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8E555-99B2-403F-800C-298A36BD1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百科网站设计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C1C0A2-19EE-4FF7-92E0-BB21B8178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79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48BAB-0D34-461D-9BC3-C15BF020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校园百科</a:t>
            </a:r>
            <a:r>
              <a:rPr lang="zh-CN" altLang="en-US" dirty="0"/>
              <a:t>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080E1-264C-4196-9E41-EF9950C7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用户能在里面搜索自己想要的信息，点击关键字可以进入到解释该关键字的页面，。点击小标题可以进入到关于该主题的百科。</a:t>
            </a:r>
            <a:endParaRPr lang="en-US" altLang="zh-CN" dirty="0"/>
          </a:p>
          <a:p>
            <a:r>
              <a:rPr lang="zh-CN" altLang="en-US" dirty="0"/>
              <a:t>主要使用者是杭电学生，学生可以在里面查找到自己想要的关于杭电的基本信息，列如地图，宿舍开关门时间等等。</a:t>
            </a:r>
          </a:p>
        </p:txBody>
      </p:sp>
    </p:spTree>
    <p:extLst>
      <p:ext uri="{BB962C8B-B14F-4D97-AF65-F5344CB8AC3E}">
        <p14:creationId xmlns:p14="http://schemas.microsoft.com/office/powerpoint/2010/main" val="263150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EC1EE-B6FE-4765-8610-7662EB0A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网站内容：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42983-8F84-4BDD-8A33-C007A3BBE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校园历史</a:t>
            </a:r>
            <a:endParaRPr lang="en-US" altLang="zh-CN" dirty="0"/>
          </a:p>
          <a:p>
            <a:r>
              <a:rPr lang="zh-CN" altLang="en-US" dirty="0"/>
              <a:t>校园特色</a:t>
            </a:r>
            <a:endParaRPr lang="en-US" altLang="zh-CN" dirty="0"/>
          </a:p>
          <a:p>
            <a:r>
              <a:rPr lang="zh-CN" altLang="en-US" dirty="0"/>
              <a:t>校园地图：各教学楼信息与位置，餐厅位置，图书馆信息等</a:t>
            </a:r>
          </a:p>
        </p:txBody>
      </p:sp>
    </p:spTree>
    <p:extLst>
      <p:ext uri="{BB962C8B-B14F-4D97-AF65-F5344CB8AC3E}">
        <p14:creationId xmlns:p14="http://schemas.microsoft.com/office/powerpoint/2010/main" val="313252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D80EC8-36A4-429A-A960-F92D69C7D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68"/>
            <a:ext cx="12110521" cy="66138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B6D6CA4-A83F-4DEE-ABA8-821B1333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网站界面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11CA4-531E-4F32-8CF3-4BA152E9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首页是杭电的基本信息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信息下面有一栏列表，列出各个关键字：历史、宿舍、教学楼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点开关键字会进入到关于该关键字详细信息的页面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参考维基百科</a:t>
            </a:r>
          </a:p>
        </p:txBody>
      </p:sp>
    </p:spTree>
    <p:extLst>
      <p:ext uri="{BB962C8B-B14F-4D97-AF65-F5344CB8AC3E}">
        <p14:creationId xmlns:p14="http://schemas.microsoft.com/office/powerpoint/2010/main" val="10739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85773-488E-44D0-889E-3E362D80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参考网页：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78D14-0A7B-4113-AB61-DBC85C1B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维基百科 </a:t>
            </a:r>
            <a:r>
              <a:rPr lang="en-US" altLang="zh-CN"/>
              <a:t>https://en.wikipedia.org/wiki/Wiki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42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16</TotalTime>
  <Words>157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Trebuchet MS</vt:lpstr>
      <vt:lpstr>Tw Cen MT</vt:lpstr>
      <vt:lpstr>电路</vt:lpstr>
      <vt:lpstr>百科网站设计</vt:lpstr>
      <vt:lpstr>校园百科网站</vt:lpstr>
      <vt:lpstr>网站内容：</vt:lpstr>
      <vt:lpstr>网站界面</vt:lpstr>
      <vt:lpstr>参考网页：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网站设计</dc:title>
  <dc:creator>于林群</dc:creator>
  <cp:lastModifiedBy>于林群</cp:lastModifiedBy>
  <cp:revision>4</cp:revision>
  <dcterms:created xsi:type="dcterms:W3CDTF">2018-09-19T16:42:48Z</dcterms:created>
  <dcterms:modified xsi:type="dcterms:W3CDTF">2018-09-25T00:12:11Z</dcterms:modified>
</cp:coreProperties>
</file>