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F09D5-F13A-4636-A696-A17BE695552F}" v="6" dt="2025-04-11T01:04:19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Stek" userId="0c591091f072a45f" providerId="LiveId" clId="{465F09D5-F13A-4636-A696-A17BE695552F}"/>
    <pc:docChg chg="modSld">
      <pc:chgData name="Ash Stek" userId="0c591091f072a45f" providerId="LiveId" clId="{465F09D5-F13A-4636-A696-A17BE695552F}" dt="2025-04-11T01:04:19.784" v="5"/>
      <pc:docMkLst>
        <pc:docMk/>
      </pc:docMkLst>
      <pc:sldChg chg="addSp modSp">
        <pc:chgData name="Ash Stek" userId="0c591091f072a45f" providerId="LiveId" clId="{465F09D5-F13A-4636-A696-A17BE695552F}" dt="2025-04-11T01:04:19.722" v="1"/>
        <pc:sldMkLst>
          <pc:docMk/>
          <pc:sldMk cId="695944709" sldId="256"/>
        </pc:sldMkLst>
        <pc:picChg chg="add mod">
          <ac:chgData name="Ash Stek" userId="0c591091f072a45f" providerId="LiveId" clId="{465F09D5-F13A-4636-A696-A17BE695552F}" dt="2025-04-11T01:04:19.722" v="1"/>
          <ac:picMkLst>
            <pc:docMk/>
            <pc:sldMk cId="695944709" sldId="256"/>
            <ac:picMk id="2" creationId="{D3E7C06D-071E-1081-2308-3404DBD04BE9}"/>
          </ac:picMkLst>
        </pc:picChg>
      </pc:sldChg>
      <pc:sldChg chg="addSp modSp">
        <pc:chgData name="Ash Stek" userId="0c591091f072a45f" providerId="LiveId" clId="{465F09D5-F13A-4636-A696-A17BE695552F}" dt="2025-04-11T01:04:19.756" v="3"/>
        <pc:sldMkLst>
          <pc:docMk/>
          <pc:sldMk cId="1703094016" sldId="257"/>
        </pc:sldMkLst>
        <pc:picChg chg="add mod">
          <ac:chgData name="Ash Stek" userId="0c591091f072a45f" providerId="LiveId" clId="{465F09D5-F13A-4636-A696-A17BE695552F}" dt="2025-04-11T01:04:19.756" v="3"/>
          <ac:picMkLst>
            <pc:docMk/>
            <pc:sldMk cId="1703094016" sldId="257"/>
            <ac:picMk id="2" creationId="{E88AE4BC-03EE-5983-36F5-0C9CDCEEE84C}"/>
          </ac:picMkLst>
        </pc:picChg>
      </pc:sldChg>
      <pc:sldChg chg="addSp modSp">
        <pc:chgData name="Ash Stek" userId="0c591091f072a45f" providerId="LiveId" clId="{465F09D5-F13A-4636-A696-A17BE695552F}" dt="2025-04-11T01:04:19.784" v="5"/>
        <pc:sldMkLst>
          <pc:docMk/>
          <pc:sldMk cId="3037202635" sldId="258"/>
        </pc:sldMkLst>
        <pc:picChg chg="add mod">
          <ac:chgData name="Ash Stek" userId="0c591091f072a45f" providerId="LiveId" clId="{465F09D5-F13A-4636-A696-A17BE695552F}" dt="2025-04-11T01:04:19.784" v="5"/>
          <ac:picMkLst>
            <pc:docMk/>
            <pc:sldMk cId="3037202635" sldId="258"/>
            <ac:picMk id="2" creationId="{DFFAD867-DC4A-BF7D-C77D-7C2CE19F59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32E42C-9C0F-8947-BBA9-D0F8527F0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8C701-211A-8C92-14CE-DE032FA92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ED5D-2A31-48EF-A43F-544C29910AE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CA49B-996E-7FD7-B983-1A323134E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1152-22EF-33E0-F707-666D17BC6C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0BF9-E12F-4CD9-A50E-0BA23049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AF46-5F30-41B2-A47B-355BE3C3FA5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619D-10BC-49C8-8A9C-B97AFC13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0BC-3726-CB96-F18E-6650E24F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B13B-9848-7FB6-C109-AFB5C6D9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A85-0F42-920C-A65F-A68C067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1CA5-C218-9F12-D120-F9FBD570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336-335A-DC50-8A63-8D6D1C93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1C82-D574-7CCC-87A9-DC3DF67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7C545-89E1-4D2D-BB8C-26FD57FF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822C-45C8-3026-BB49-66E4A855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10D3-D956-C11C-8770-7D05C7CE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7364-A9D6-5DFB-DCE6-6F01EC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5A733-A53F-8ED0-760C-2B1D6DB19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C732-836E-D5AF-B1E7-EB751ED0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AF9D-EDE1-2025-A68F-63745B9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2D0-D442-5FB6-333F-83D83D9F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F6D9-16AD-309D-17F7-C0CEF846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DB7386-F19B-E1A9-F5BC-D7D660870E16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0338" y="160338"/>
            <a:ext cx="11823700" cy="6529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4D08-BB0B-05E7-ECC0-2228C14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B92-99BF-3E5B-18D7-AC391080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1DC7-34C3-994B-36A9-235190F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5CF0-7EEE-ED32-7EE1-52ED9E3C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BCC-79C6-5D99-DD16-87C7758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559-1DF8-92D1-A13B-6FF3A147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68C9-BB78-0382-77C8-36C0E644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1108-51AA-623F-E4C8-AB8B161F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634-BC8A-0F23-01E6-A9FF3A1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5D34-0DB0-CBAB-D368-43996FF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FE3E-78B0-B2EB-7987-73F067A9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A43C-1DAF-E012-3CF1-61EF0266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3E50-8FE1-5535-8D43-9FD02471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0B9C-C628-FB93-FADC-D72AF7B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B8C3-8585-A545-81C1-8E79E1F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5816-F096-F71D-D77F-9347A21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8AC-B3AC-6A70-1920-F68B5CA5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6CB0-4BC6-D1A1-87CB-B94FD96F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666F1-D148-C33D-F715-C332E6E7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7F03-13CF-2264-7ADF-3B5A6B39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A171A-5B74-F70B-470F-88FC61A1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4333-48AF-A5D7-71AD-0C24A680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4A37-C798-1FC5-3E31-8B720E7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F1CA-3736-F4AF-1F2F-45D0B2B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984D-DCAF-6E6F-C83B-2D7F1714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4C65B-1BD2-A2B2-5B1C-4BCF457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448E-4B0D-41B5-2FC3-7A98CFC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A211E-3159-C446-D448-A119BBD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142C-73F2-44C0-187B-D1A9FDC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710F9-7C8F-270A-3408-9750714D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8013-31DC-5385-C1C8-F8B51ACF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3E9-5D50-65E0-3D3B-1962390D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BEFF-64D3-5807-9FB3-AC063C12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6543-9351-9456-727F-36D1AF7B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571F4-C1FD-47D5-F2E5-3791AD56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A0A2-3FAE-06D1-2CA7-0152F675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0844-0F0A-424B-C346-08AD46D9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E20-6CE5-9FB2-E84E-9048BCA9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9CA69-8D78-A129-14C2-FABB00463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64CD-7569-C354-0ED6-93494AB2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29BE-9878-F9F6-8412-83C6BA8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ECCD-3EDC-BB11-CB02-C4DCD00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3F6-636C-12EA-4B46-851CF33C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9A80A-CFF9-80A8-735F-085528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B692-8C97-3BF6-7BC3-77352DDD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10E2-F20A-AE4E-0E63-114EADB5E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E3DA1-DDA9-4704-9162-A9A1EA0DA33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2687-EEF2-07D6-DFC3-354406D8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56E5-C34B-3AD7-AB46-AAB714CC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HBoard">
            <a:extLst>
              <a:ext uri="{FF2B5EF4-FFF2-40B4-BE49-F238E27FC236}">
                <a16:creationId xmlns:a16="http://schemas.microsoft.com/office/drawing/2014/main" id="{D3E7C06D-071E-1081-2308-3404DBD04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486143"/>
            <a:ext cx="8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HBoard">
            <a:extLst>
              <a:ext uri="{FF2B5EF4-FFF2-40B4-BE49-F238E27FC236}">
                <a16:creationId xmlns:a16="http://schemas.microsoft.com/office/drawing/2014/main" id="{E88AE4BC-03EE-5983-36F5-0C9CDCEEE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28" y="1343285"/>
            <a:ext cx="8857143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HBoard">
            <a:extLst>
              <a:ext uri="{FF2B5EF4-FFF2-40B4-BE49-F238E27FC236}">
                <a16:creationId xmlns:a16="http://schemas.microsoft.com/office/drawing/2014/main" id="{DFFAD867-DC4A-BF7D-C77D-7C2CE19F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047" y="1486143"/>
            <a:ext cx="8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 Stek</dc:creator>
  <cp:lastModifiedBy>Ash Stek</cp:lastModifiedBy>
  <cp:revision>1</cp:revision>
  <dcterms:created xsi:type="dcterms:W3CDTF">2025-04-04T01:35:07Z</dcterms:created>
  <dcterms:modified xsi:type="dcterms:W3CDTF">2025-04-11T01:04:29Z</dcterms:modified>
</cp:coreProperties>
</file>