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446D24-2387-4E1B-86BB-984C6FDF07CE}" v="58" dt="2025-04-05T21:09:48.3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65" d="100"/>
          <a:sy n="65" d="100"/>
        </p:scale>
        <p:origin x="108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microsoft.com/office/2016/11/relationships/changesInfo" Target="changesInfos/changesInfo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h Stek" userId="0c591091f072a45f" providerId="LiveId" clId="{46446D24-2387-4E1B-86BB-984C6FDF07CE}"/>
    <pc:docChg chg="custSel modSld">
      <pc:chgData name="Ash Stek" userId="0c591091f072a45f" providerId="LiveId" clId="{46446D24-2387-4E1B-86BB-984C6FDF07CE}" dt="2025-04-06T03:17:26.681" v="92" actId="700"/>
      <pc:docMkLst>
        <pc:docMk/>
      </pc:docMkLst>
      <pc:sldChg chg="addSp delSp modSp mod chgLayout">
        <pc:chgData name="Ash Stek" userId="0c591091f072a45f" providerId="LiveId" clId="{46446D24-2387-4E1B-86BB-984C6FDF07CE}" dt="2025-04-06T03:17:21.758" v="90" actId="700"/>
        <pc:sldMkLst>
          <pc:docMk/>
          <pc:sldMk cId="695944709" sldId="256"/>
        </pc:sldMkLst>
        <pc:spChg chg="add mod">
          <ac:chgData name="Ash Stek" userId="0c591091f072a45f" providerId="LiveId" clId="{46446D24-2387-4E1B-86BB-984C6FDF07CE}" dt="2025-04-06T03:17:21.758" v="90" actId="700"/>
          <ac:spMkLst>
            <pc:docMk/>
            <pc:sldMk cId="695944709" sldId="256"/>
            <ac:spMk id="2" creationId="{B2415C04-75F8-A22A-AFDF-EBF55BC17BEE}"/>
          </ac:spMkLst>
        </pc:spChg>
        <pc:picChg chg="add del">
          <ac:chgData name="Ash Stek" userId="0c591091f072a45f" providerId="LiveId" clId="{46446D24-2387-4E1B-86BB-984C6FDF07CE}" dt="2025-04-05T21:09:44.005" v="81" actId="478"/>
          <ac:picMkLst>
            <pc:docMk/>
            <pc:sldMk cId="695944709" sldId="256"/>
            <ac:picMk id="2" creationId="{86F69988-D1BE-C97F-5128-E51D2CA21D0B}"/>
          </ac:picMkLst>
        </pc:picChg>
        <pc:picChg chg="add del">
          <ac:chgData name="Ash Stek" userId="0c591091f072a45f" providerId="LiveId" clId="{46446D24-2387-4E1B-86BB-984C6FDF07CE}" dt="2025-04-05T20:57:07.307" v="4"/>
          <ac:picMkLst>
            <pc:docMk/>
            <pc:sldMk cId="695944709" sldId="256"/>
            <ac:picMk id="2" creationId="{ACC0B2A7-06B6-5C1E-57BC-47F07DFBCABF}"/>
          </ac:picMkLst>
        </pc:picChg>
        <pc:picChg chg="add del">
          <ac:chgData name="Ash Stek" userId="0c591091f072a45f" providerId="LiveId" clId="{46446D24-2387-4E1B-86BB-984C6FDF07CE}" dt="2025-04-06T03:17:16.658" v="87" actId="478"/>
          <ac:picMkLst>
            <pc:docMk/>
            <pc:sldMk cId="695944709" sldId="256"/>
            <ac:picMk id="3" creationId="{63BD61A5-A0F0-A39E-11B8-43B9BB2D6674}"/>
          </ac:picMkLst>
        </pc:picChg>
        <pc:picChg chg="add del">
          <ac:chgData name="Ash Stek" userId="0c591091f072a45f" providerId="LiveId" clId="{46446D24-2387-4E1B-86BB-984C6FDF07CE}" dt="2025-04-05T20:57:26.289" v="13"/>
          <ac:picMkLst>
            <pc:docMk/>
            <pc:sldMk cId="695944709" sldId="256"/>
            <ac:picMk id="3" creationId="{9F104998-3376-FE98-1DC7-D15276BFA82B}"/>
          </ac:picMkLst>
        </pc:picChg>
        <pc:picChg chg="add del">
          <ac:chgData name="Ash Stek" userId="0c591091f072a45f" providerId="LiveId" clId="{46446D24-2387-4E1B-86BB-984C6FDF07CE}" dt="2025-04-05T20:58:22.666" v="22"/>
          <ac:picMkLst>
            <pc:docMk/>
            <pc:sldMk cId="695944709" sldId="256"/>
            <ac:picMk id="4" creationId="{DC454462-D6A4-B76D-7D70-373AF3870AE2}"/>
          </ac:picMkLst>
        </pc:picChg>
        <pc:picChg chg="add del">
          <ac:chgData name="Ash Stek" userId="0c591091f072a45f" providerId="LiveId" clId="{46446D24-2387-4E1B-86BB-984C6FDF07CE}" dt="2025-04-05T20:58:24.553" v="31"/>
          <ac:picMkLst>
            <pc:docMk/>
            <pc:sldMk cId="695944709" sldId="256"/>
            <ac:picMk id="5" creationId="{A2B37E94-4A84-582D-A9FA-0897B74880F0}"/>
          </ac:picMkLst>
        </pc:picChg>
        <pc:picChg chg="add del">
          <ac:chgData name="Ash Stek" userId="0c591091f072a45f" providerId="LiveId" clId="{46446D24-2387-4E1B-86BB-984C6FDF07CE}" dt="2025-04-05T20:58:25.255" v="40"/>
          <ac:picMkLst>
            <pc:docMk/>
            <pc:sldMk cId="695944709" sldId="256"/>
            <ac:picMk id="6" creationId="{44BEF4AC-CF9D-D97D-758A-0AF488AE33CA}"/>
          </ac:picMkLst>
        </pc:picChg>
        <pc:picChg chg="add del">
          <ac:chgData name="Ash Stek" userId="0c591091f072a45f" providerId="LiveId" clId="{46446D24-2387-4E1B-86BB-984C6FDF07CE}" dt="2025-04-05T20:59:45.345" v="48"/>
          <ac:picMkLst>
            <pc:docMk/>
            <pc:sldMk cId="695944709" sldId="256"/>
            <ac:picMk id="7" creationId="{1C994234-B121-02D7-65A9-C8A03A6B2327}"/>
          </ac:picMkLst>
        </pc:picChg>
        <pc:picChg chg="add del">
          <ac:chgData name="Ash Stek" userId="0c591091f072a45f" providerId="LiveId" clId="{46446D24-2387-4E1B-86BB-984C6FDF07CE}" dt="2025-04-05T21:04:31.540" v="55"/>
          <ac:picMkLst>
            <pc:docMk/>
            <pc:sldMk cId="695944709" sldId="256"/>
            <ac:picMk id="8" creationId="{30CA6541-0816-D025-77CA-CF8806C0D422}"/>
          </ac:picMkLst>
        </pc:picChg>
        <pc:picChg chg="add del">
          <ac:chgData name="Ash Stek" userId="0c591091f072a45f" providerId="LiveId" clId="{46446D24-2387-4E1B-86BB-984C6FDF07CE}" dt="2025-04-05T21:07:53.863" v="64"/>
          <ac:picMkLst>
            <pc:docMk/>
            <pc:sldMk cId="695944709" sldId="256"/>
            <ac:picMk id="9" creationId="{55692D38-D7E4-D576-2F91-77F5E5B928D0}"/>
          </ac:picMkLst>
        </pc:picChg>
        <pc:picChg chg="add del">
          <ac:chgData name="Ash Stek" userId="0c591091f072a45f" providerId="LiveId" clId="{46446D24-2387-4E1B-86BB-984C6FDF07CE}" dt="2025-04-05T21:09:40.071" v="73"/>
          <ac:picMkLst>
            <pc:docMk/>
            <pc:sldMk cId="695944709" sldId="256"/>
            <ac:picMk id="10" creationId="{17CB7617-99D5-F1B8-7635-775745F4C1FA}"/>
          </ac:picMkLst>
        </pc:picChg>
      </pc:sldChg>
      <pc:sldChg chg="addSp delSp modSp mod chgLayout">
        <pc:chgData name="Ash Stek" userId="0c591091f072a45f" providerId="LiveId" clId="{46446D24-2387-4E1B-86BB-984C6FDF07CE}" dt="2025-04-06T03:17:23.970" v="91" actId="700"/>
        <pc:sldMkLst>
          <pc:docMk/>
          <pc:sldMk cId="1703094016" sldId="257"/>
        </pc:sldMkLst>
        <pc:spChg chg="add mod">
          <ac:chgData name="Ash Stek" userId="0c591091f072a45f" providerId="LiveId" clId="{46446D24-2387-4E1B-86BB-984C6FDF07CE}" dt="2025-04-06T03:17:23.970" v="91" actId="700"/>
          <ac:spMkLst>
            <pc:docMk/>
            <pc:sldMk cId="1703094016" sldId="257"/>
            <ac:spMk id="2" creationId="{3759E204-7E2D-DA30-A89C-6CB635A971A9}"/>
          </ac:spMkLst>
        </pc:spChg>
        <pc:picChg chg="add del">
          <ac:chgData name="Ash Stek" userId="0c591091f072a45f" providerId="LiveId" clId="{46446D24-2387-4E1B-86BB-984C6FDF07CE}" dt="2025-04-05T21:09:45.353" v="82" actId="478"/>
          <ac:picMkLst>
            <pc:docMk/>
            <pc:sldMk cId="1703094016" sldId="257"/>
            <ac:picMk id="2" creationId="{5D673788-44E6-6379-E407-9CC3089CC60B}"/>
          </ac:picMkLst>
        </pc:picChg>
        <pc:picChg chg="add del">
          <ac:chgData name="Ash Stek" userId="0c591091f072a45f" providerId="LiveId" clId="{46446D24-2387-4E1B-86BB-984C6FDF07CE}" dt="2025-04-05T20:57:07.338" v="6"/>
          <ac:picMkLst>
            <pc:docMk/>
            <pc:sldMk cId="1703094016" sldId="257"/>
            <ac:picMk id="2" creationId="{B43C0703-B277-2C1E-2CB1-A21064D2D3C4}"/>
          </ac:picMkLst>
        </pc:picChg>
        <pc:picChg chg="add del">
          <ac:chgData name="Ash Stek" userId="0c591091f072a45f" providerId="LiveId" clId="{46446D24-2387-4E1B-86BB-984C6FDF07CE}" dt="2025-04-06T03:17:17.771" v="88" actId="478"/>
          <ac:picMkLst>
            <pc:docMk/>
            <pc:sldMk cId="1703094016" sldId="257"/>
            <ac:picMk id="3" creationId="{3C0AAD7E-AE7D-BC60-B4BD-5CF27099A266}"/>
          </ac:picMkLst>
        </pc:picChg>
        <pc:picChg chg="add del">
          <ac:chgData name="Ash Stek" userId="0c591091f072a45f" providerId="LiveId" clId="{46446D24-2387-4E1B-86BB-984C6FDF07CE}" dt="2025-04-05T20:57:26.320" v="15"/>
          <ac:picMkLst>
            <pc:docMk/>
            <pc:sldMk cId="1703094016" sldId="257"/>
            <ac:picMk id="3" creationId="{9ADF1618-51D5-6D92-57FD-EF2765ADAB54}"/>
          </ac:picMkLst>
        </pc:picChg>
        <pc:picChg chg="add del">
          <ac:chgData name="Ash Stek" userId="0c591091f072a45f" providerId="LiveId" clId="{46446D24-2387-4E1B-86BB-984C6FDF07CE}" dt="2025-04-05T20:58:22.688" v="24"/>
          <ac:picMkLst>
            <pc:docMk/>
            <pc:sldMk cId="1703094016" sldId="257"/>
            <ac:picMk id="4" creationId="{4A48B6A5-D27B-FC19-03DC-D7F16A899613}"/>
          </ac:picMkLst>
        </pc:picChg>
        <pc:picChg chg="add del">
          <ac:chgData name="Ash Stek" userId="0c591091f072a45f" providerId="LiveId" clId="{46446D24-2387-4E1B-86BB-984C6FDF07CE}" dt="2025-04-05T20:58:24.575" v="33"/>
          <ac:picMkLst>
            <pc:docMk/>
            <pc:sldMk cId="1703094016" sldId="257"/>
            <ac:picMk id="5" creationId="{7C14087B-3AF3-2BBB-3CD9-D61FA7FA42DE}"/>
          </ac:picMkLst>
        </pc:picChg>
        <pc:picChg chg="add del">
          <ac:chgData name="Ash Stek" userId="0c591091f072a45f" providerId="LiveId" clId="{46446D24-2387-4E1B-86BB-984C6FDF07CE}" dt="2025-04-05T20:58:25.276" v="42"/>
          <ac:picMkLst>
            <pc:docMk/>
            <pc:sldMk cId="1703094016" sldId="257"/>
            <ac:picMk id="6" creationId="{FAA8C6BB-9A70-0C31-F662-973D923417C2}"/>
          </ac:picMkLst>
        </pc:picChg>
        <pc:picChg chg="add del">
          <ac:chgData name="Ash Stek" userId="0c591091f072a45f" providerId="LiveId" clId="{46446D24-2387-4E1B-86BB-984C6FDF07CE}" dt="2025-04-05T20:59:45.374" v="50"/>
          <ac:picMkLst>
            <pc:docMk/>
            <pc:sldMk cId="1703094016" sldId="257"/>
            <ac:picMk id="7" creationId="{E0FC8A3E-3BB8-3A0F-51FA-B1FA8569A87E}"/>
          </ac:picMkLst>
        </pc:picChg>
        <pc:picChg chg="add del">
          <ac:chgData name="Ash Stek" userId="0c591091f072a45f" providerId="LiveId" clId="{46446D24-2387-4E1B-86BB-984C6FDF07CE}" dt="2025-04-05T21:04:31.569" v="57"/>
          <ac:picMkLst>
            <pc:docMk/>
            <pc:sldMk cId="1703094016" sldId="257"/>
            <ac:picMk id="8" creationId="{009E8DE1-AAD6-AC27-7C37-39C8F02AC16F}"/>
          </ac:picMkLst>
        </pc:picChg>
        <pc:picChg chg="add del">
          <ac:chgData name="Ash Stek" userId="0c591091f072a45f" providerId="LiveId" clId="{46446D24-2387-4E1B-86BB-984C6FDF07CE}" dt="2025-04-05T21:07:53.890" v="66"/>
          <ac:picMkLst>
            <pc:docMk/>
            <pc:sldMk cId="1703094016" sldId="257"/>
            <ac:picMk id="9" creationId="{FEE5C806-4997-F8AA-76CA-AE48BA6D8D93}"/>
          </ac:picMkLst>
        </pc:picChg>
        <pc:picChg chg="add del">
          <ac:chgData name="Ash Stek" userId="0c591091f072a45f" providerId="LiveId" clId="{46446D24-2387-4E1B-86BB-984C6FDF07CE}" dt="2025-04-05T21:09:40.105" v="75"/>
          <ac:picMkLst>
            <pc:docMk/>
            <pc:sldMk cId="1703094016" sldId="257"/>
            <ac:picMk id="10" creationId="{8FC210BC-206A-2A41-33CE-102A5171C232}"/>
          </ac:picMkLst>
        </pc:picChg>
      </pc:sldChg>
      <pc:sldChg chg="addSp delSp modSp mod chgLayout">
        <pc:chgData name="Ash Stek" userId="0c591091f072a45f" providerId="LiveId" clId="{46446D24-2387-4E1B-86BB-984C6FDF07CE}" dt="2025-04-06T03:17:26.681" v="92" actId="700"/>
        <pc:sldMkLst>
          <pc:docMk/>
          <pc:sldMk cId="3037202635" sldId="258"/>
        </pc:sldMkLst>
        <pc:spChg chg="add mod">
          <ac:chgData name="Ash Stek" userId="0c591091f072a45f" providerId="LiveId" clId="{46446D24-2387-4E1B-86BB-984C6FDF07CE}" dt="2025-04-06T03:17:26.681" v="92" actId="700"/>
          <ac:spMkLst>
            <pc:docMk/>
            <pc:sldMk cId="3037202635" sldId="258"/>
            <ac:spMk id="2" creationId="{2BCD94FC-8A0A-75B6-42E2-0AA36D1CC9E2}"/>
          </ac:spMkLst>
        </pc:spChg>
        <pc:picChg chg="add del">
          <ac:chgData name="Ash Stek" userId="0c591091f072a45f" providerId="LiveId" clId="{46446D24-2387-4E1B-86BB-984C6FDF07CE}" dt="2025-04-05T21:09:46.534" v="83" actId="478"/>
          <ac:picMkLst>
            <pc:docMk/>
            <pc:sldMk cId="3037202635" sldId="258"/>
            <ac:picMk id="2" creationId="{7321847C-DFA6-8437-7674-402B1828A5D9}"/>
          </ac:picMkLst>
        </pc:picChg>
        <pc:picChg chg="add del">
          <ac:chgData name="Ash Stek" userId="0c591091f072a45f" providerId="LiveId" clId="{46446D24-2387-4E1B-86BB-984C6FDF07CE}" dt="2025-04-05T20:57:07.348" v="8"/>
          <ac:picMkLst>
            <pc:docMk/>
            <pc:sldMk cId="3037202635" sldId="258"/>
            <ac:picMk id="2" creationId="{900361A2-602B-0C42-6C50-EB14618CAC6F}"/>
          </ac:picMkLst>
        </pc:picChg>
        <pc:picChg chg="add del">
          <ac:chgData name="Ash Stek" userId="0c591091f072a45f" providerId="LiveId" clId="{46446D24-2387-4E1B-86BB-984C6FDF07CE}" dt="2025-04-06T03:17:19.094" v="89" actId="478"/>
          <ac:picMkLst>
            <pc:docMk/>
            <pc:sldMk cId="3037202635" sldId="258"/>
            <ac:picMk id="3" creationId="{0FF837C1-BF0E-D511-7DE4-9819BC2EDEB1}"/>
          </ac:picMkLst>
        </pc:picChg>
        <pc:picChg chg="add del">
          <ac:chgData name="Ash Stek" userId="0c591091f072a45f" providerId="LiveId" clId="{46446D24-2387-4E1B-86BB-984C6FDF07CE}" dt="2025-04-05T20:57:26.330" v="17"/>
          <ac:picMkLst>
            <pc:docMk/>
            <pc:sldMk cId="3037202635" sldId="258"/>
            <ac:picMk id="3" creationId="{4D2A1FB0-0B20-5143-90E0-0CB568681BF7}"/>
          </ac:picMkLst>
        </pc:picChg>
        <pc:picChg chg="add del">
          <ac:chgData name="Ash Stek" userId="0c591091f072a45f" providerId="LiveId" clId="{46446D24-2387-4E1B-86BB-984C6FDF07CE}" dt="2025-04-05T20:58:22.698" v="26"/>
          <ac:picMkLst>
            <pc:docMk/>
            <pc:sldMk cId="3037202635" sldId="258"/>
            <ac:picMk id="4" creationId="{6F1A54A6-C87E-D446-7F80-AC10E444F7D7}"/>
          </ac:picMkLst>
        </pc:picChg>
        <pc:picChg chg="add del">
          <ac:chgData name="Ash Stek" userId="0c591091f072a45f" providerId="LiveId" clId="{46446D24-2387-4E1B-86BB-984C6FDF07CE}" dt="2025-04-05T20:58:24.583" v="35"/>
          <ac:picMkLst>
            <pc:docMk/>
            <pc:sldMk cId="3037202635" sldId="258"/>
            <ac:picMk id="5" creationId="{DD33AD90-702B-6F08-7391-3E6AFB88FC6E}"/>
          </ac:picMkLst>
        </pc:picChg>
        <pc:picChg chg="add del">
          <ac:chgData name="Ash Stek" userId="0c591091f072a45f" providerId="LiveId" clId="{46446D24-2387-4E1B-86BB-984C6FDF07CE}" dt="2025-04-05T20:58:25.285" v="44"/>
          <ac:picMkLst>
            <pc:docMk/>
            <pc:sldMk cId="3037202635" sldId="258"/>
            <ac:picMk id="6" creationId="{B274765D-9403-B6EB-F987-6BDD4DA919AF}"/>
          </ac:picMkLst>
        </pc:picChg>
        <pc:picChg chg="add del">
          <ac:chgData name="Ash Stek" userId="0c591091f072a45f" providerId="LiveId" clId="{46446D24-2387-4E1B-86BB-984C6FDF07CE}" dt="2025-04-05T21:04:31.579" v="59"/>
          <ac:picMkLst>
            <pc:docMk/>
            <pc:sldMk cId="3037202635" sldId="258"/>
            <ac:picMk id="7" creationId="{0F072B1D-1AA3-29BA-3DCF-D5F49C73A0C3}"/>
          </ac:picMkLst>
        </pc:picChg>
        <pc:picChg chg="add del">
          <ac:chgData name="Ash Stek" userId="0c591091f072a45f" providerId="LiveId" clId="{46446D24-2387-4E1B-86BB-984C6FDF07CE}" dt="2025-04-05T21:07:53.900" v="68"/>
          <ac:picMkLst>
            <pc:docMk/>
            <pc:sldMk cId="3037202635" sldId="258"/>
            <ac:picMk id="8" creationId="{69B89F82-8CD8-8F3C-5ADA-BD5C78F99CA2}"/>
          </ac:picMkLst>
        </pc:picChg>
        <pc:picChg chg="add del">
          <ac:chgData name="Ash Stek" userId="0c591091f072a45f" providerId="LiveId" clId="{46446D24-2387-4E1B-86BB-984C6FDF07CE}" dt="2025-04-05T21:09:40.117" v="77"/>
          <ac:picMkLst>
            <pc:docMk/>
            <pc:sldMk cId="3037202635" sldId="258"/>
            <ac:picMk id="9" creationId="{08B26681-D15E-F9BE-BE5C-55854955A5E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032E42C-9C0F-8947-BBA9-D0F8527F060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98C701-211A-8C92-14CE-DE032FA929A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0CED5D-2A31-48EF-A43F-544C29910AE8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0CA49B-996E-7FD7-B983-1A323134E7A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AC1152-22EF-33E0-F707-666D17BC6C8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980BF9-E12F-4CD9-A50E-0BA230498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3550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14AF46-5F30-41B2-A47B-355BE3C3FA5D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8B619D-10BC-49C8-8A9C-B97AFC13B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588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E20BC-3726-CB96-F18E-6650E24F46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89B13B-9848-7FB6-C109-AFB5C6D9E9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BAA85-0F42-920C-A65F-A68C067B9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E3DA1-DDA9-4704-9162-A9A1EA0DA33B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61CA5-C218-9F12-D120-F9FBD5702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33336-335A-DC50-8A63-8D6D1C93C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6A44C-3B7B-4B30-97BA-4D793C54C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75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21C82-D574-7CCC-87A9-DC3DF67E5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87C545-89E1-4D2D-BB8C-26FD57FFC6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9C822C-45C8-3026-BB49-66E4A8556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E3DA1-DDA9-4704-9162-A9A1EA0DA33B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D510D3-D956-C11C-8770-7D05C7CE6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E07364-A9D6-5DFB-DCE6-6F01EC2E8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6A44C-3B7B-4B30-97BA-4D793C54C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30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45A733-A53F-8ED0-760C-2B1D6DB199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6FC732-836E-D5AF-B1E7-EB751ED05A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23AF9D-EDE1-2025-A68F-63745B999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E3DA1-DDA9-4704-9162-A9A1EA0DA33B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862D0-D442-5FB6-333F-83D83D9FD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3F6D9-16AD-309D-17F7-C0CEF8463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6A44C-3B7B-4B30-97BA-4D793C54C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872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C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26DB7386-F19B-E1A9-F5BC-D7D660870E16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160338" y="160338"/>
            <a:ext cx="11823700" cy="652938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111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04D08-BB0B-05E7-ECC0-2228C14C7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8BB92-99BF-3E5B-18D7-AC391080C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471DC7-34C3-994B-36A9-235190F2A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E3DA1-DDA9-4704-9162-A9A1EA0DA33B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95CF0-7EEE-ED32-7EE1-52ED9E3CF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FEBCC-79C6-5D99-DD16-87C775810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6A44C-3B7B-4B30-97BA-4D793C54C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511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2D559-1DF8-92D1-A13B-6FF3A1472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5E68C9-BB78-0382-77C8-36C0E64488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1A1108-51AA-623F-E4C8-AB8B161F3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E3DA1-DDA9-4704-9162-A9A1EA0DA33B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2E634-BC8A-0F23-01E6-A9FF3A1F0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85D34-0DB0-CBAB-D368-43996FF5B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6A44C-3B7B-4B30-97BA-4D793C54C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628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BFE3E-78B0-B2EB-7987-73F067A91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7A43C-1DAF-E012-3CF1-61EF02661C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43E50-8FE1-5535-8D43-9FD024716B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070B9C-C628-FB93-FADC-D72AF7BF1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E3DA1-DDA9-4704-9162-A9A1EA0DA33B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28B8C3-8585-A545-81C1-8E79E1F74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995816-F096-F71D-D77F-9347A21B4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6A44C-3B7B-4B30-97BA-4D793C54C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465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158AC-B3AC-6A70-1920-F68B5CA54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526CB0-4BC6-D1A1-87CB-B94FD96F62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F666F1-D148-C33D-F715-C332E6E7E8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477F03-13CF-2264-7ADF-3B5A6B3909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9A171A-5B74-F70B-470F-88FC61A131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5F4333-48AF-A5D7-71AD-0C24A680E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E3DA1-DDA9-4704-9162-A9A1EA0DA33B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C34A37-C798-1FC5-3E31-8B720E790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F5F1CA-3736-F4AF-1F2F-45D0B2BE4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6A44C-3B7B-4B30-97BA-4D793C54C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896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7984D-DCAF-6E6F-C83B-2D7F17140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24C65B-1BD2-A2B2-5B1C-4BCF457F2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E3DA1-DDA9-4704-9162-A9A1EA0DA33B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EC448E-4B0D-41B5-2FC3-7A98CFC67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EA211E-3159-C446-D448-A119BBD7B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6A44C-3B7B-4B30-97BA-4D793C54C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869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12142C-73F2-44C0-187B-D1A9FDCA3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E3DA1-DDA9-4704-9162-A9A1EA0DA33B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A710F9-7C8F-270A-3408-9750714DF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E18013-31DC-5385-C1C8-F8B51ACF7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6A44C-3B7B-4B30-97BA-4D793C54C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716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FB3E9-5D50-65E0-3D3B-1962390D2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9BEFF-64D3-5807-9FB3-AC063C125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2C6543-9351-9456-727F-36D1AF7B87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E571F4-C1FD-47D5-F2E5-3791AD560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E3DA1-DDA9-4704-9162-A9A1EA0DA33B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A0A0A2-3FAE-06D1-2CA7-0152F6757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6F0844-0F0A-424B-C346-08AD46D98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6A44C-3B7B-4B30-97BA-4D793C54C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020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95E20-6CE5-9FB2-E84E-9048BCA9C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69CA69-8D78-A129-14C2-FABB00463B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4064CD-7569-C354-0ED6-93494AB2DF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9129BE-9878-F9F6-8412-83C6BA8D8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E3DA1-DDA9-4704-9162-A9A1EA0DA33B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9AECCD-3EDC-BB11-CB02-C4DCD0023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7DF3F6-636C-12EA-4B46-851CF33CC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6A44C-3B7B-4B30-97BA-4D793C54C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167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B9A80A-CFF9-80A8-735F-08552861F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2EB692-8C97-3BF6-7BC3-77352DDD9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C10E2-F20A-AE4E-0E63-114EADB5E5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5E3DA1-DDA9-4704-9162-A9A1EA0DA33B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B2687-EEF2-07D6-DFC3-354406D88C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456E5-C34B-3AD7-AB46-AAB714CC0F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B6A44C-3B7B-4B30-97BA-4D793C54C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482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B2415C04-75F8-A22A-AFDF-EBF55BC17BE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944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3759E204-7E2D-DA30-A89C-6CB635A971A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094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2BCD94FC-8A0A-75B6-42E2-0AA36D1CC9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202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Ash Stek</dc:creator>
  <cp:lastModifiedBy>Ash Stek</cp:lastModifiedBy>
  <cp:revision>1</cp:revision>
  <dcterms:created xsi:type="dcterms:W3CDTF">2025-04-04T01:35:07Z</dcterms:created>
  <dcterms:modified xsi:type="dcterms:W3CDTF">2025-04-06T03:17:36Z</dcterms:modified>
</cp:coreProperties>
</file>