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8F5A35-D314-417A-8C0A-E6DD477D7985}" v="78" dt="2025-04-06T15:23:01.081"/>
    <p1510:client id="{9BD32EDE-1DDF-4D8E-8501-4526359878AB}" v="35" dt="2025-04-05T18:06:53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49" d="100"/>
          <a:sy n="49" d="100"/>
        </p:scale>
        <p:origin x="4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 Stek" userId="0c591091f072a45f" providerId="LiveId" clId="{628F5A35-D314-417A-8C0A-E6DD477D7985}"/>
    <pc:docChg chg="custSel modSld">
      <pc:chgData name="Ash Stek" userId="0c591091f072a45f" providerId="LiveId" clId="{628F5A35-D314-417A-8C0A-E6DD477D7985}" dt="2025-04-06T15:23:01.081" v="110"/>
      <pc:docMkLst>
        <pc:docMk/>
      </pc:docMkLst>
      <pc:sldChg chg="addSp delSp modSp mod">
        <pc:chgData name="Ash Stek" userId="0c591091f072a45f" providerId="LiveId" clId="{628F5A35-D314-417A-8C0A-E6DD477D7985}" dt="2025-04-06T15:23:01.009" v="106"/>
        <pc:sldMkLst>
          <pc:docMk/>
          <pc:sldMk cId="695944709" sldId="256"/>
        </pc:sldMkLst>
        <pc:picChg chg="add del mod">
          <ac:chgData name="Ash Stek" userId="0c591091f072a45f" providerId="LiveId" clId="{628F5A35-D314-417A-8C0A-E6DD477D7985}" dt="2025-04-06T15:22:48.721" v="88"/>
          <ac:picMkLst>
            <pc:docMk/>
            <pc:sldMk cId="695944709" sldId="256"/>
            <ac:picMk id="2" creationId="{0159BF8E-C0DF-6F84-DDB0-92A6A0C583A3}"/>
          </ac:picMkLst>
        </pc:picChg>
        <pc:picChg chg="add del mod">
          <ac:chgData name="Ash Stek" userId="0c591091f072a45f" providerId="LiveId" clId="{628F5A35-D314-417A-8C0A-E6DD477D7985}" dt="2025-04-06T15:01:09.143" v="64"/>
          <ac:picMkLst>
            <pc:docMk/>
            <pc:sldMk cId="695944709" sldId="256"/>
            <ac:picMk id="2" creationId="{6C0826D6-404E-9905-2D36-71E2F1A15EDA}"/>
          </ac:picMkLst>
        </pc:picChg>
        <pc:picChg chg="add del mod">
          <ac:chgData name="Ash Stek" userId="0c591091f072a45f" providerId="LiveId" clId="{628F5A35-D314-417A-8C0A-E6DD477D7985}" dt="2025-04-06T04:14:08.184" v="7"/>
          <ac:picMkLst>
            <pc:docMk/>
            <pc:sldMk cId="695944709" sldId="256"/>
            <ac:picMk id="2" creationId="{7CCCDDB3-FCEF-0DA1-DBF8-A0813164E621}"/>
          </ac:picMkLst>
        </pc:picChg>
        <pc:picChg chg="add del mod">
          <ac:chgData name="Ash Stek" userId="0c591091f072a45f" providerId="LiveId" clId="{628F5A35-D314-417A-8C0A-E6DD477D7985}" dt="2025-04-06T04:31:51.792" v="19"/>
          <ac:picMkLst>
            <pc:docMk/>
            <pc:sldMk cId="695944709" sldId="256"/>
            <ac:picMk id="3" creationId="{55F86ED4-21A4-9DCB-2FBB-42AFAF26D528}"/>
          </ac:picMkLst>
        </pc:picChg>
        <pc:picChg chg="add del mod">
          <ac:chgData name="Ash Stek" userId="0c591091f072a45f" providerId="LiveId" clId="{628F5A35-D314-417A-8C0A-E6DD477D7985}" dt="2025-04-06T15:16:46.622" v="76"/>
          <ac:picMkLst>
            <pc:docMk/>
            <pc:sldMk cId="695944709" sldId="256"/>
            <ac:picMk id="3" creationId="{D641AE53-CF19-EDED-8E30-F0D50CFC38FC}"/>
          </ac:picMkLst>
        </pc:picChg>
        <pc:picChg chg="add del mod">
          <ac:chgData name="Ash Stek" userId="0c591091f072a45f" providerId="LiveId" clId="{628F5A35-D314-417A-8C0A-E6DD477D7985}" dt="2025-04-06T15:23:00.908" v="100"/>
          <ac:picMkLst>
            <pc:docMk/>
            <pc:sldMk cId="695944709" sldId="256"/>
            <ac:picMk id="4" creationId="{007BB571-1404-F0DA-7496-133ACBF040EA}"/>
          </ac:picMkLst>
        </pc:picChg>
        <pc:picChg chg="add del mod">
          <ac:chgData name="Ash Stek" userId="0c591091f072a45f" providerId="LiveId" clId="{628F5A35-D314-417A-8C0A-E6DD477D7985}" dt="2025-04-06T10:35:56.915" v="30" actId="478"/>
          <ac:picMkLst>
            <pc:docMk/>
            <pc:sldMk cId="695944709" sldId="256"/>
            <ac:picMk id="4" creationId="{97F9081E-E089-18D9-483B-24C7E5308E49}"/>
          </ac:picMkLst>
        </pc:picChg>
        <pc:picChg chg="add mod">
          <ac:chgData name="Ash Stek" userId="0c591091f072a45f" providerId="LiveId" clId="{628F5A35-D314-417A-8C0A-E6DD477D7985}" dt="2025-04-06T15:23:01.009" v="106"/>
          <ac:picMkLst>
            <pc:docMk/>
            <pc:sldMk cId="695944709" sldId="256"/>
            <ac:picMk id="5" creationId="{601BA351-3A08-31C3-E3E2-2FAA4D63D27E}"/>
          </ac:picMkLst>
        </pc:picChg>
        <pc:picChg chg="add mod">
          <ac:chgData name="Ash Stek" userId="0c591091f072a45f" providerId="LiveId" clId="{628F5A35-D314-417A-8C0A-E6DD477D7985}" dt="2025-04-06T10:38:43.886" v="36" actId="1076"/>
          <ac:picMkLst>
            <pc:docMk/>
            <pc:sldMk cId="695944709" sldId="256"/>
            <ac:picMk id="6" creationId="{ABA16845-EE58-1EC7-9107-061D0C364F39}"/>
          </ac:picMkLst>
        </pc:picChg>
        <pc:picChg chg="add del mod">
          <ac:chgData name="Ash Stek" userId="0c591091f072a45f" providerId="LiveId" clId="{628F5A35-D314-417A-8C0A-E6DD477D7985}" dt="2025-04-06T15:00:16.789" v="52"/>
          <ac:picMkLst>
            <pc:docMk/>
            <pc:sldMk cId="695944709" sldId="256"/>
            <ac:picMk id="7" creationId="{372CA630-834D-0804-698B-FA5A2BAA4B1B}"/>
          </ac:picMkLst>
        </pc:picChg>
      </pc:sldChg>
      <pc:sldChg chg="addSp delSp modSp mod">
        <pc:chgData name="Ash Stek" userId="0c591091f072a45f" providerId="LiveId" clId="{628F5A35-D314-417A-8C0A-E6DD477D7985}" dt="2025-04-06T15:23:01.046" v="108"/>
        <pc:sldMkLst>
          <pc:docMk/>
          <pc:sldMk cId="1703094016" sldId="257"/>
        </pc:sldMkLst>
        <pc:picChg chg="add del mod">
          <ac:chgData name="Ash Stek" userId="0c591091f072a45f" providerId="LiveId" clId="{628F5A35-D314-417A-8C0A-E6DD477D7985}" dt="2025-04-06T04:14:08.219" v="9"/>
          <ac:picMkLst>
            <pc:docMk/>
            <pc:sldMk cId="1703094016" sldId="257"/>
            <ac:picMk id="2" creationId="{5CA21C78-363F-B827-711C-C08EBF47F5CA}"/>
          </ac:picMkLst>
        </pc:picChg>
        <pc:picChg chg="add del mod">
          <ac:chgData name="Ash Stek" userId="0c591091f072a45f" providerId="LiveId" clId="{628F5A35-D314-417A-8C0A-E6DD477D7985}" dt="2025-04-06T15:22:48.762" v="90"/>
          <ac:picMkLst>
            <pc:docMk/>
            <pc:sldMk cId="1703094016" sldId="257"/>
            <ac:picMk id="2" creationId="{D96D2563-D9DE-7599-B5CC-491B2F7A31D3}"/>
          </ac:picMkLst>
        </pc:picChg>
        <pc:picChg chg="add del mod">
          <ac:chgData name="Ash Stek" userId="0c591091f072a45f" providerId="LiveId" clId="{628F5A35-D314-417A-8C0A-E6DD477D7985}" dt="2025-04-06T15:01:09.177" v="66"/>
          <ac:picMkLst>
            <pc:docMk/>
            <pc:sldMk cId="1703094016" sldId="257"/>
            <ac:picMk id="2" creationId="{FAC4F011-45F4-DF61-0767-F3B681FA97CF}"/>
          </ac:picMkLst>
        </pc:picChg>
        <pc:picChg chg="add del mod">
          <ac:chgData name="Ash Stek" userId="0c591091f072a45f" providerId="LiveId" clId="{628F5A35-D314-417A-8C0A-E6DD477D7985}" dt="2025-04-06T04:31:51.826" v="21"/>
          <ac:picMkLst>
            <pc:docMk/>
            <pc:sldMk cId="1703094016" sldId="257"/>
            <ac:picMk id="3" creationId="{37659A39-6D41-1AAF-9E91-A606D3C70685}"/>
          </ac:picMkLst>
        </pc:picChg>
        <pc:picChg chg="add del mod">
          <ac:chgData name="Ash Stek" userId="0c591091f072a45f" providerId="LiveId" clId="{628F5A35-D314-417A-8C0A-E6DD477D7985}" dt="2025-04-06T15:16:46.646" v="78"/>
          <ac:picMkLst>
            <pc:docMk/>
            <pc:sldMk cId="1703094016" sldId="257"/>
            <ac:picMk id="3" creationId="{9671F07E-1C8E-A215-FF06-390CE2940904}"/>
          </ac:picMkLst>
        </pc:picChg>
        <pc:picChg chg="add del mod">
          <ac:chgData name="Ash Stek" userId="0c591091f072a45f" providerId="LiveId" clId="{628F5A35-D314-417A-8C0A-E6DD477D7985}" dt="2025-04-06T10:35:58.536" v="31" actId="478"/>
          <ac:picMkLst>
            <pc:docMk/>
            <pc:sldMk cId="1703094016" sldId="257"/>
            <ac:picMk id="4" creationId="{C13CA629-7FA2-EA80-FF3E-3496E871D13D}"/>
          </ac:picMkLst>
        </pc:picChg>
        <pc:picChg chg="add del mod">
          <ac:chgData name="Ash Stek" userId="0c591091f072a45f" providerId="LiveId" clId="{628F5A35-D314-417A-8C0A-E6DD477D7985}" dt="2025-04-06T15:23:00.939" v="102"/>
          <ac:picMkLst>
            <pc:docMk/>
            <pc:sldMk cId="1703094016" sldId="257"/>
            <ac:picMk id="4" creationId="{D8B25D1B-AE9E-BD51-709C-309A51AB7DA2}"/>
          </ac:picMkLst>
        </pc:picChg>
        <pc:picChg chg="add mod">
          <ac:chgData name="Ash Stek" userId="0c591091f072a45f" providerId="LiveId" clId="{628F5A35-D314-417A-8C0A-E6DD477D7985}" dt="2025-04-06T15:23:01.046" v="108"/>
          <ac:picMkLst>
            <pc:docMk/>
            <pc:sldMk cId="1703094016" sldId="257"/>
            <ac:picMk id="5" creationId="{7C2FDB66-7F9F-BF8B-5F29-0B27548F4EEB}"/>
          </ac:picMkLst>
        </pc:picChg>
        <pc:picChg chg="add mod">
          <ac:chgData name="Ash Stek" userId="0c591091f072a45f" providerId="LiveId" clId="{628F5A35-D314-417A-8C0A-E6DD477D7985}" dt="2025-04-06T10:38:50.519" v="40" actId="1076"/>
          <ac:picMkLst>
            <pc:docMk/>
            <pc:sldMk cId="1703094016" sldId="257"/>
            <ac:picMk id="6" creationId="{AAE6532C-5FA2-A343-6ABA-3A636293B2A9}"/>
          </ac:picMkLst>
        </pc:picChg>
        <pc:picChg chg="add del mod">
          <ac:chgData name="Ash Stek" userId="0c591091f072a45f" providerId="LiveId" clId="{628F5A35-D314-417A-8C0A-E6DD477D7985}" dt="2025-04-06T15:00:16.819" v="54"/>
          <ac:picMkLst>
            <pc:docMk/>
            <pc:sldMk cId="1703094016" sldId="257"/>
            <ac:picMk id="7" creationId="{C8895213-526B-F8B7-663C-CCBBB34F7229}"/>
          </ac:picMkLst>
        </pc:picChg>
      </pc:sldChg>
      <pc:sldChg chg="addSp delSp modSp mod">
        <pc:chgData name="Ash Stek" userId="0c591091f072a45f" providerId="LiveId" clId="{628F5A35-D314-417A-8C0A-E6DD477D7985}" dt="2025-04-06T15:23:01.081" v="110"/>
        <pc:sldMkLst>
          <pc:docMk/>
          <pc:sldMk cId="3037202635" sldId="258"/>
        </pc:sldMkLst>
        <pc:picChg chg="add del mod">
          <ac:chgData name="Ash Stek" userId="0c591091f072a45f" providerId="LiveId" clId="{628F5A35-D314-417A-8C0A-E6DD477D7985}" dt="2025-04-06T15:01:09.187" v="68"/>
          <ac:picMkLst>
            <pc:docMk/>
            <pc:sldMk cId="3037202635" sldId="258"/>
            <ac:picMk id="2" creationId="{8F269233-AF35-50F5-BBA2-8039CD59534F}"/>
          </ac:picMkLst>
        </pc:picChg>
        <pc:picChg chg="add del mod">
          <ac:chgData name="Ash Stek" userId="0c591091f072a45f" providerId="LiveId" clId="{628F5A35-D314-417A-8C0A-E6DD477D7985}" dt="2025-04-06T15:22:48.774" v="92"/>
          <ac:picMkLst>
            <pc:docMk/>
            <pc:sldMk cId="3037202635" sldId="258"/>
            <ac:picMk id="2" creationId="{9B2B42F7-62D0-91CA-FFE3-99038CD2D26E}"/>
          </ac:picMkLst>
        </pc:picChg>
        <pc:picChg chg="add del mod">
          <ac:chgData name="Ash Stek" userId="0c591091f072a45f" providerId="LiveId" clId="{628F5A35-D314-417A-8C0A-E6DD477D7985}" dt="2025-04-06T04:14:08.229" v="11"/>
          <ac:picMkLst>
            <pc:docMk/>
            <pc:sldMk cId="3037202635" sldId="258"/>
            <ac:picMk id="2" creationId="{D871E2D4-671F-1ED4-54F0-6536DFDB9547}"/>
          </ac:picMkLst>
        </pc:picChg>
        <pc:picChg chg="add del mod">
          <ac:chgData name="Ash Stek" userId="0c591091f072a45f" providerId="LiveId" clId="{628F5A35-D314-417A-8C0A-E6DD477D7985}" dt="2025-04-06T15:16:46.658" v="80"/>
          <ac:picMkLst>
            <pc:docMk/>
            <pc:sldMk cId="3037202635" sldId="258"/>
            <ac:picMk id="3" creationId="{8562E524-8B77-C9D8-E4AD-BEC18388DC61}"/>
          </ac:picMkLst>
        </pc:picChg>
        <pc:picChg chg="add del mod">
          <ac:chgData name="Ash Stek" userId="0c591091f072a45f" providerId="LiveId" clId="{628F5A35-D314-417A-8C0A-E6DD477D7985}" dt="2025-04-06T04:31:51.836" v="23"/>
          <ac:picMkLst>
            <pc:docMk/>
            <pc:sldMk cId="3037202635" sldId="258"/>
            <ac:picMk id="3" creationId="{891581CB-3F33-0A2C-0036-ACDE48223AF9}"/>
          </ac:picMkLst>
        </pc:picChg>
        <pc:picChg chg="add del mod">
          <ac:chgData name="Ash Stek" userId="0c591091f072a45f" providerId="LiveId" clId="{628F5A35-D314-417A-8C0A-E6DD477D7985}" dt="2025-04-06T10:36:00.089" v="32" actId="478"/>
          <ac:picMkLst>
            <pc:docMk/>
            <pc:sldMk cId="3037202635" sldId="258"/>
            <ac:picMk id="4" creationId="{1D35FC40-D338-4993-BA0F-FE3C272B21F2}"/>
          </ac:picMkLst>
        </pc:picChg>
        <pc:picChg chg="add del mod">
          <ac:chgData name="Ash Stek" userId="0c591091f072a45f" providerId="LiveId" clId="{628F5A35-D314-417A-8C0A-E6DD477D7985}" dt="2025-04-06T15:23:00.952" v="104"/>
          <ac:picMkLst>
            <pc:docMk/>
            <pc:sldMk cId="3037202635" sldId="258"/>
            <ac:picMk id="4" creationId="{7887FDDB-F056-DD9A-C6F1-94263876AEDB}"/>
          </ac:picMkLst>
        </pc:picChg>
        <pc:picChg chg="add mod">
          <ac:chgData name="Ash Stek" userId="0c591091f072a45f" providerId="LiveId" clId="{628F5A35-D314-417A-8C0A-E6DD477D7985}" dt="2025-04-06T15:23:01.081" v="110"/>
          <ac:picMkLst>
            <pc:docMk/>
            <pc:sldMk cId="3037202635" sldId="258"/>
            <ac:picMk id="5" creationId="{7CFC1014-7D2A-6464-3648-81068943030E}"/>
          </ac:picMkLst>
        </pc:picChg>
        <pc:picChg chg="add mod">
          <ac:chgData name="Ash Stek" userId="0c591091f072a45f" providerId="LiveId" clId="{628F5A35-D314-417A-8C0A-E6DD477D7985}" dt="2025-04-06T10:39:00.159" v="44" actId="1076"/>
          <ac:picMkLst>
            <pc:docMk/>
            <pc:sldMk cId="3037202635" sldId="258"/>
            <ac:picMk id="6" creationId="{40BBF146-3ED6-25F2-D2FD-649CE78B3987}"/>
          </ac:picMkLst>
        </pc:picChg>
        <pc:picChg chg="add del mod">
          <ac:chgData name="Ash Stek" userId="0c591091f072a45f" providerId="LiveId" clId="{628F5A35-D314-417A-8C0A-E6DD477D7985}" dt="2025-04-06T15:00:16.829" v="56"/>
          <ac:picMkLst>
            <pc:docMk/>
            <pc:sldMk cId="3037202635" sldId="258"/>
            <ac:picMk id="7" creationId="{65765802-C85E-3503-C85A-B4343326392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32E42C-9C0F-8947-BBA9-D0F8527F06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8C701-211A-8C92-14CE-DE032FA929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CED5D-2A31-48EF-A43F-544C29910AE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CA49B-996E-7FD7-B983-1A323134E7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C1152-22EF-33E0-F707-666D17BC6C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80BF9-E12F-4CD9-A50E-0BA230498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550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4AF46-5F30-41B2-A47B-355BE3C3FA5D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B619D-10BC-49C8-8A9C-B97AFC13B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8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E20BC-3726-CB96-F18E-6650E24F4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9B13B-9848-7FB6-C109-AFB5C6D9E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AA85-0F42-920C-A65F-A68C067B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1CA5-C218-9F12-D120-F9FBD570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3336-335A-DC50-8A63-8D6D1C93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7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1C82-D574-7CCC-87A9-DC3DF67E5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7C545-89E1-4D2D-BB8C-26FD57FFC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822C-45C8-3026-BB49-66E4A855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510D3-D956-C11C-8770-7D05C7CE6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7364-A9D6-5DFB-DCE6-6F01EC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5A733-A53F-8ED0-760C-2B1D6DB19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FC732-836E-D5AF-B1E7-EB751ED05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AF9D-EDE1-2025-A68F-63745B99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62D0-D442-5FB6-333F-83D83D9F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3F6D9-16AD-309D-17F7-C0CEF846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C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6DB7386-F19B-E1A9-F5BC-D7D660870E16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60338" y="160338"/>
            <a:ext cx="11823700" cy="65293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1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4D08-BB0B-05E7-ECC0-2228C14C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8BB92-99BF-3E5B-18D7-AC391080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71DC7-34C3-994B-36A9-235190F2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95CF0-7EEE-ED32-7EE1-52ED9E3C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EBCC-79C6-5D99-DD16-87C77581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D559-1DF8-92D1-A13B-6FF3A147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68C9-BB78-0382-77C8-36C0E644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A1108-51AA-623F-E4C8-AB8B161F3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2E634-BC8A-0F23-01E6-A9FF3A1F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85D34-0DB0-CBAB-D368-43996FF5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2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FE3E-78B0-B2EB-7987-73F067A9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7A43C-1DAF-E012-3CF1-61EF02661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43E50-8FE1-5535-8D43-9FD024716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70B9C-C628-FB93-FADC-D72AF7BF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8B8C3-8585-A545-81C1-8E79E1F7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95816-F096-F71D-D77F-9347A21B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58AC-B3AC-6A70-1920-F68B5CA5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26CB0-4BC6-D1A1-87CB-B94FD96F6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666F1-D148-C33D-F715-C332E6E7E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477F03-13CF-2264-7ADF-3B5A6B390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A171A-5B74-F70B-470F-88FC61A13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4333-48AF-A5D7-71AD-0C24A680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34A37-C798-1FC5-3E31-8B720E79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5F1CA-3736-F4AF-1F2F-45D0B2BE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9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984D-DCAF-6E6F-C83B-2D7F1714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4C65B-1BD2-A2B2-5B1C-4BCF457F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448E-4B0D-41B5-2FC3-7A98CFC6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A211E-3159-C446-D448-A119BBD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2142C-73F2-44C0-187B-D1A9FDCA3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A710F9-7C8F-270A-3408-9750714D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18013-31DC-5385-C1C8-F8B51ACF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3E9-5D50-65E0-3D3B-1962390D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9BEFF-64D3-5807-9FB3-AC063C125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C6543-9351-9456-727F-36D1AF7B8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571F4-C1FD-47D5-F2E5-3791AD56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0A0A2-3FAE-06D1-2CA7-0152F675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F0844-0F0A-424B-C346-08AD46D9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5E20-6CE5-9FB2-E84E-9048BCA9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9CA69-8D78-A129-14C2-FABB00463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064CD-7569-C354-0ED6-93494AB2D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129BE-9878-F9F6-8412-83C6BA8D8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ECCD-3EDC-BB11-CB02-C4DCD002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DF3F6-636C-12EA-4B46-851CF33C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6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9A80A-CFF9-80A8-735F-08552861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EB692-8C97-3BF6-7BC3-77352DDD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C10E2-F20A-AE4E-0E63-114EADB5E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E3DA1-DDA9-4704-9162-A9A1EA0DA33B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B2687-EEF2-07D6-DFC3-354406D88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56E5-C34B-3AD7-AB46-AAB714CC0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6A44C-3B7B-4B30-97BA-4D793C54C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2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ghost&#10;&#10;AI-generated content may be incorrect.">
            <a:extLst>
              <a:ext uri="{FF2B5EF4-FFF2-40B4-BE49-F238E27FC236}">
                <a16:creationId xmlns:a16="http://schemas.microsoft.com/office/drawing/2014/main" id="{ABA16845-EE58-1EC7-9107-061D0C364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1988" cy="1671988"/>
          </a:xfrm>
          <a:prstGeom prst="rect">
            <a:avLst/>
          </a:prstGeom>
        </p:spPr>
      </p:pic>
      <p:pic>
        <p:nvPicPr>
          <p:cNvPr id="5" name="PPHBoard">
            <a:extLst>
              <a:ext uri="{FF2B5EF4-FFF2-40B4-BE49-F238E27FC236}">
                <a16:creationId xmlns:a16="http://schemas.microsoft.com/office/drawing/2014/main" id="{601BA351-3A08-31C3-E3E2-2FAA4D63D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47" y="1486143"/>
            <a:ext cx="8761905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ghost&#10;&#10;AI-generated content may be incorrect.">
            <a:extLst>
              <a:ext uri="{FF2B5EF4-FFF2-40B4-BE49-F238E27FC236}">
                <a16:creationId xmlns:a16="http://schemas.microsoft.com/office/drawing/2014/main" id="{AAE6532C-5FA2-A343-6ABA-3A636293B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1988" cy="1671988"/>
          </a:xfrm>
          <a:prstGeom prst="rect">
            <a:avLst/>
          </a:prstGeom>
        </p:spPr>
      </p:pic>
      <p:pic>
        <p:nvPicPr>
          <p:cNvPr id="5" name="PPHBoard">
            <a:extLst>
              <a:ext uri="{FF2B5EF4-FFF2-40B4-BE49-F238E27FC236}">
                <a16:creationId xmlns:a16="http://schemas.microsoft.com/office/drawing/2014/main" id="{7C2FDB66-7F9F-BF8B-5F29-0B27548F4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428" y="1343285"/>
            <a:ext cx="8857143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9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ghost&#10;&#10;AI-generated content may be incorrect.">
            <a:extLst>
              <a:ext uri="{FF2B5EF4-FFF2-40B4-BE49-F238E27FC236}">
                <a16:creationId xmlns:a16="http://schemas.microsoft.com/office/drawing/2014/main" id="{40BBF146-3ED6-25F2-D2FD-649CE78B3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1988" cy="1671988"/>
          </a:xfrm>
          <a:prstGeom prst="rect">
            <a:avLst/>
          </a:prstGeom>
        </p:spPr>
      </p:pic>
      <p:pic>
        <p:nvPicPr>
          <p:cNvPr id="5" name="PPHBoard">
            <a:extLst>
              <a:ext uri="{FF2B5EF4-FFF2-40B4-BE49-F238E27FC236}">
                <a16:creationId xmlns:a16="http://schemas.microsoft.com/office/drawing/2014/main" id="{7CFC1014-7D2A-6464-3648-810689430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047" y="1486143"/>
            <a:ext cx="8761905" cy="3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0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 Stek</dc:creator>
  <cp:lastModifiedBy>Ash Stek</cp:lastModifiedBy>
  <cp:revision>1</cp:revision>
  <dcterms:created xsi:type="dcterms:W3CDTF">2025-04-04T01:35:07Z</dcterms:created>
  <dcterms:modified xsi:type="dcterms:W3CDTF">2025-04-06T15:23:10Z</dcterms:modified>
</cp:coreProperties>
</file>