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32EDE-1DDF-4D8E-8501-4526359878AB}" v="35" dt="2025-04-05T18:06:53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 Stek" userId="0c591091f072a45f" providerId="LiveId" clId="{9BD32EDE-1DDF-4D8E-8501-4526359878AB}"/>
    <pc:docChg chg="undo custSel addSld modSld modMainMaster">
      <pc:chgData name="Ash Stek" userId="0c591091f072a45f" providerId="LiveId" clId="{9BD32EDE-1DDF-4D8E-8501-4526359878AB}" dt="2025-04-05T20:52:52.629" v="91" actId="478"/>
      <pc:docMkLst>
        <pc:docMk/>
      </pc:docMkLst>
      <pc:sldChg chg="addSp delSp modSp mod modClrScheme chgLayout">
        <pc:chgData name="Ash Stek" userId="0c591091f072a45f" providerId="LiveId" clId="{9BD32EDE-1DDF-4D8E-8501-4526359878AB}" dt="2025-04-05T18:14:19.694" v="87" actId="478"/>
        <pc:sldMkLst>
          <pc:docMk/>
          <pc:sldMk cId="695944709" sldId="256"/>
        </pc:sldMkLst>
        <pc:spChg chg="del mod ord">
          <ac:chgData name="Ash Stek" userId="0c591091f072a45f" providerId="LiveId" clId="{9BD32EDE-1DDF-4D8E-8501-4526359878AB}" dt="2025-04-04T01:35:21.340" v="0" actId="700"/>
          <ac:spMkLst>
            <pc:docMk/>
            <pc:sldMk cId="695944709" sldId="256"/>
            <ac:spMk id="2" creationId="{1D63B3D6-2CED-3C41-7990-AD7EE23DD5E3}"/>
          </ac:spMkLst>
        </pc:spChg>
        <pc:spChg chg="del mod ord">
          <ac:chgData name="Ash Stek" userId="0c591091f072a45f" providerId="LiveId" clId="{9BD32EDE-1DDF-4D8E-8501-4526359878AB}" dt="2025-04-04T01:35:21.340" v="0" actId="700"/>
          <ac:spMkLst>
            <pc:docMk/>
            <pc:sldMk cId="695944709" sldId="256"/>
            <ac:spMk id="3" creationId="{9E4ADD01-2106-7538-41A0-52BE7F0EA9D7}"/>
          </ac:spMkLst>
        </pc:spChg>
        <pc:spChg chg="add del mod ord">
          <ac:chgData name="Ash Stek" userId="0c591091f072a45f" providerId="LiveId" clId="{9BD32EDE-1DDF-4D8E-8501-4526359878AB}" dt="2025-04-04T01:35:28.083" v="1" actId="478"/>
          <ac:spMkLst>
            <pc:docMk/>
            <pc:sldMk cId="695944709" sldId="256"/>
            <ac:spMk id="4" creationId="{227EAFB0-3C05-03DB-AABB-A9469476D784}"/>
          </ac:spMkLst>
        </pc:spChg>
        <pc:spChg chg="add del mod ord">
          <ac:chgData name="Ash Stek" userId="0c591091f072a45f" providerId="LiveId" clId="{9BD32EDE-1DDF-4D8E-8501-4526359878AB}" dt="2025-04-04T01:35:37.490" v="3" actId="478"/>
          <ac:spMkLst>
            <pc:docMk/>
            <pc:sldMk cId="695944709" sldId="256"/>
            <ac:spMk id="5" creationId="{BDF713C4-D7C0-B37B-732E-C36973C3E7FA}"/>
          </ac:spMkLst>
        </pc:spChg>
        <pc:spChg chg="add del mod ord">
          <ac:chgData name="Ash Stek" userId="0c591091f072a45f" providerId="LiveId" clId="{9BD32EDE-1DDF-4D8E-8501-4526359878AB}" dt="2025-04-04T02:38:17.312" v="52"/>
          <ac:spMkLst>
            <pc:docMk/>
            <pc:sldMk cId="695944709" sldId="256"/>
            <ac:spMk id="17" creationId="{815EBC17-FAF9-7E24-E1BB-842546124379}"/>
          </ac:spMkLst>
        </pc:spChg>
        <pc:spChg chg="add del mod">
          <ac:chgData name="Ash Stek" userId="0c591091f072a45f" providerId="LiveId" clId="{9BD32EDE-1DDF-4D8E-8501-4526359878AB}" dt="2025-04-04T02:38:40.810" v="74"/>
          <ac:spMkLst>
            <pc:docMk/>
            <pc:sldMk cId="695944709" sldId="256"/>
            <ac:spMk id="19" creationId="{449628D0-FBDA-1394-3566-DA7FE1D788ED}"/>
          </ac:spMkLst>
        </pc:spChg>
        <pc:spChg chg="add del mod">
          <ac:chgData name="Ash Stek" userId="0c591091f072a45f" providerId="LiveId" clId="{9BD32EDE-1DDF-4D8E-8501-4526359878AB}" dt="2025-04-04T02:39:40.432" v="80"/>
          <ac:spMkLst>
            <pc:docMk/>
            <pc:sldMk cId="695944709" sldId="256"/>
            <ac:spMk id="24" creationId="{D4BE85D0-C8B0-0630-A4E4-72E2DEE42B56}"/>
          </ac:spMkLst>
        </pc:spChg>
        <pc:picChg chg="add del">
          <ac:chgData name="Ash Stek" userId="0c591091f072a45f" providerId="LiveId" clId="{9BD32EDE-1DDF-4D8E-8501-4526359878AB}" dt="2025-04-05T18:06:48.829" v="85"/>
          <ac:picMkLst>
            <pc:docMk/>
            <pc:sldMk cId="695944709" sldId="256"/>
            <ac:picMk id="2" creationId="{E71C2236-B992-8045-9E8F-7289D0E0F4C7}"/>
          </ac:picMkLst>
        </pc:picChg>
        <pc:picChg chg="add del">
          <ac:chgData name="Ash Stek" userId="0c591091f072a45f" providerId="LiveId" clId="{9BD32EDE-1DDF-4D8E-8501-4526359878AB}" dt="2025-04-05T18:14:19.694" v="87" actId="478"/>
          <ac:picMkLst>
            <pc:docMk/>
            <pc:sldMk cId="695944709" sldId="256"/>
            <ac:picMk id="3" creationId="{99CE451E-38E0-2030-A761-01AFCBD08AA0}"/>
          </ac:picMkLst>
        </pc:picChg>
        <pc:picChg chg="add del">
          <ac:chgData name="Ash Stek" userId="0c591091f072a45f" providerId="LiveId" clId="{9BD32EDE-1DDF-4D8E-8501-4526359878AB}" dt="2025-04-04T02:06:52.984" v="5" actId="478"/>
          <ac:picMkLst>
            <pc:docMk/>
            <pc:sldMk cId="695944709" sldId="256"/>
            <ac:picMk id="6" creationId="{DD471BA4-2129-4269-DDFB-D134C30E5405}"/>
          </ac:picMkLst>
        </pc:picChg>
        <pc:picChg chg="add del mod">
          <ac:chgData name="Ash Stek" userId="0c591091f072a45f" providerId="LiveId" clId="{9BD32EDE-1DDF-4D8E-8501-4526359878AB}" dt="2025-04-04T02:09:46.768" v="17" actId="478"/>
          <ac:picMkLst>
            <pc:docMk/>
            <pc:sldMk cId="695944709" sldId="256"/>
            <ac:picMk id="7" creationId="{1613A9EB-24EC-C32D-5D6A-5BEDF6B96C10}"/>
          </ac:picMkLst>
        </pc:picChg>
        <pc:picChg chg="add del mod">
          <ac:chgData name="Ash Stek" userId="0c591091f072a45f" providerId="LiveId" clId="{9BD32EDE-1DDF-4D8E-8501-4526359878AB}" dt="2025-04-04T02:09:45.715" v="15" actId="478"/>
          <ac:picMkLst>
            <pc:docMk/>
            <pc:sldMk cId="695944709" sldId="256"/>
            <ac:picMk id="8" creationId="{E817BB2E-A9B8-CB4D-9C9E-0B70775D5326}"/>
          </ac:picMkLst>
        </pc:picChg>
        <pc:picChg chg="add del mod">
          <ac:chgData name="Ash Stek" userId="0c591091f072a45f" providerId="LiveId" clId="{9BD32EDE-1DDF-4D8E-8501-4526359878AB}" dt="2025-04-04T02:09:46.229" v="16" actId="478"/>
          <ac:picMkLst>
            <pc:docMk/>
            <pc:sldMk cId="695944709" sldId="256"/>
            <ac:picMk id="9" creationId="{BB559309-5701-69AE-632B-32BFCAC82A3E}"/>
          </ac:picMkLst>
        </pc:picChg>
        <pc:picChg chg="add del mod">
          <ac:chgData name="Ash Stek" userId="0c591091f072a45f" providerId="LiveId" clId="{9BD32EDE-1DDF-4D8E-8501-4526359878AB}" dt="2025-04-04T02:09:45.013" v="14" actId="478"/>
          <ac:picMkLst>
            <pc:docMk/>
            <pc:sldMk cId="695944709" sldId="256"/>
            <ac:picMk id="10" creationId="{80429369-8062-4480-93A0-C32F167BA533}"/>
          </ac:picMkLst>
        </pc:picChg>
        <pc:picChg chg="add del mod">
          <ac:chgData name="Ash Stek" userId="0c591091f072a45f" providerId="LiveId" clId="{9BD32EDE-1DDF-4D8E-8501-4526359878AB}" dt="2025-04-04T02:26:02.632" v="23" actId="478"/>
          <ac:picMkLst>
            <pc:docMk/>
            <pc:sldMk cId="695944709" sldId="256"/>
            <ac:picMk id="11" creationId="{C71F6E3E-B130-D4F2-4A6E-44B0D2372CAB}"/>
          </ac:picMkLst>
        </pc:picChg>
        <pc:picChg chg="add del mod">
          <ac:chgData name="Ash Stek" userId="0c591091f072a45f" providerId="LiveId" clId="{9BD32EDE-1DDF-4D8E-8501-4526359878AB}" dt="2025-04-04T02:26:01.587" v="22" actId="478"/>
          <ac:picMkLst>
            <pc:docMk/>
            <pc:sldMk cId="695944709" sldId="256"/>
            <ac:picMk id="12" creationId="{6127ABD4-3DF2-FA71-C2D5-474546AE34B1}"/>
          </ac:picMkLst>
        </pc:picChg>
        <pc:picChg chg="add del">
          <ac:chgData name="Ash Stek" userId="0c591091f072a45f" providerId="LiveId" clId="{9BD32EDE-1DDF-4D8E-8501-4526359878AB}" dt="2025-04-04T02:30:26.146" v="26"/>
          <ac:picMkLst>
            <pc:docMk/>
            <pc:sldMk cId="695944709" sldId="256"/>
            <ac:picMk id="13" creationId="{27EC1F88-BE02-F94E-749B-904F31DA4847}"/>
          </ac:picMkLst>
        </pc:picChg>
        <pc:picChg chg="add del mod">
          <ac:chgData name="Ash Stek" userId="0c591091f072a45f" providerId="LiveId" clId="{9BD32EDE-1DDF-4D8E-8501-4526359878AB}" dt="2025-04-04T02:30:29.567" v="30"/>
          <ac:picMkLst>
            <pc:docMk/>
            <pc:sldMk cId="695944709" sldId="256"/>
            <ac:picMk id="14" creationId="{6090F363-EE97-6D02-95A3-A147B9205F9E}"/>
          </ac:picMkLst>
        </pc:picChg>
        <pc:picChg chg="add del mod">
          <ac:chgData name="Ash Stek" userId="0c591091f072a45f" providerId="LiveId" clId="{9BD32EDE-1DDF-4D8E-8501-4526359878AB}" dt="2025-04-04T02:30:32.964" v="34"/>
          <ac:picMkLst>
            <pc:docMk/>
            <pc:sldMk cId="695944709" sldId="256"/>
            <ac:picMk id="15" creationId="{AC66DB85-86C6-79C7-BF10-1154A7C0FD89}"/>
          </ac:picMkLst>
        </pc:picChg>
        <pc:picChg chg="add del mod">
          <ac:chgData name="Ash Stek" userId="0c591091f072a45f" providerId="LiveId" clId="{9BD32EDE-1DDF-4D8E-8501-4526359878AB}" dt="2025-04-04T02:32:54.878" v="49" actId="478"/>
          <ac:picMkLst>
            <pc:docMk/>
            <pc:sldMk cId="695944709" sldId="256"/>
            <ac:picMk id="16" creationId="{F4E28A88-293D-39B2-B77F-C36CBF29C144}"/>
          </ac:picMkLst>
        </pc:picChg>
        <pc:picChg chg="add del mod">
          <ac:chgData name="Ash Stek" userId="0c591091f072a45f" providerId="LiveId" clId="{9BD32EDE-1DDF-4D8E-8501-4526359878AB}" dt="2025-04-04T02:38:23.504" v="55" actId="478"/>
          <ac:picMkLst>
            <pc:docMk/>
            <pc:sldMk cId="695944709" sldId="256"/>
            <ac:picMk id="18" creationId="{CAD23E24-1EF4-5521-EBE1-B866159F6BE3}"/>
          </ac:picMkLst>
        </pc:picChg>
        <pc:picChg chg="add del">
          <ac:chgData name="Ash Stek" userId="0c591091f072a45f" providerId="LiveId" clId="{9BD32EDE-1DDF-4D8E-8501-4526359878AB}" dt="2025-04-04T02:38:38.553" v="72"/>
          <ac:picMkLst>
            <pc:docMk/>
            <pc:sldMk cId="695944709" sldId="256"/>
            <ac:picMk id="20" creationId="{1D0A0BF1-D243-094C-6AC9-A1053D6CEC9C}"/>
          </ac:picMkLst>
        </pc:picChg>
        <pc:picChg chg="add del mod">
          <ac:chgData name="Ash Stek" userId="0c591091f072a45f" providerId="LiveId" clId="{9BD32EDE-1DDF-4D8E-8501-4526359878AB}" dt="2025-04-04T02:38:38.221" v="69" actId="1076"/>
          <ac:picMkLst>
            <pc:docMk/>
            <pc:sldMk cId="695944709" sldId="256"/>
            <ac:picMk id="21" creationId="{9313F7FA-5AF5-B952-8D2F-487B88B3197C}"/>
          </ac:picMkLst>
        </pc:picChg>
        <pc:picChg chg="add">
          <ac:chgData name="Ash Stek" userId="0c591091f072a45f" providerId="LiveId" clId="{9BD32EDE-1DDF-4D8E-8501-4526359878AB}" dt="2025-04-04T02:38:34.678" v="66"/>
          <ac:picMkLst>
            <pc:docMk/>
            <pc:sldMk cId="695944709" sldId="256"/>
            <ac:picMk id="22" creationId="{CB489C10-095E-F43B-D0B6-FFDBAE5098F8}"/>
          </ac:picMkLst>
        </pc:picChg>
        <pc:picChg chg="add del">
          <ac:chgData name="Ash Stek" userId="0c591091f072a45f" providerId="LiveId" clId="{9BD32EDE-1DDF-4D8E-8501-4526359878AB}" dt="2025-04-04T02:39:36.142" v="77" actId="478"/>
          <ac:picMkLst>
            <pc:docMk/>
            <pc:sldMk cId="695944709" sldId="256"/>
            <ac:picMk id="23" creationId="{1528B9E0-8D86-F6B4-42DD-F09AEC191B2C}"/>
          </ac:picMkLst>
        </pc:picChg>
        <pc:picChg chg="add del">
          <ac:chgData name="Ash Stek" userId="0c591091f072a45f" providerId="LiveId" clId="{9BD32EDE-1DDF-4D8E-8501-4526359878AB}" dt="2025-04-04T02:39:44.536" v="82" actId="478"/>
          <ac:picMkLst>
            <pc:docMk/>
            <pc:sldMk cId="695944709" sldId="256"/>
            <ac:picMk id="25" creationId="{FC0A3B76-4AC7-F248-481F-B7028F2F509C}"/>
          </ac:picMkLst>
        </pc:picChg>
      </pc:sldChg>
      <pc:sldChg chg="delSp new mod">
        <pc:chgData name="Ash Stek" userId="0c591091f072a45f" providerId="LiveId" clId="{9BD32EDE-1DDF-4D8E-8501-4526359878AB}" dt="2025-04-05T20:52:52.629" v="91" actId="478"/>
        <pc:sldMkLst>
          <pc:docMk/>
          <pc:sldMk cId="1703094016" sldId="257"/>
        </pc:sldMkLst>
        <pc:spChg chg="del">
          <ac:chgData name="Ash Stek" userId="0c591091f072a45f" providerId="LiveId" clId="{9BD32EDE-1DDF-4D8E-8501-4526359878AB}" dt="2025-04-05T20:52:52.629" v="91" actId="478"/>
          <ac:spMkLst>
            <pc:docMk/>
            <pc:sldMk cId="1703094016" sldId="257"/>
            <ac:spMk id="2" creationId="{9DAA00D0-A95A-D021-C176-5525D425CD26}"/>
          </ac:spMkLst>
        </pc:spChg>
      </pc:sldChg>
      <pc:sldChg chg="delSp new mod">
        <pc:chgData name="Ash Stek" userId="0c591091f072a45f" providerId="LiveId" clId="{9BD32EDE-1DDF-4D8E-8501-4526359878AB}" dt="2025-04-05T20:52:51.239" v="90" actId="478"/>
        <pc:sldMkLst>
          <pc:docMk/>
          <pc:sldMk cId="3037202635" sldId="258"/>
        </pc:sldMkLst>
        <pc:spChg chg="del">
          <ac:chgData name="Ash Stek" userId="0c591091f072a45f" providerId="LiveId" clId="{9BD32EDE-1DDF-4D8E-8501-4526359878AB}" dt="2025-04-05T20:52:51.239" v="90" actId="478"/>
          <ac:spMkLst>
            <pc:docMk/>
            <pc:sldMk cId="3037202635" sldId="258"/>
            <ac:spMk id="2" creationId="{91C345BB-F1D8-DA4A-E82A-CC8BDD9655E9}"/>
          </ac:spMkLst>
        </pc:spChg>
      </pc:sldChg>
      <pc:sldMasterChg chg="modSldLayout">
        <pc:chgData name="Ash Stek" userId="0c591091f072a45f" providerId="LiveId" clId="{9BD32EDE-1DDF-4D8E-8501-4526359878AB}" dt="2025-04-04T02:39:07.257" v="76"/>
        <pc:sldMasterMkLst>
          <pc:docMk/>
          <pc:sldMasterMk cId="3541482980" sldId="2147483648"/>
        </pc:sldMasterMkLst>
        <pc:sldLayoutChg chg="addSp delSp modSp mod">
          <pc:chgData name="Ash Stek" userId="0c591091f072a45f" providerId="LiveId" clId="{9BD32EDE-1DDF-4D8E-8501-4526359878AB}" dt="2025-04-04T02:39:07.257" v="76"/>
          <pc:sldLayoutMkLst>
            <pc:docMk/>
            <pc:sldMasterMk cId="3541482980" sldId="2147483648"/>
            <pc:sldLayoutMk cId="2517111931" sldId="2147483660"/>
          </pc:sldLayoutMkLst>
          <pc:spChg chg="del">
            <ac:chgData name="Ash Stek" userId="0c591091f072a45f" providerId="LiveId" clId="{9BD32EDE-1DDF-4D8E-8501-4526359878AB}" dt="2025-04-04T02:31:01.972" v="36" actId="478"/>
            <ac:spMkLst>
              <pc:docMk/>
              <pc:sldMasterMk cId="3541482980" sldId="2147483648"/>
              <pc:sldLayoutMk cId="2517111931" sldId="2147483660"/>
              <ac:spMk id="2" creationId="{BA1C3BCD-68A8-4795-06AF-3F470782214B}"/>
            </ac:spMkLst>
          </pc:spChg>
          <pc:spChg chg="del">
            <ac:chgData name="Ash Stek" userId="0c591091f072a45f" providerId="LiveId" clId="{9BD32EDE-1DDF-4D8E-8501-4526359878AB}" dt="2025-04-04T02:31:03.823" v="37" actId="478"/>
            <ac:spMkLst>
              <pc:docMk/>
              <pc:sldMasterMk cId="3541482980" sldId="2147483648"/>
              <pc:sldLayoutMk cId="2517111931" sldId="2147483660"/>
              <ac:spMk id="3" creationId="{31FB7FA7-D822-A6D9-C79E-136F62BEF115}"/>
            </ac:spMkLst>
          </pc:spChg>
          <pc:spChg chg="del">
            <ac:chgData name="Ash Stek" userId="0c591091f072a45f" providerId="LiveId" clId="{9BD32EDE-1DDF-4D8E-8501-4526359878AB}" dt="2025-04-04T02:31:05.539" v="38" actId="478"/>
            <ac:spMkLst>
              <pc:docMk/>
              <pc:sldMasterMk cId="3541482980" sldId="2147483648"/>
              <pc:sldLayoutMk cId="2517111931" sldId="2147483660"/>
              <ac:spMk id="4" creationId="{FB8721D5-52B6-70C4-1DDD-B850EB05BC58}"/>
            </ac:spMkLst>
          </pc:spChg>
          <pc:spChg chg="del">
            <ac:chgData name="Ash Stek" userId="0c591091f072a45f" providerId="LiveId" clId="{9BD32EDE-1DDF-4D8E-8501-4526359878AB}" dt="2025-04-04T02:31:06.447" v="39" actId="478"/>
            <ac:spMkLst>
              <pc:docMk/>
              <pc:sldMasterMk cId="3541482980" sldId="2147483648"/>
              <pc:sldLayoutMk cId="2517111931" sldId="2147483660"/>
              <ac:spMk id="5" creationId="{1DDD2135-30C2-F3B4-7523-42EB8329F590}"/>
            </ac:spMkLst>
          </pc:spChg>
          <pc:spChg chg="add del">
            <ac:chgData name="Ash Stek" userId="0c591091f072a45f" providerId="LiveId" clId="{9BD32EDE-1DDF-4D8E-8501-4526359878AB}" dt="2025-04-04T02:31:23.878" v="41" actId="478"/>
            <ac:spMkLst>
              <pc:docMk/>
              <pc:sldMasterMk cId="3541482980" sldId="2147483648"/>
              <pc:sldLayoutMk cId="2517111931" sldId="2147483660"/>
              <ac:spMk id="6" creationId="{D080F24D-0881-2232-B658-B26FAB32E1C7}"/>
            </ac:spMkLst>
          </pc:spChg>
          <pc:spChg chg="add del">
            <ac:chgData name="Ash Stek" userId="0c591091f072a45f" providerId="LiveId" clId="{9BD32EDE-1DDF-4D8E-8501-4526359878AB}" dt="2025-04-04T02:31:56.829" v="43" actId="11529"/>
            <ac:spMkLst>
              <pc:docMk/>
              <pc:sldMasterMk cId="3541482980" sldId="2147483648"/>
              <pc:sldLayoutMk cId="2517111931" sldId="2147483660"/>
              <ac:spMk id="7" creationId="{C7CE3A4E-DE1E-5A0A-33BD-1858250EAB1B}"/>
            </ac:spMkLst>
          </pc:spChg>
          <pc:spChg chg="add mod">
            <ac:chgData name="Ash Stek" userId="0c591091f072a45f" providerId="LiveId" clId="{9BD32EDE-1DDF-4D8E-8501-4526359878AB}" dt="2025-04-04T02:31:42.243" v="42" actId="11529"/>
            <ac:spMkLst>
              <pc:docMk/>
              <pc:sldMasterMk cId="3541482980" sldId="2147483648"/>
              <pc:sldLayoutMk cId="2517111931" sldId="2147483660"/>
              <ac:spMk id="8" creationId="{076441E9-68FD-6E03-347C-0391A0F03655}"/>
            </ac:spMkLst>
          </pc:spChg>
          <pc:spChg chg="add del">
            <ac:chgData name="Ash Stek" userId="0c591091f072a45f" providerId="LiveId" clId="{9BD32EDE-1DDF-4D8E-8501-4526359878AB}" dt="2025-04-04T02:32:09.173" v="44" actId="11529"/>
            <ac:spMkLst>
              <pc:docMk/>
              <pc:sldMasterMk cId="3541482980" sldId="2147483648"/>
              <pc:sldLayoutMk cId="2517111931" sldId="2147483660"/>
              <ac:spMk id="9" creationId="{A33B3021-80F9-BEC1-8541-164527EEE8AE}"/>
            </ac:spMkLst>
          </pc:spChg>
          <pc:spChg chg="add mod">
            <ac:chgData name="Ash Stek" userId="0c591091f072a45f" providerId="LiveId" clId="{9BD32EDE-1DDF-4D8E-8501-4526359878AB}" dt="2025-04-04T02:39:07.257" v="76"/>
            <ac:spMkLst>
              <pc:docMk/>
              <pc:sldMasterMk cId="3541482980" sldId="2147483648"/>
              <pc:sldLayoutMk cId="2517111931" sldId="2147483660"/>
              <ac:spMk id="10" creationId="{26DB7386-F19B-E1A9-F5BC-D7D660870E1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32E42C-9C0F-8947-BBA9-D0F8527F06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8C701-211A-8C92-14CE-DE032FA92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CED5D-2A31-48EF-A43F-544C29910AE8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CA49B-996E-7FD7-B983-1A323134E7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C1152-22EF-33E0-F707-666D17BC6C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0BF9-E12F-4CD9-A50E-0BA23049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55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4AF46-5F30-41B2-A47B-355BE3C3FA5D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B619D-10BC-49C8-8A9C-B97AFC13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8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20BC-3726-CB96-F18E-6650E24F4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9B13B-9848-7FB6-C109-AFB5C6D9E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AA85-0F42-920C-A65F-A68C067B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1CA5-C218-9F12-D120-F9FBD570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3336-335A-DC50-8A63-8D6D1C93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7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1C82-D574-7CCC-87A9-DC3DF67E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7C545-89E1-4D2D-BB8C-26FD57FFC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822C-45C8-3026-BB49-66E4A855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510D3-D956-C11C-8770-7D05C7CE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7364-A9D6-5DFB-DCE6-6F01EC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5A733-A53F-8ED0-760C-2B1D6DB19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FC732-836E-D5AF-B1E7-EB751ED05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3AF9D-EDE1-2025-A68F-63745B99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62D0-D442-5FB6-333F-83D83D9F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F6D9-16AD-309D-17F7-C0CEF846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6DB7386-F19B-E1A9-F5BC-D7D660870E16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60338" y="160338"/>
            <a:ext cx="11823700" cy="65293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1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4D08-BB0B-05E7-ECC0-2228C14C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BB92-99BF-3E5B-18D7-AC391080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71DC7-34C3-994B-36A9-235190F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5CF0-7EEE-ED32-7EE1-52ED9E3C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EBCC-79C6-5D99-DD16-87C77581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D559-1DF8-92D1-A13B-6FF3A147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E68C9-BB78-0382-77C8-36C0E644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1108-51AA-623F-E4C8-AB8B161F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E634-BC8A-0F23-01E6-A9FF3A1F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85D34-0DB0-CBAB-D368-43996FF5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FE3E-78B0-B2EB-7987-73F067A9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7A43C-1DAF-E012-3CF1-61EF02661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43E50-8FE1-5535-8D43-9FD024716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70B9C-C628-FB93-FADC-D72AF7BF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8B8C3-8585-A545-81C1-8E79E1F7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95816-F096-F71D-D77F-9347A21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58AC-B3AC-6A70-1920-F68B5CA5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6CB0-4BC6-D1A1-87CB-B94FD96F6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666F1-D148-C33D-F715-C332E6E7E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77F03-13CF-2264-7ADF-3B5A6B390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A171A-5B74-F70B-470F-88FC61A13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F4333-48AF-A5D7-71AD-0C24A680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34A37-C798-1FC5-3E31-8B720E79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5F1CA-3736-F4AF-1F2F-45D0B2BE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9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984D-DCAF-6E6F-C83B-2D7F1714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4C65B-1BD2-A2B2-5B1C-4BCF457F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C448E-4B0D-41B5-2FC3-7A98CFC6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A211E-3159-C446-D448-A119BBD7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6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2142C-73F2-44C0-187B-D1A9FDCA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710F9-7C8F-270A-3408-9750714D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18013-31DC-5385-C1C8-F8B51ACF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1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3E9-5D50-65E0-3D3B-1962390D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BEFF-64D3-5807-9FB3-AC063C12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C6543-9351-9456-727F-36D1AF7B8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571F4-C1FD-47D5-F2E5-3791AD56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0A0A2-3FAE-06D1-2CA7-0152F675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F0844-0F0A-424B-C346-08AD46D9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5E20-6CE5-9FB2-E84E-9048BCA9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9CA69-8D78-A129-14C2-FABB00463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064CD-7569-C354-0ED6-93494AB2D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129BE-9878-F9F6-8412-83C6BA8D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ECCD-3EDC-BB11-CB02-C4DCD002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DF3F6-636C-12EA-4B46-851CF33C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6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9A80A-CFF9-80A8-735F-085528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EB692-8C97-3BF6-7BC3-77352DDD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10E2-F20A-AE4E-0E63-114EADB5E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B2687-EEF2-07D6-DFC3-354406D88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456E5-C34B-3AD7-AB46-AAB714CC0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8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9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09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20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 Stek</dc:creator>
  <cp:lastModifiedBy>Ash Stek</cp:lastModifiedBy>
  <cp:revision>1</cp:revision>
  <dcterms:created xsi:type="dcterms:W3CDTF">2025-04-04T01:35:07Z</dcterms:created>
  <dcterms:modified xsi:type="dcterms:W3CDTF">2025-04-05T20:52:55Z</dcterms:modified>
</cp:coreProperties>
</file>