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DC001E2F-3DC9-F94C-B3D2-6E4F2EE8F220}" type="datetimeFigureOut">
              <a:rPr lang="en-US" smtClean="0"/>
              <a:t>4/22/2021</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B98BF592-95E1-1346-8F86-19736D3B2AA4}"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a:t>Click to edit Master title style</a:t>
            </a:r>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900000">
            <a:off x="6996405" y="6238502"/>
            <a:ext cx="1524000" cy="365125"/>
          </a:xfrm>
        </p:spPr>
        <p:txBody>
          <a:bodyPr/>
          <a:lstStyle/>
          <a:p>
            <a:fld id="{DC001E2F-3DC9-F94C-B3D2-6E4F2EE8F220}" type="datetimeFigureOut">
              <a:rPr lang="en-US" smtClean="0"/>
              <a:t>4/22/2021</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DC001E2F-3DC9-F94C-B3D2-6E4F2EE8F220}" type="datetimeFigureOut">
              <a:rPr lang="en-US" smtClean="0"/>
              <a:t>4/22/2021</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a:t>Click to edit Master title style</a:t>
            </a:r>
          </a:p>
        </p:txBody>
      </p:sp>
      <p:sp>
        <p:nvSpPr>
          <p:cNvPr id="3" name="Content Placeholder 2"/>
          <p:cNvSpPr>
            <a:spLocks noGrp="1"/>
          </p:cNvSpPr>
          <p:nvPr>
            <p:ph idx="1"/>
          </p:nvPr>
        </p:nvSpPr>
        <p:spPr>
          <a:xfrm rot="900000">
            <a:off x="3479028" y="959716"/>
            <a:ext cx="4658735" cy="507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DC001E2F-3DC9-F94C-B3D2-6E4F2EE8F220}" type="datetimeFigureOut">
              <a:rPr lang="en-US" smtClean="0"/>
              <a:t>4/22/2021</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B98BF592-95E1-1346-8F86-19736D3B2AA4}"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DC001E2F-3DC9-F94C-B3D2-6E4F2EE8F220}" type="datetimeFigureOut">
              <a:rPr lang="en-US" smtClean="0"/>
              <a:t>4/22/2021</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a:t>Click to edit Master title style</a:t>
            </a:r>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DC001E2F-3DC9-F94C-B3D2-6E4F2EE8F220}" type="datetimeFigureOut">
              <a:rPr lang="en-US" smtClean="0"/>
              <a:t>4/22/2021</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DC001E2F-3DC9-F94C-B3D2-6E4F2EE8F220}" type="datetimeFigureOut">
              <a:rPr lang="en-US" smtClean="0"/>
              <a:t>4/22/2021</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a:t>Click to edit Master title style</a:t>
            </a:r>
          </a:p>
        </p:txBody>
      </p:sp>
      <p:sp>
        <p:nvSpPr>
          <p:cNvPr id="3" name="Date Placeholder 2"/>
          <p:cNvSpPr>
            <a:spLocks noGrp="1"/>
          </p:cNvSpPr>
          <p:nvPr>
            <p:ph type="dt" sz="half" idx="10"/>
          </p:nvPr>
        </p:nvSpPr>
        <p:spPr>
          <a:xfrm rot="900000">
            <a:off x="1691640" y="612648"/>
            <a:ext cx="1792224" cy="365125"/>
          </a:xfrm>
        </p:spPr>
        <p:txBody>
          <a:bodyPr/>
          <a:lstStyle/>
          <a:p>
            <a:fld id="{DC001E2F-3DC9-F94C-B3D2-6E4F2EE8F220}" type="datetimeFigureOut">
              <a:rPr lang="en-US" smtClean="0"/>
              <a:t>4/22/2021</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B98BF592-95E1-1346-8F86-19736D3B2AA4}"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DC001E2F-3DC9-F94C-B3D2-6E4F2EE8F220}" type="datetimeFigureOut">
              <a:rPr lang="en-US" smtClean="0"/>
              <a:t>4/22/2021</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DC001E2F-3DC9-F94C-B3D2-6E4F2EE8F220}" type="datetimeFigureOut">
              <a:rPr lang="en-US" smtClean="0"/>
              <a:t>4/22/2021</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a:t>Click to edit Master title style</a:t>
            </a:r>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DC001E2F-3DC9-F94C-B3D2-6E4F2EE8F220}" type="datetimeFigureOut">
              <a:rPr lang="en-US" smtClean="0"/>
              <a:t>4/22/2021</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B98BF592-95E1-1346-8F86-19736D3B2AA4}"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DC001E2F-3DC9-F94C-B3D2-6E4F2EE8F220}" type="datetimeFigureOut">
              <a:rPr lang="en-US" smtClean="0"/>
              <a:t>4/22/2021</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B98BF592-95E1-1346-8F86-19736D3B2AA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601" y="3577167"/>
            <a:ext cx="7772400" cy="1470025"/>
          </a:xfrm>
        </p:spPr>
        <p:txBody>
          <a:bodyPr>
            <a:noAutofit/>
          </a:bodyPr>
          <a:lstStyle/>
          <a:p>
            <a:r>
              <a:rPr lang="en-US" sz="4400" b="1" dirty="0">
                <a:latin typeface="Times New Roman"/>
                <a:cs typeface="Times New Roman"/>
              </a:rPr>
              <a:t>Social Media </a:t>
            </a:r>
            <a:br>
              <a:rPr lang="en-US" sz="4400" b="1" dirty="0">
                <a:latin typeface="Times New Roman"/>
                <a:cs typeface="Times New Roman"/>
              </a:rPr>
            </a:br>
            <a:r>
              <a:rPr lang="en-US" sz="4400" b="1" dirty="0">
                <a:latin typeface="Times New Roman"/>
                <a:cs typeface="Times New Roman"/>
              </a:rPr>
              <a:t>Utility Tool</a:t>
            </a:r>
            <a:r>
              <a:rPr lang="en-IN" sz="4400" b="1" dirty="0">
                <a:effectLst/>
                <a:latin typeface="Times New Roman"/>
                <a:cs typeface="Times New Roman"/>
              </a:rPr>
              <a:t> </a:t>
            </a:r>
            <a:endParaRPr lang="en-US" sz="4400" b="1" dirty="0">
              <a:latin typeface="Times New Roman"/>
              <a:cs typeface="Times New Roman"/>
            </a:endParaRPr>
          </a:p>
        </p:txBody>
      </p:sp>
      <p:sp>
        <p:nvSpPr>
          <p:cNvPr id="3" name="Subtitle 2"/>
          <p:cNvSpPr>
            <a:spLocks noGrp="1"/>
          </p:cNvSpPr>
          <p:nvPr>
            <p:ph type="subTitle" idx="1"/>
          </p:nvPr>
        </p:nvSpPr>
        <p:spPr>
          <a:xfrm>
            <a:off x="2489201" y="5105400"/>
            <a:ext cx="6400800" cy="1752600"/>
          </a:xfrm>
        </p:spPr>
        <p:txBody>
          <a:bodyPr/>
          <a:lstStyle/>
          <a:p>
            <a:r>
              <a:rPr lang="en-US" dirty="0"/>
              <a:t>          </a:t>
            </a:r>
            <a:r>
              <a:rPr lang="en-US" sz="2800" dirty="0">
                <a:latin typeface="Times New Roman"/>
                <a:cs typeface="Times New Roman"/>
              </a:rPr>
              <a:t>Using Tkinter</a:t>
            </a:r>
          </a:p>
        </p:txBody>
      </p:sp>
      <p:pic>
        <p:nvPicPr>
          <p:cNvPr id="4" name="Picture 3" descr="P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33" y="0"/>
            <a:ext cx="5714999" cy="6858000"/>
          </a:xfrm>
          <a:prstGeom prst="rect">
            <a:avLst/>
          </a:prstGeom>
        </p:spPr>
      </p:pic>
    </p:spTree>
    <p:extLst>
      <p:ext uri="{BB962C8B-B14F-4D97-AF65-F5344CB8AC3E}">
        <p14:creationId xmlns:p14="http://schemas.microsoft.com/office/powerpoint/2010/main" val="38873668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64953" cy="1799167"/>
          </a:xfrm>
        </p:spPr>
        <p:txBody>
          <a:bodyPr/>
          <a:lstStyle/>
          <a:p>
            <a:pPr algn="l"/>
            <a:r>
              <a:rPr lang="en-US" dirty="0">
                <a:latin typeface="Times New Roman"/>
                <a:cs typeface="Times New Roman"/>
              </a:rPr>
              <a:t>Conclusion</a:t>
            </a:r>
          </a:p>
        </p:txBody>
      </p:sp>
      <p:sp>
        <p:nvSpPr>
          <p:cNvPr id="3" name="Content Placeholder 2"/>
          <p:cNvSpPr>
            <a:spLocks noGrp="1"/>
          </p:cNvSpPr>
          <p:nvPr>
            <p:ph idx="1"/>
          </p:nvPr>
        </p:nvSpPr>
        <p:spPr>
          <a:xfrm>
            <a:off x="0" y="1799167"/>
            <a:ext cx="9144000" cy="5077623"/>
          </a:xfrm>
        </p:spPr>
        <p:txBody>
          <a:bodyPr>
            <a:normAutofit/>
          </a:bodyPr>
          <a:lstStyle/>
          <a:p>
            <a:pPr marL="0" indent="0">
              <a:buNone/>
            </a:pPr>
            <a:r>
              <a:rPr lang="en-US" sz="2000" dirty="0">
                <a:latin typeface="Times New Roman"/>
                <a:cs typeface="Times New Roman"/>
              </a:rPr>
              <a:t>At the very end of this we are having a tool that can :-</a:t>
            </a:r>
          </a:p>
          <a:p>
            <a:pPr marL="0" indent="0">
              <a:buNone/>
            </a:pPr>
            <a:endParaRPr lang="en-US" sz="2000" dirty="0">
              <a:latin typeface="Times New Roman"/>
              <a:cs typeface="Times New Roman"/>
            </a:endParaRPr>
          </a:p>
          <a:p>
            <a:pPr marL="457200" indent="-457200">
              <a:buFont typeface="+mj-lt"/>
              <a:buAutoNum type="arabicPeriod"/>
            </a:pPr>
            <a:r>
              <a:rPr lang="en-US" sz="2000" dirty="0">
                <a:latin typeface="Times New Roman"/>
                <a:cs typeface="Times New Roman"/>
              </a:rPr>
              <a:t>Automate whatsapp message for a certain time on a certain mobile number.</a:t>
            </a:r>
          </a:p>
          <a:p>
            <a:pPr marL="457200" indent="-457200">
              <a:buFont typeface="+mj-lt"/>
              <a:buAutoNum type="arabicPeriod"/>
            </a:pPr>
            <a:r>
              <a:rPr lang="en-US" sz="2000" dirty="0">
                <a:latin typeface="Times New Roman"/>
                <a:cs typeface="Times New Roman"/>
              </a:rPr>
              <a:t>Send e-mail using Gmail’s SMTP communication protocol.</a:t>
            </a:r>
          </a:p>
          <a:p>
            <a:pPr marL="457200" indent="-457200">
              <a:buFont typeface="+mj-lt"/>
              <a:buAutoNum type="arabicPeriod"/>
            </a:pPr>
            <a:r>
              <a:rPr lang="en-US" sz="2000" dirty="0">
                <a:latin typeface="Times New Roman"/>
                <a:cs typeface="Times New Roman"/>
              </a:rPr>
              <a:t>Download a YouTube video using only its URL(Uniform Resource Locator)</a:t>
            </a:r>
          </a:p>
          <a:p>
            <a:pPr marL="457200" indent="-457200">
              <a:buFont typeface="+mj-lt"/>
              <a:buAutoNum type="arabicPeriod"/>
            </a:pPr>
            <a:r>
              <a:rPr lang="en-US" sz="2000" dirty="0">
                <a:latin typeface="Times New Roman"/>
                <a:cs typeface="Times New Roman"/>
              </a:rPr>
              <a:t>Search any thing on Google on a single tap.</a:t>
            </a:r>
          </a:p>
          <a:p>
            <a:pPr marL="0" indent="0">
              <a:buNone/>
            </a:pPr>
            <a:endParaRPr lang="en-US" sz="2000" dirty="0">
              <a:latin typeface="Times New Roman"/>
              <a:cs typeface="Times New Roman"/>
            </a:endParaRPr>
          </a:p>
          <a:p>
            <a:pPr marL="457200" indent="-457200">
              <a:buFont typeface="+mj-lt"/>
              <a:buAutoNum type="arabicPeriod"/>
            </a:pPr>
            <a:endParaRPr lang="en-US" sz="2000" dirty="0">
              <a:latin typeface="Times New Roman"/>
              <a:cs typeface="Times New Roman"/>
            </a:endParaRP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235863997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9716"/>
            <a:ext cx="9144000" cy="5077623"/>
          </a:xfrm>
        </p:spPr>
        <p:txBody>
          <a:bodyPr>
            <a:normAutofit/>
          </a:bodyPr>
          <a:lstStyle/>
          <a:p>
            <a:pPr marL="0" indent="0">
              <a:buNone/>
            </a:pPr>
            <a:r>
              <a:rPr lang="en-US" sz="8800" dirty="0">
                <a:latin typeface="Herculanum"/>
                <a:cs typeface="Herculanum"/>
              </a:rPr>
              <a:t>	</a:t>
            </a:r>
            <a:r>
              <a:rPr lang="en-US" sz="9600" b="1" dirty="0">
                <a:latin typeface="Herculanum"/>
                <a:cs typeface="Herculanum"/>
              </a:rPr>
              <a:t>			</a:t>
            </a:r>
            <a:r>
              <a:rPr lang="en-US" sz="11500" b="1" dirty="0">
                <a:latin typeface="Herculanum"/>
                <a:cs typeface="Herculanum"/>
              </a:rPr>
              <a:t>Thank </a:t>
            </a:r>
          </a:p>
          <a:p>
            <a:pPr marL="0" indent="0">
              <a:buNone/>
            </a:pPr>
            <a:r>
              <a:rPr lang="en-US" sz="11500" b="1" dirty="0">
                <a:latin typeface="Herculanum"/>
                <a:cs typeface="Herculanum"/>
              </a:rPr>
              <a:t>				You</a:t>
            </a:r>
          </a:p>
        </p:txBody>
      </p:sp>
    </p:spTree>
    <p:extLst>
      <p:ext uri="{BB962C8B-B14F-4D97-AF65-F5344CB8AC3E}">
        <p14:creationId xmlns:p14="http://schemas.microsoft.com/office/powerpoint/2010/main" val="9409715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064953" cy="1799167"/>
          </a:xfrm>
        </p:spPr>
        <p:txBody>
          <a:bodyPr/>
          <a:lstStyle/>
          <a:p>
            <a:pPr algn="l"/>
            <a:r>
              <a:rPr lang="en-US" dirty="0">
                <a:latin typeface="Times New Roman"/>
                <a:cs typeface="Times New Roman"/>
              </a:rPr>
              <a:t>Submitted By:-</a:t>
            </a:r>
          </a:p>
        </p:txBody>
      </p:sp>
      <p:sp>
        <p:nvSpPr>
          <p:cNvPr id="3" name="Content Placeholder 2"/>
          <p:cNvSpPr>
            <a:spLocks noGrp="1"/>
          </p:cNvSpPr>
          <p:nvPr>
            <p:ph idx="1"/>
          </p:nvPr>
        </p:nvSpPr>
        <p:spPr>
          <a:xfrm>
            <a:off x="0" y="1703917"/>
            <a:ext cx="4658735" cy="2582334"/>
          </a:xfrm>
        </p:spPr>
        <p:txBody>
          <a:bodyPr>
            <a:normAutofit/>
          </a:bodyPr>
          <a:lstStyle/>
          <a:p>
            <a:pPr>
              <a:buFont typeface="Wingdings" charset="2"/>
              <a:buChar char="u"/>
            </a:pPr>
            <a:r>
              <a:rPr lang="en-US" sz="2000" dirty="0">
                <a:latin typeface="Times New Roman"/>
                <a:cs typeface="Times New Roman"/>
              </a:rPr>
              <a:t>Shriyanshi Baranwal (181500691) </a:t>
            </a:r>
          </a:p>
          <a:p>
            <a:pPr>
              <a:buFont typeface="Wingdings" charset="2"/>
              <a:buChar char="u"/>
            </a:pPr>
            <a:r>
              <a:rPr lang="en-US" sz="2000" dirty="0">
                <a:latin typeface="Times New Roman"/>
                <a:cs typeface="Times New Roman"/>
              </a:rPr>
              <a:t>Prashant Asthana (181500487)</a:t>
            </a:r>
          </a:p>
          <a:p>
            <a:pPr>
              <a:buFont typeface="Wingdings" charset="2"/>
              <a:buChar char="u"/>
            </a:pPr>
            <a:r>
              <a:rPr lang="en-US" sz="2000" dirty="0">
                <a:latin typeface="Times New Roman"/>
                <a:cs typeface="Times New Roman"/>
              </a:rPr>
              <a:t>Tanishq Tripathi (181500751)</a:t>
            </a:r>
          </a:p>
        </p:txBody>
      </p:sp>
      <p:sp>
        <p:nvSpPr>
          <p:cNvPr id="4" name="TextBox 3"/>
          <p:cNvSpPr txBox="1"/>
          <p:nvPr/>
        </p:nvSpPr>
        <p:spPr>
          <a:xfrm>
            <a:off x="5873751" y="5090583"/>
            <a:ext cx="2768370" cy="1323439"/>
          </a:xfrm>
          <a:prstGeom prst="rect">
            <a:avLst/>
          </a:prstGeom>
          <a:noFill/>
        </p:spPr>
        <p:txBody>
          <a:bodyPr wrap="square" rtlCol="0">
            <a:spAutoFit/>
          </a:bodyPr>
          <a:lstStyle/>
          <a:p>
            <a:r>
              <a:rPr lang="en-US" sz="2000" dirty="0">
                <a:latin typeface="Times New Roman"/>
                <a:cs typeface="Times New Roman"/>
              </a:rPr>
              <a:t>Under Supervision Of:-</a:t>
            </a:r>
          </a:p>
          <a:p>
            <a:endParaRPr lang="en-US" sz="2000" dirty="0">
              <a:latin typeface="Times New Roman"/>
              <a:cs typeface="Times New Roman"/>
            </a:endParaRPr>
          </a:p>
          <a:p>
            <a:r>
              <a:rPr lang="en-US" sz="2000" dirty="0">
                <a:latin typeface="Times New Roman"/>
                <a:cs typeface="Times New Roman"/>
              </a:rPr>
              <a:t>Mr. Manoj Varshney </a:t>
            </a:r>
          </a:p>
          <a:p>
            <a:r>
              <a:rPr lang="en-US" sz="2000" dirty="0">
                <a:latin typeface="Times New Roman"/>
                <a:cs typeface="Times New Roman"/>
              </a:rPr>
              <a:t>(Assistant Professor)</a:t>
            </a:r>
          </a:p>
        </p:txBody>
      </p:sp>
    </p:spTree>
    <p:extLst>
      <p:ext uri="{BB962C8B-B14F-4D97-AF65-F5344CB8AC3E}">
        <p14:creationId xmlns:p14="http://schemas.microsoft.com/office/powerpoint/2010/main" val="40742006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64953" cy="1778000"/>
          </a:xfrm>
        </p:spPr>
        <p:txBody>
          <a:bodyPr/>
          <a:lstStyle/>
          <a:p>
            <a:pPr algn="l"/>
            <a:r>
              <a:rPr lang="en-US" dirty="0">
                <a:latin typeface="Times New Roman"/>
                <a:cs typeface="Times New Roman"/>
              </a:rPr>
              <a:t>Introduction</a:t>
            </a:r>
          </a:p>
        </p:txBody>
      </p:sp>
      <p:sp>
        <p:nvSpPr>
          <p:cNvPr id="3" name="Content Placeholder 2"/>
          <p:cNvSpPr>
            <a:spLocks noGrp="1"/>
          </p:cNvSpPr>
          <p:nvPr>
            <p:ph idx="1"/>
          </p:nvPr>
        </p:nvSpPr>
        <p:spPr>
          <a:xfrm>
            <a:off x="0" y="1798176"/>
            <a:ext cx="9144000" cy="5077623"/>
          </a:xfrm>
        </p:spPr>
        <p:txBody>
          <a:bodyPr>
            <a:normAutofit/>
          </a:bodyPr>
          <a:lstStyle/>
          <a:p>
            <a:pPr marL="0" indent="0">
              <a:buNone/>
            </a:pPr>
            <a:r>
              <a:rPr lang="en-US" sz="2000" dirty="0">
                <a:effectLst/>
                <a:latin typeface="Times New Roman"/>
                <a:cs typeface="Times New Roman"/>
              </a:rPr>
              <a:t>In our project we are creating an application to combine all basic applications in a single utility. Through the application you can easily schedule a WhatsApp message, send email to a particular person, directly search anything on Google or can directly download a you tube video also</a:t>
            </a:r>
            <a:r>
              <a:rPr lang="en-IN" sz="2000" dirty="0">
                <a:effectLst/>
                <a:latin typeface="Times New Roman"/>
                <a:cs typeface="Times New Roman"/>
              </a:rPr>
              <a:t>.</a:t>
            </a:r>
          </a:p>
          <a:p>
            <a:pPr marL="0" indent="0">
              <a:buNone/>
            </a:pPr>
            <a:endParaRPr lang="en-IN" sz="1800" dirty="0">
              <a:effectLst/>
              <a:latin typeface="Times New Roman"/>
              <a:cs typeface="Times New Roman"/>
            </a:endParaRPr>
          </a:p>
          <a:p>
            <a:pPr>
              <a:buFont typeface="+mj-lt"/>
              <a:buAutoNum type="arabicPeriod"/>
            </a:pPr>
            <a:r>
              <a:rPr lang="en-US" sz="1800" b="1" dirty="0">
                <a:effectLst/>
                <a:latin typeface="Times New Roman"/>
                <a:ea typeface="游明朝"/>
                <a:cs typeface="Times New Roman"/>
              </a:rPr>
              <a:t>Home Page-</a:t>
            </a:r>
            <a:r>
              <a:rPr lang="en-US" sz="1800" dirty="0">
                <a:effectLst/>
                <a:latin typeface="Times New Roman"/>
                <a:ea typeface="游明朝"/>
                <a:cs typeface="Times New Roman"/>
              </a:rPr>
              <a:t>Here we will add 2 options, login and register.</a:t>
            </a:r>
            <a:r>
              <a:rPr lang="en-IN" sz="1800" dirty="0">
                <a:effectLst/>
                <a:latin typeface="Times New Roman"/>
                <a:cs typeface="Times New Roman"/>
              </a:rPr>
              <a:t> </a:t>
            </a:r>
          </a:p>
          <a:p>
            <a:pPr>
              <a:buFont typeface="+mj-lt"/>
              <a:buAutoNum type="arabicPeriod"/>
            </a:pPr>
            <a:r>
              <a:rPr lang="en-US" sz="1800" b="1" dirty="0">
                <a:effectLst/>
                <a:latin typeface="Times New Roman"/>
                <a:cs typeface="Times New Roman"/>
              </a:rPr>
              <a:t>Login Page/Register Page- </a:t>
            </a:r>
            <a:r>
              <a:rPr lang="en-US" sz="1800" dirty="0">
                <a:effectLst/>
                <a:latin typeface="Times New Roman"/>
                <a:cs typeface="Times New Roman"/>
              </a:rPr>
              <a:t>By using our credentials i.e. Id &amp; valid password we can login to the welcome page. Here we can also create the new password in case we forgot the old one and can also redirect to the previous page i.e. home page.</a:t>
            </a:r>
            <a:endParaRPr lang="en-IN" sz="1800" dirty="0">
              <a:effectLst/>
              <a:latin typeface="Times New Roman"/>
              <a:cs typeface="Times New Roman"/>
            </a:endParaRPr>
          </a:p>
          <a:p>
            <a:pPr>
              <a:buFont typeface="+mj-lt"/>
              <a:buAutoNum type="arabicPeriod"/>
            </a:pPr>
            <a:r>
              <a:rPr lang="en-US" sz="1800" b="1" dirty="0">
                <a:effectLst/>
                <a:latin typeface="Times New Roman"/>
                <a:cs typeface="Times New Roman"/>
              </a:rPr>
              <a:t>Welcome Page-</a:t>
            </a:r>
            <a:r>
              <a:rPr lang="en-US" sz="1800" dirty="0">
                <a:effectLst/>
                <a:latin typeface="Times New Roman"/>
                <a:cs typeface="Times New Roman"/>
              </a:rPr>
              <a:t>Here we will and the options for WhatsApp, Gmail, Google search, YouTube search.</a:t>
            </a:r>
            <a:endParaRPr lang="en-IN" sz="1800" dirty="0">
              <a:effectLst/>
              <a:latin typeface="Times New Roman"/>
              <a:cs typeface="Times New Roman"/>
            </a:endParaRPr>
          </a:p>
          <a:p>
            <a:pPr>
              <a:buFont typeface="Wingdings" charset="2"/>
              <a:buChar char="u"/>
            </a:pPr>
            <a:endParaRPr lang="en-US" sz="1800" dirty="0">
              <a:latin typeface="Times New Roman"/>
              <a:cs typeface="Times New Roman"/>
            </a:endParaRPr>
          </a:p>
        </p:txBody>
      </p:sp>
    </p:spTree>
    <p:extLst>
      <p:ext uri="{BB962C8B-B14F-4D97-AF65-F5344CB8AC3E}">
        <p14:creationId xmlns:p14="http://schemas.microsoft.com/office/powerpoint/2010/main" val="49299917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64953" cy="1798179"/>
          </a:xfrm>
        </p:spPr>
        <p:txBody>
          <a:bodyPr/>
          <a:lstStyle/>
          <a:p>
            <a:pPr algn="l"/>
            <a:r>
              <a:rPr lang="en-US" dirty="0">
                <a:latin typeface="Times New Roman"/>
                <a:cs typeface="Times New Roman"/>
              </a:rPr>
              <a:t>Problem Statement</a:t>
            </a:r>
          </a:p>
        </p:txBody>
      </p:sp>
      <p:sp>
        <p:nvSpPr>
          <p:cNvPr id="3" name="Content Placeholder 2"/>
          <p:cNvSpPr>
            <a:spLocks noGrp="1"/>
          </p:cNvSpPr>
          <p:nvPr>
            <p:ph idx="1"/>
          </p:nvPr>
        </p:nvSpPr>
        <p:spPr>
          <a:xfrm>
            <a:off x="0" y="1780377"/>
            <a:ext cx="9144000" cy="5077623"/>
          </a:xfrm>
        </p:spPr>
        <p:txBody>
          <a:bodyPr>
            <a:normAutofit/>
          </a:bodyPr>
          <a:lstStyle/>
          <a:p>
            <a:pPr marL="0" indent="0">
              <a:buNone/>
            </a:pPr>
            <a:r>
              <a:rPr lang="en-US" sz="2000" dirty="0">
                <a:effectLst/>
                <a:latin typeface="Times New Roman"/>
                <a:cs typeface="Times New Roman"/>
              </a:rPr>
              <a:t>The general problems to be addressed by the Social Media Utility Tool is to provide reliable and easy to use Social Media tools that manage an individual user's need.</a:t>
            </a:r>
          </a:p>
          <a:p>
            <a:pPr marL="0" indent="0">
              <a:buNone/>
            </a:pPr>
            <a:r>
              <a:rPr lang="en-IN" sz="2000" dirty="0">
                <a:effectLst/>
                <a:latin typeface="Times New Roman"/>
                <a:cs typeface="Times New Roman"/>
              </a:rPr>
              <a:t> </a:t>
            </a:r>
          </a:p>
          <a:p>
            <a:pPr marL="0" indent="0">
              <a:buNone/>
            </a:pPr>
            <a:r>
              <a:rPr lang="en-US" sz="2000" dirty="0">
                <a:effectLst/>
                <a:latin typeface="Times New Roman"/>
                <a:cs typeface="Times New Roman"/>
              </a:rPr>
              <a:t>While a number of commercially available and public domain products have solved these problems, the Social Media Utility Tool provides a solution with certain functional improvements over existing tools. Specific problem areas are the following:</a:t>
            </a:r>
          </a:p>
          <a:p>
            <a:pPr marL="457200" lvl="0" indent="-457200">
              <a:buFont typeface="+mj-lt"/>
              <a:buAutoNum type="arabicPeriod"/>
            </a:pPr>
            <a:r>
              <a:rPr lang="en-US" sz="2000" dirty="0">
                <a:effectLst/>
                <a:latin typeface="Times New Roman"/>
                <a:cs typeface="Times New Roman"/>
              </a:rPr>
              <a:t>Scheduling message sending on a certain time.</a:t>
            </a:r>
            <a:endParaRPr lang="en-IN" sz="2000" dirty="0">
              <a:effectLst/>
              <a:latin typeface="Times New Roman"/>
              <a:cs typeface="Times New Roman"/>
            </a:endParaRPr>
          </a:p>
          <a:p>
            <a:pPr marL="457200" lvl="0" indent="-457200">
              <a:buFont typeface="+mj-lt"/>
              <a:buAutoNum type="arabicPeriod"/>
            </a:pPr>
            <a:r>
              <a:rPr lang="en-US" sz="2000" dirty="0">
                <a:effectLst/>
                <a:latin typeface="Times New Roman"/>
                <a:cs typeface="Times New Roman"/>
              </a:rPr>
              <a:t>Sending email direct through the tool.</a:t>
            </a:r>
          </a:p>
          <a:p>
            <a:pPr marL="457200" lvl="0" indent="-457200">
              <a:buFont typeface="+mj-lt"/>
              <a:buAutoNum type="arabicPeriod"/>
            </a:pPr>
            <a:r>
              <a:rPr lang="en-US" sz="2000" dirty="0">
                <a:effectLst/>
                <a:latin typeface="Times New Roman"/>
                <a:cs typeface="Times New Roman"/>
              </a:rPr>
              <a:t>Searching anything on YouTube &amp; download any particular video directly.</a:t>
            </a:r>
            <a:endParaRPr lang="en-IN" sz="2000" dirty="0">
              <a:effectLst/>
              <a:latin typeface="Times New Roman"/>
              <a:cs typeface="Times New Roman"/>
            </a:endParaRPr>
          </a:p>
          <a:p>
            <a:pPr marL="0" indent="0">
              <a:buNone/>
            </a:pPr>
            <a:endParaRPr lang="en-US" sz="2000" dirty="0">
              <a:effectLst/>
              <a:latin typeface="Times New Roman"/>
              <a:cs typeface="Times New Roman"/>
            </a:endParaRPr>
          </a:p>
          <a:p>
            <a:pPr marL="0" indent="0">
              <a:buNone/>
            </a:pPr>
            <a:r>
              <a:rPr lang="en-IN" sz="2000" dirty="0">
                <a:effectLst/>
                <a:latin typeface="Times New Roman"/>
                <a:cs typeface="Times New Roman"/>
              </a:rPr>
              <a:t> </a:t>
            </a:r>
            <a:endParaRPr lang="en-US" sz="2000" dirty="0">
              <a:latin typeface="Times New Roman"/>
              <a:cs typeface="Times New Roman"/>
            </a:endParaRPr>
          </a:p>
        </p:txBody>
      </p:sp>
    </p:spTree>
    <p:extLst>
      <p:ext uri="{BB962C8B-B14F-4D97-AF65-F5344CB8AC3E}">
        <p14:creationId xmlns:p14="http://schemas.microsoft.com/office/powerpoint/2010/main" val="5167101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270750" cy="1798179"/>
          </a:xfrm>
        </p:spPr>
        <p:txBody>
          <a:bodyPr/>
          <a:lstStyle/>
          <a:p>
            <a:pPr algn="l"/>
            <a:r>
              <a:rPr lang="en-US" dirty="0">
                <a:latin typeface="Times New Roman"/>
                <a:cs typeface="Times New Roman"/>
              </a:rPr>
              <a:t>Reason For Selecting Python</a:t>
            </a:r>
          </a:p>
        </p:txBody>
      </p:sp>
      <p:sp>
        <p:nvSpPr>
          <p:cNvPr id="3" name="Content Placeholder 2"/>
          <p:cNvSpPr>
            <a:spLocks noGrp="1"/>
          </p:cNvSpPr>
          <p:nvPr>
            <p:ph idx="1"/>
          </p:nvPr>
        </p:nvSpPr>
        <p:spPr>
          <a:xfrm>
            <a:off x="1" y="1780377"/>
            <a:ext cx="9143999" cy="5077623"/>
          </a:xfrm>
        </p:spPr>
        <p:txBody>
          <a:bodyPr>
            <a:normAutofit fontScale="92500" lnSpcReduction="10000"/>
          </a:bodyPr>
          <a:lstStyle/>
          <a:p>
            <a:pPr marL="0" indent="0">
              <a:buNone/>
            </a:pPr>
            <a:endParaRPr lang="en-US" sz="2000" dirty="0">
              <a:effectLst/>
              <a:latin typeface="Times New Roman"/>
              <a:cs typeface="Times New Roman"/>
            </a:endParaRPr>
          </a:p>
          <a:p>
            <a:pPr marL="0" indent="0">
              <a:buNone/>
            </a:pPr>
            <a:r>
              <a:rPr lang="en-US" sz="2000" dirty="0">
                <a:effectLst/>
                <a:latin typeface="Times New Roman"/>
                <a:cs typeface="Times New Roman"/>
              </a:rPr>
              <a:t>Basically Python has multiple features: -</a:t>
            </a:r>
            <a:endParaRPr lang="en-IN" sz="2000"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Python’s code is easy to read and understand </a:t>
            </a:r>
            <a:endParaRPr lang="en-IN" sz="2000" b="1"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Python is quick</a:t>
            </a:r>
            <a:endParaRPr lang="en-IN" sz="2000" b="1"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Python is Compatible</a:t>
            </a:r>
            <a:endParaRPr lang="en-IN" sz="2000" b="1"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Facilitates Test-Driven Development</a:t>
            </a:r>
            <a:endParaRPr lang="en-IN" sz="2000" b="1"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Strong Standard Library</a:t>
            </a:r>
            <a:endParaRPr lang="en-IN" sz="2000" b="1" dirty="0">
              <a:effectLst/>
              <a:latin typeface="Times New Roman"/>
              <a:cs typeface="Times New Roman"/>
            </a:endParaRPr>
          </a:p>
          <a:p>
            <a:pPr marL="457200" indent="-457200">
              <a:buFont typeface="+mj-lt"/>
              <a:buAutoNum type="arabicPeriod"/>
            </a:pPr>
            <a:r>
              <a:rPr lang="en-IN" sz="2000" dirty="0">
                <a:effectLst/>
                <a:latin typeface="Times New Roman"/>
                <a:cs typeface="Times New Roman"/>
              </a:rPr>
              <a:t>Python Supports Big Data</a:t>
            </a:r>
          </a:p>
          <a:p>
            <a:pPr marL="457200" indent="-457200">
              <a:buFont typeface="+mj-lt"/>
              <a:buAutoNum type="arabicPeriod"/>
            </a:pPr>
            <a:r>
              <a:rPr lang="en-IN" sz="2000" dirty="0">
                <a:effectLst/>
                <a:latin typeface="Times New Roman"/>
                <a:cs typeface="Times New Roman"/>
              </a:rPr>
              <a:t>Strong Supportive Community and Corporate Sponsors</a:t>
            </a:r>
          </a:p>
          <a:p>
            <a:pPr marL="457200" indent="-457200">
              <a:buFont typeface="+mj-lt"/>
              <a:buAutoNum type="arabicPeriod"/>
            </a:pPr>
            <a:endParaRPr lang="en-IN" sz="2000" b="1" dirty="0">
              <a:effectLst/>
              <a:latin typeface="Times New Roman"/>
              <a:cs typeface="Times New Roman"/>
            </a:endParaRPr>
          </a:p>
          <a:p>
            <a:pPr marL="0" indent="0">
              <a:buNone/>
            </a:pPr>
            <a:r>
              <a:rPr lang="en-US" sz="2200" dirty="0">
                <a:effectLst/>
                <a:latin typeface="Times New Roman"/>
                <a:cs typeface="Times New Roman"/>
              </a:rPr>
              <a:t>The technology we are going to use is Python and its library Tkinter. Our main objective for selecting this platform was to learn about it. Python library helps you quickly and easily experiment, build UIs, add features, and fix bugs faster.</a:t>
            </a:r>
            <a:endParaRPr lang="en-IN" sz="2000" b="1" dirty="0">
              <a:effectLst/>
              <a:latin typeface="Times New Roman"/>
              <a:cs typeface="Times New Roman"/>
            </a:endParaRP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25068139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64953" cy="1798179"/>
          </a:xfrm>
        </p:spPr>
        <p:txBody>
          <a:bodyPr/>
          <a:lstStyle/>
          <a:p>
            <a:pPr algn="l"/>
            <a:r>
              <a:rPr lang="en-US" dirty="0">
                <a:latin typeface="Times New Roman"/>
                <a:cs typeface="Times New Roman"/>
              </a:rPr>
              <a:t>Technologies Used</a:t>
            </a:r>
          </a:p>
        </p:txBody>
      </p:sp>
      <p:sp>
        <p:nvSpPr>
          <p:cNvPr id="3" name="Content Placeholder 2"/>
          <p:cNvSpPr>
            <a:spLocks noGrp="1"/>
          </p:cNvSpPr>
          <p:nvPr>
            <p:ph idx="1"/>
          </p:nvPr>
        </p:nvSpPr>
        <p:spPr>
          <a:xfrm>
            <a:off x="0" y="1786604"/>
            <a:ext cx="5064953" cy="4436396"/>
          </a:xfrm>
        </p:spPr>
        <p:txBody>
          <a:bodyPr>
            <a:normAutofit/>
          </a:bodyPr>
          <a:lstStyle/>
          <a:p>
            <a:pPr>
              <a:buFont typeface="Wingdings" charset="2"/>
              <a:buChar char="u"/>
            </a:pPr>
            <a:r>
              <a:rPr lang="en-US" sz="2000" dirty="0">
                <a:latin typeface="Times New Roman"/>
                <a:cs typeface="Times New Roman"/>
              </a:rPr>
              <a:t>Python :-  Python is an interpreted high-level general-purpose programming language. Its language constructs as well as its object-oriented approach aim to help programmers write clear, logical code for small and large-scale projects.</a:t>
            </a:r>
          </a:p>
          <a:p>
            <a:pPr>
              <a:buFont typeface="Wingdings" charset="2"/>
              <a:buChar char="u"/>
            </a:pPr>
            <a:endParaRPr lang="en-US" sz="2000" dirty="0">
              <a:latin typeface="Times New Roman"/>
              <a:cs typeface="Times New Roman"/>
            </a:endParaRPr>
          </a:p>
          <a:p>
            <a:pPr>
              <a:buFont typeface="Wingdings" charset="2"/>
              <a:buChar char="u"/>
            </a:pPr>
            <a:r>
              <a:rPr lang="en-US" sz="2000" dirty="0">
                <a:latin typeface="Times New Roman"/>
                <a:cs typeface="Times New Roman"/>
              </a:rPr>
              <a:t>Tkinter :- Tkinter is a Python binding to the Tk GUI toolkit. It is the standard Python interface to the Tk GUI toolkit, and is Python's de facto standard GUI.</a:t>
            </a:r>
          </a:p>
        </p:txBody>
      </p:sp>
    </p:spTree>
    <p:extLst>
      <p:ext uri="{BB962C8B-B14F-4D97-AF65-F5344CB8AC3E}">
        <p14:creationId xmlns:p14="http://schemas.microsoft.com/office/powerpoint/2010/main" val="4270636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55"/>
            <a:ext cx="5064953" cy="1798179"/>
          </a:xfrm>
        </p:spPr>
        <p:txBody>
          <a:bodyPr/>
          <a:lstStyle/>
          <a:p>
            <a:pPr algn="l"/>
            <a:r>
              <a:rPr lang="en-US" dirty="0">
                <a:latin typeface="Times New Roman"/>
                <a:cs typeface="Times New Roman"/>
              </a:rPr>
              <a:t>Python</a:t>
            </a:r>
          </a:p>
        </p:txBody>
      </p:sp>
      <p:sp>
        <p:nvSpPr>
          <p:cNvPr id="3" name="Content Placeholder 2"/>
          <p:cNvSpPr>
            <a:spLocks noGrp="1"/>
          </p:cNvSpPr>
          <p:nvPr>
            <p:ph idx="1"/>
          </p:nvPr>
        </p:nvSpPr>
        <p:spPr>
          <a:xfrm>
            <a:off x="0" y="1795800"/>
            <a:ext cx="9144000" cy="5077623"/>
          </a:xfrm>
        </p:spPr>
        <p:txBody>
          <a:bodyPr>
            <a:normAutofit/>
          </a:bodyPr>
          <a:lstStyle/>
          <a:p>
            <a:pPr marL="0" indent="0">
              <a:buNone/>
            </a:pPr>
            <a:r>
              <a:rPr lang="en-US" sz="2000" dirty="0">
                <a:effectLst/>
                <a:latin typeface="Times New Roman"/>
                <a:cs typeface="Times New Roman"/>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garbage-collected. It supports multiple programming paradigms, including structured (particularly, procedural), object-oriented, and functional programming. Python is often described as a "batteries included" language due to its comprehensive standard library. Python is meant to be an easily readable language. Its formatting is visually uncluttered, and it often uses English keywords where other languages use punctuation. Unlike many other languages, it does not use curly brackets to delimit blocks, and semicolons after statements are optional. It has fewer syntactic exceptions and special cases than C or Pascal.</a:t>
            </a:r>
            <a:endParaRPr lang="en-IN" sz="2000" dirty="0">
              <a:effectLst/>
              <a:latin typeface="Times New Roman"/>
              <a:cs typeface="Times New Roman"/>
            </a:endParaRPr>
          </a:p>
          <a:p>
            <a:pPr marL="0" indent="0">
              <a:buNone/>
            </a:pPr>
            <a:r>
              <a:rPr lang="en-US" sz="2000" dirty="0">
                <a:effectLst/>
                <a:latin typeface="Times New Roman"/>
                <a:cs typeface="Times New Roman"/>
              </a:rPr>
              <a:t>Python is a general-purpose programming language. Hence, we can use the programming language for developing both desktop and web applications.</a:t>
            </a:r>
            <a:endParaRPr lang="en-US" sz="2000" dirty="0">
              <a:latin typeface="Times New Roman"/>
              <a:cs typeface="Times New Roman"/>
            </a:endParaRPr>
          </a:p>
        </p:txBody>
      </p:sp>
      <p:pic>
        <p:nvPicPr>
          <p:cNvPr id="5" name="Picture 4" descr="P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730" y="444497"/>
            <a:ext cx="2084916" cy="1778000"/>
          </a:xfrm>
          <a:prstGeom prst="rect">
            <a:avLst/>
          </a:prstGeom>
        </p:spPr>
      </p:pic>
    </p:spTree>
    <p:extLst>
      <p:ext uri="{BB962C8B-B14F-4D97-AF65-F5344CB8AC3E}">
        <p14:creationId xmlns:p14="http://schemas.microsoft.com/office/powerpoint/2010/main" val="9543958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64953" cy="1777012"/>
          </a:xfrm>
        </p:spPr>
        <p:txBody>
          <a:bodyPr/>
          <a:lstStyle/>
          <a:p>
            <a:pPr algn="l"/>
            <a:r>
              <a:rPr lang="en-US" dirty="0">
                <a:latin typeface="Times New Roman"/>
                <a:cs typeface="Times New Roman"/>
              </a:rPr>
              <a:t>Tkinter</a:t>
            </a:r>
          </a:p>
        </p:txBody>
      </p:sp>
      <p:sp>
        <p:nvSpPr>
          <p:cNvPr id="3" name="Content Placeholder 2"/>
          <p:cNvSpPr>
            <a:spLocks noGrp="1"/>
          </p:cNvSpPr>
          <p:nvPr>
            <p:ph idx="1"/>
          </p:nvPr>
        </p:nvSpPr>
        <p:spPr>
          <a:xfrm>
            <a:off x="0" y="1777012"/>
            <a:ext cx="9144000" cy="5080988"/>
          </a:xfrm>
        </p:spPr>
        <p:txBody>
          <a:bodyPr>
            <a:noAutofit/>
          </a:bodyPr>
          <a:lstStyle/>
          <a:p>
            <a:pPr marL="0" indent="0">
              <a:buNone/>
            </a:pPr>
            <a:r>
              <a:rPr lang="en-IN" sz="2000" dirty="0">
                <a:effectLst/>
                <a:latin typeface="Times New Roman"/>
                <a:cs typeface="Times New Roman"/>
              </a:rPr>
              <a:t>Tkinter is the standard GUI library for Python. Python when combined with Tkinter provides a fast and easy way to create GUI applications. Tkinter provides a powerful object-oriented interface to the Tk GUI toolkit.</a:t>
            </a:r>
          </a:p>
          <a:p>
            <a:pPr marL="0" indent="0">
              <a:buNone/>
            </a:pPr>
            <a:r>
              <a:rPr lang="en-IN" sz="2000" dirty="0">
                <a:effectLst/>
                <a:latin typeface="Times New Roman"/>
                <a:cs typeface="Times New Roman"/>
              </a:rPr>
              <a:t>Tk/Tcl has long been an integral part of Python. It provides a robust and platform independent windowing toolkit, that is available to Python programmers using the tkinter package, and its extension, the tkinter.tix and the tkinter.ttk modules.</a:t>
            </a:r>
          </a:p>
          <a:p>
            <a:pPr marL="0" indent="0">
              <a:buNone/>
            </a:pPr>
            <a:r>
              <a:rPr lang="en-IN" sz="2000" dirty="0">
                <a:effectLst/>
                <a:latin typeface="Times New Roman"/>
                <a:cs typeface="Times New Roman"/>
              </a:rPr>
              <a:t>The tkinter package is a thin object-oriented layer on top of Tcl/Tk. To use tkinter, you don’t need to write Tcl code, but you will need to consult the Tk documentation, and occasionally the Tcl documentation. In addition, the internal module _tkinter provides a threadsafe mechanism which allows Python and Tcl to interact.</a:t>
            </a:r>
          </a:p>
          <a:p>
            <a:pPr marL="0" indent="0">
              <a:buNone/>
            </a:pPr>
            <a:r>
              <a:rPr lang="en-US" sz="2000" dirty="0">
                <a:effectLst/>
                <a:latin typeface="Times New Roman"/>
                <a:cs typeface="Times New Roman"/>
              </a:rPr>
              <a:t>Most of the time, tkinter is all you really need, but a number of additional modules are available as well. The Tk interface is located in a binary module named _</a:t>
            </a:r>
            <a:r>
              <a:rPr lang="en-US" sz="2000" dirty="0" err="1">
                <a:effectLst/>
                <a:latin typeface="Times New Roman"/>
                <a:cs typeface="Times New Roman"/>
              </a:rPr>
              <a:t>tkinter</a:t>
            </a:r>
            <a:r>
              <a:rPr lang="en-US" sz="2000" dirty="0">
                <a:effectLst/>
                <a:latin typeface="Times New Roman"/>
                <a:cs typeface="Times New Roman"/>
              </a:rPr>
              <a:t>. This module contains the low-level interface to Tk, and should never be used directly by application programmers.</a:t>
            </a:r>
            <a:r>
              <a:rPr lang="en-IN" sz="2000" dirty="0">
                <a:effectLst/>
                <a:latin typeface="Times New Roman"/>
                <a:cs typeface="Times New Roman"/>
              </a:rPr>
              <a:t> </a:t>
            </a:r>
          </a:p>
        </p:txBody>
      </p:sp>
    </p:spTree>
    <p:extLst>
      <p:ext uri="{BB962C8B-B14F-4D97-AF65-F5344CB8AC3E}">
        <p14:creationId xmlns:p14="http://schemas.microsoft.com/office/powerpoint/2010/main" val="2676635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65"/>
            <a:ext cx="5064953" cy="1754982"/>
          </a:xfrm>
        </p:spPr>
        <p:txBody>
          <a:bodyPr/>
          <a:lstStyle/>
          <a:p>
            <a:pPr algn="l"/>
            <a:r>
              <a:rPr lang="en-US" dirty="0">
                <a:latin typeface="Times New Roman"/>
                <a:cs typeface="Times New Roman"/>
              </a:rPr>
              <a:t>Future Scope</a:t>
            </a:r>
          </a:p>
        </p:txBody>
      </p:sp>
      <p:sp>
        <p:nvSpPr>
          <p:cNvPr id="3" name="Content Placeholder 2"/>
          <p:cNvSpPr>
            <a:spLocks noGrp="1"/>
          </p:cNvSpPr>
          <p:nvPr>
            <p:ph idx="1"/>
          </p:nvPr>
        </p:nvSpPr>
        <p:spPr>
          <a:xfrm>
            <a:off x="0" y="1916661"/>
            <a:ext cx="9144000" cy="3438502"/>
          </a:xfrm>
        </p:spPr>
        <p:txBody>
          <a:bodyPr>
            <a:normAutofit/>
          </a:bodyPr>
          <a:lstStyle/>
          <a:p>
            <a:pPr marL="0" indent="0">
              <a:buNone/>
            </a:pPr>
            <a:r>
              <a:rPr lang="en-US" sz="2000" dirty="0">
                <a:effectLst/>
                <a:latin typeface="Times New Roman"/>
                <a:cs typeface="Times New Roman"/>
              </a:rPr>
              <a:t>We are going to add other social media applications like instagram, twitter </a:t>
            </a:r>
            <a:r>
              <a:rPr lang="en-US" sz="2000" dirty="0" err="1">
                <a:effectLst/>
                <a:latin typeface="Times New Roman"/>
                <a:cs typeface="Times New Roman"/>
              </a:rPr>
              <a:t>etc</a:t>
            </a:r>
            <a:r>
              <a:rPr lang="en-US" sz="2000" dirty="0">
                <a:effectLst/>
                <a:latin typeface="Times New Roman"/>
                <a:cs typeface="Times New Roman"/>
              </a:rPr>
              <a:t>, to make our application more versatile and useful. We will try to add a feature in it so that we can send Automated Message to a Group in Whatsapp using Group ID. We are thinking to add a smart assistant button in out tools so that all the work can be done by a voice controlled system. This assistant can add up reminder of your work and can make a task list on its own as well as set up an alarm for your work. We are thinking to add a button in YouTube Screen to select the resolution of the video that is going to be downloaded.  In the near future we are going to add more modules and functionalities to make it a complete package. </a:t>
            </a:r>
            <a:endParaRPr lang="en-IN" sz="2000" dirty="0">
              <a:effectLst/>
              <a:latin typeface="Times New Roman"/>
              <a:cs typeface="Times New Roman"/>
            </a:endParaRP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254522363"/>
      </p:ext>
    </p:extLst>
  </p:cSld>
  <p:clrMapOvr>
    <a:masterClrMapping/>
  </p:clrMapOvr>
  <p:transition/>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Kilter.thmx</Template>
  <TotalTime>126</TotalTime>
  <Words>1031</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Herculanum</vt:lpstr>
      <vt:lpstr>Rockwell</vt:lpstr>
      <vt:lpstr>Times New Roman</vt:lpstr>
      <vt:lpstr>Wingdings</vt:lpstr>
      <vt:lpstr>Kilter</vt:lpstr>
      <vt:lpstr>Social Media  Utility Tool </vt:lpstr>
      <vt:lpstr>Submitted By:-</vt:lpstr>
      <vt:lpstr>Introduction</vt:lpstr>
      <vt:lpstr>Problem Statement</vt:lpstr>
      <vt:lpstr>Reason For Selecting Python</vt:lpstr>
      <vt:lpstr>Technologies Used</vt:lpstr>
      <vt:lpstr>Python</vt:lpstr>
      <vt:lpstr>Tkinter</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Utility Tool </dc:title>
  <dc:creator>Tanishq Bro</dc:creator>
  <cp:lastModifiedBy>Shriyanshi Baranwal</cp:lastModifiedBy>
  <cp:revision>38</cp:revision>
  <dcterms:created xsi:type="dcterms:W3CDTF">2021-04-22T10:44:43Z</dcterms:created>
  <dcterms:modified xsi:type="dcterms:W3CDTF">2021-04-22T14:06:01Z</dcterms:modified>
</cp:coreProperties>
</file>