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aaasdf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adfadf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WPS 演示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jay</cp:lastModifiedBy>
  <cp:revision>3</cp:revision>
  <dcterms:created xsi:type="dcterms:W3CDTF">2015-05-05T08:02:00Z</dcterms:created>
  <dcterms:modified xsi:type="dcterms:W3CDTF">2017-03-07T07:12:39Z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