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736B8-C9E7-407D-B9F4-36B3BAB3EA6E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855C4-2713-4CBF-9164-EB03C5266DA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3480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55C4-2713-4CBF-9164-EB03C5266DA6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017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797D-88D9-E635-8CA7-FA551765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61EF0-73A1-29D0-4422-7C5BAEEF5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D2BF-95D1-0210-C5C0-5F7C685B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5DC0-7F43-AD22-185E-D6E67937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0BC6-AE7C-A986-52B3-E65F7F82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430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1E5B-AE5F-4EEC-2C80-CD84D2D7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5DA5A-DC30-278A-2413-EFBE72880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80CD-7B64-7A5E-9B00-CF6A9055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99B02-0193-F602-2978-1E14DDEC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C2C5-F4C9-D62D-30F9-EC7FACC6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80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EAF5F-5A7E-7D26-BBFB-EF441FCB0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0037A-26CE-248A-4EC6-C272F6C0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BED4-61DF-0908-CDE5-E6F80729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5986-AE76-30DD-45CD-E86E1606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AB2A-6EE7-5417-8978-DC4FF7E7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905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5786-975B-E5F0-8D54-33519DBB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AD09-8E73-1773-6013-4A45BE52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F2994-B1BF-9959-85D7-892F1DDB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4D50-A007-E73E-0C85-31CE67B0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01D2-61AA-D90D-7F5E-9019ABCD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653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1505-F7DF-F6E5-1367-8BA7741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0FBE8-868F-5616-BA99-757372738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BC8B-354A-F83A-8E07-657E471F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7901-ABEC-B86C-CAB8-0CC2282F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E649-0BD6-0AE3-F0D0-7BE26928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166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CBF8-4F81-3EC0-8710-8E05097D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F795-3953-7A6C-99BA-30BDC6794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4D723-ACC5-F550-9398-A62BE25D7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E0EEC-A99F-0FE9-2D5B-AB33A20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7F711-40FC-A4E3-617E-80A0AC73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43177-E2CE-27BD-4768-194CE03D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960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AEE0-A39F-FCAB-9C8C-B80A91D1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6613A-0AFF-EA9A-DE5E-159883FC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233A0-95FC-F1F8-C1CD-F21095DC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D3BA2-9478-B43B-1C21-03AF47E0C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09EC3-4B11-0E5A-0B87-DAFF9C7B8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78CFE-FD49-CE48-088B-E710791F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BC818-E77C-ACDA-9D25-C2F9A966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FDDB4-6262-DA7A-87D4-D6202A82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892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05B2-CD44-CCF4-1D0D-14B048C9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A31A2-4A08-115E-533D-700E81DC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75D01-88E4-D564-8B0C-29C7F071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713BC-4FCE-A3EA-8AD2-1C76AAB3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1006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F3552-2D75-216E-2730-8681DDA7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ED89B-AF34-5EE0-0B93-EDE08845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86797-990B-98CC-3499-D78D6FE6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8753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8040-9B9D-660C-C970-AC1EDC86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78F7-D435-C9FF-2FEA-AFFDC00C7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0446C-C5B1-9A1F-5895-246894FA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2EE0C-DB44-C715-A637-BFB62551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AD28-1994-B011-47F5-DF298901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D2055-22AA-3469-99CA-78BB0BD4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20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8115-62D2-216B-1FF4-566D5A3B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426D3-40DD-E2ED-6E45-4B4BB5711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DE092-3BE1-6293-3D14-138CD78C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FAE32-EA3F-C629-2CA7-D6F97D2E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EA754-44D6-F4D8-9CA9-3764F9F4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3732E-15AD-1092-0E2E-F69BF4BE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626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8A467-A43B-EAC1-B4DF-F3C13130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8BBC2-C696-5D2A-D6BD-10DB72C9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4416-8F96-BFEB-48E7-EFC939BE1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818B-46D2-4E63-AE2C-423AB864B321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EBC1-5CEA-89CC-03E5-9B0AA2919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DD01-49C2-A14D-7956-113C79EC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3951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D3333B-E1F1-AD62-448F-AFE32A7EACBE}"/>
              </a:ext>
            </a:extLst>
          </p:cNvPr>
          <p:cNvSpPr/>
          <p:nvPr/>
        </p:nvSpPr>
        <p:spPr>
          <a:xfrm>
            <a:off x="1204111" y="1113576"/>
            <a:ext cx="1430447" cy="8419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87E3A4BA-EA58-0A1F-0DA5-DF079F22BD3D}"/>
              </a:ext>
            </a:extLst>
          </p:cNvPr>
          <p:cNvSpPr/>
          <p:nvPr/>
        </p:nvSpPr>
        <p:spPr>
          <a:xfrm>
            <a:off x="1204111" y="2064190"/>
            <a:ext cx="1430447" cy="380245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008BC-375E-3329-FBEC-E0CE5842F223}"/>
              </a:ext>
            </a:extLst>
          </p:cNvPr>
          <p:cNvSpPr txBox="1"/>
          <p:nvPr/>
        </p:nvSpPr>
        <p:spPr>
          <a:xfrm>
            <a:off x="1354756" y="11135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B9BD7-B194-5BA4-5B2B-C3F673470A07}"/>
              </a:ext>
            </a:extLst>
          </p:cNvPr>
          <p:cNvSpPr txBox="1"/>
          <p:nvPr/>
        </p:nvSpPr>
        <p:spPr>
          <a:xfrm>
            <a:off x="2016890" y="154361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D09EE-FAD3-5840-FF5C-28DD82533944}"/>
              </a:ext>
            </a:extLst>
          </p:cNvPr>
          <p:cNvSpPr txBox="1"/>
          <p:nvPr/>
        </p:nvSpPr>
        <p:spPr>
          <a:xfrm>
            <a:off x="1090225" y="70617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10129F-662F-03F1-070F-C347008A3AE3}"/>
              </a:ext>
            </a:extLst>
          </p:cNvPr>
          <p:cNvSpPr/>
          <p:nvPr/>
        </p:nvSpPr>
        <p:spPr>
          <a:xfrm>
            <a:off x="4725909" y="733331"/>
            <a:ext cx="3322622" cy="1865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51DA2-1295-C4B6-A11A-4D8B3D39BB48}"/>
              </a:ext>
            </a:extLst>
          </p:cNvPr>
          <p:cNvSpPr txBox="1"/>
          <p:nvPr/>
        </p:nvSpPr>
        <p:spPr>
          <a:xfrm>
            <a:off x="5097101" y="1113576"/>
            <a:ext cx="7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VB</a:t>
            </a:r>
          </a:p>
          <a:p>
            <a:r>
              <a:rPr lang="es-419" dirty="0" err="1"/>
              <a:t>VFPro</a:t>
            </a:r>
            <a:endParaRPr lang="es-419" dirty="0"/>
          </a:p>
          <a:p>
            <a:r>
              <a:rPr lang="es-419" dirty="0"/>
              <a:t>VC++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6B99D5EC-6E84-43CC-F4E7-48EFAAAC0B74}"/>
              </a:ext>
            </a:extLst>
          </p:cNvPr>
          <p:cNvSpPr/>
          <p:nvPr/>
        </p:nvSpPr>
        <p:spPr>
          <a:xfrm>
            <a:off x="3340729" y="1412341"/>
            <a:ext cx="1086416" cy="543208"/>
          </a:xfrm>
          <a:prstGeom prst="lef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D3A46-34C0-7048-D22F-569ABD32E1D8}"/>
              </a:ext>
            </a:extLst>
          </p:cNvPr>
          <p:cNvSpPr txBox="1"/>
          <p:nvPr/>
        </p:nvSpPr>
        <p:spPr>
          <a:xfrm>
            <a:off x="3631271" y="10430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5D2B6D73-C731-5278-B44B-6E6B5B19B24F}"/>
              </a:ext>
            </a:extLst>
          </p:cNvPr>
          <p:cNvSpPr/>
          <p:nvPr/>
        </p:nvSpPr>
        <p:spPr>
          <a:xfrm>
            <a:off x="4843604" y="2824681"/>
            <a:ext cx="688063" cy="778598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78F081-C932-199E-CDB9-041DF43312E9}"/>
              </a:ext>
            </a:extLst>
          </p:cNvPr>
          <p:cNvCxnSpPr>
            <a:endCxn id="11" idx="2"/>
          </p:cNvCxnSpPr>
          <p:nvPr/>
        </p:nvCxnSpPr>
        <p:spPr>
          <a:xfrm>
            <a:off x="2587027" y="2254313"/>
            <a:ext cx="2256577" cy="95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D60C9D-B4E2-C36E-03D4-277334EA43BA}"/>
              </a:ext>
            </a:extLst>
          </p:cNvPr>
          <p:cNvSpPr txBox="1"/>
          <p:nvPr/>
        </p:nvSpPr>
        <p:spPr>
          <a:xfrm>
            <a:off x="4725909" y="336839"/>
            <a:ext cx="18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Visual Studio 98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A609B1-44FB-22A3-BDCE-AC3541A0AD3A}"/>
              </a:ext>
            </a:extLst>
          </p:cNvPr>
          <p:cNvCxnSpPr/>
          <p:nvPr/>
        </p:nvCxnSpPr>
        <p:spPr>
          <a:xfrm>
            <a:off x="8311081" y="336839"/>
            <a:ext cx="0" cy="590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DF53A1-5E22-11CA-9316-A1E3C6015A98}"/>
              </a:ext>
            </a:extLst>
          </p:cNvPr>
          <p:cNvSpPr txBox="1"/>
          <p:nvPr/>
        </p:nvSpPr>
        <p:spPr>
          <a:xfrm>
            <a:off x="8986499" y="1113576"/>
            <a:ext cx="54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C#</a:t>
            </a:r>
          </a:p>
          <a:p>
            <a:r>
              <a:rPr lang="es-419" dirty="0"/>
              <a:t>VB</a:t>
            </a:r>
          </a:p>
          <a:p>
            <a:r>
              <a:rPr lang="es-419" dirty="0"/>
              <a:t>C++</a:t>
            </a:r>
          </a:p>
          <a:p>
            <a:r>
              <a:rPr lang="es-419" dirty="0"/>
              <a:t>J#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559B7B-0A54-EF13-9E97-DB8D3F23AA60}"/>
              </a:ext>
            </a:extLst>
          </p:cNvPr>
          <p:cNvSpPr/>
          <p:nvPr/>
        </p:nvSpPr>
        <p:spPr>
          <a:xfrm>
            <a:off x="8615307" y="733331"/>
            <a:ext cx="3322622" cy="1865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074FD87-5813-2A75-857F-BEF27CA24CE3}"/>
              </a:ext>
            </a:extLst>
          </p:cNvPr>
          <p:cNvSpPr/>
          <p:nvPr/>
        </p:nvSpPr>
        <p:spPr>
          <a:xfrm>
            <a:off x="9995308" y="2723745"/>
            <a:ext cx="683825" cy="66595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C470-4847-C54F-2ECB-43BC920C3C90}"/>
              </a:ext>
            </a:extLst>
          </p:cNvPr>
          <p:cNvSpPr txBox="1"/>
          <p:nvPr/>
        </p:nvSpPr>
        <p:spPr>
          <a:xfrm>
            <a:off x="8986499" y="3369749"/>
            <a:ext cx="27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IL (</a:t>
            </a:r>
            <a:r>
              <a:rPr lang="es-419" dirty="0" err="1"/>
              <a:t>Intermediate</a:t>
            </a:r>
            <a:r>
              <a:rPr lang="es-419" dirty="0"/>
              <a:t> </a:t>
            </a:r>
            <a:r>
              <a:rPr lang="es-419" dirty="0" err="1"/>
              <a:t>Language</a:t>
            </a:r>
            <a:r>
              <a:rPr lang="es-419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A2396-01CA-DA21-70D4-72B0EFBC3A6E}"/>
              </a:ext>
            </a:extLst>
          </p:cNvPr>
          <p:cNvSpPr txBox="1"/>
          <p:nvPr/>
        </p:nvSpPr>
        <p:spPr>
          <a:xfrm>
            <a:off x="8962930" y="336839"/>
            <a:ext cx="268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Visual Studio .NET 2001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BE2F92-FCAD-7CB1-038F-4B0213A8952F}"/>
              </a:ext>
            </a:extLst>
          </p:cNvPr>
          <p:cNvSpPr/>
          <p:nvPr/>
        </p:nvSpPr>
        <p:spPr>
          <a:xfrm>
            <a:off x="9898288" y="1234750"/>
            <a:ext cx="1238769" cy="152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516F8A-0BF7-FCD7-55C4-66B47D4A4656}"/>
              </a:ext>
            </a:extLst>
          </p:cNvPr>
          <p:cNvSpPr/>
          <p:nvPr/>
        </p:nvSpPr>
        <p:spPr>
          <a:xfrm>
            <a:off x="9898288" y="1512994"/>
            <a:ext cx="1238769" cy="152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4D19C7-1854-2129-738C-931D86585A5A}"/>
              </a:ext>
            </a:extLst>
          </p:cNvPr>
          <p:cNvSpPr/>
          <p:nvPr/>
        </p:nvSpPr>
        <p:spPr>
          <a:xfrm>
            <a:off x="9898288" y="1790835"/>
            <a:ext cx="1238769" cy="152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512D6F-B05B-509D-8104-6E733ECCB3A0}"/>
              </a:ext>
            </a:extLst>
          </p:cNvPr>
          <p:cNvSpPr/>
          <p:nvPr/>
        </p:nvSpPr>
        <p:spPr>
          <a:xfrm>
            <a:off x="9898288" y="2096136"/>
            <a:ext cx="1238769" cy="152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957F17-4665-7DA2-6EA6-7610F09C7C11}"/>
              </a:ext>
            </a:extLst>
          </p:cNvPr>
          <p:cNvSpPr txBox="1"/>
          <p:nvPr/>
        </p:nvSpPr>
        <p:spPr>
          <a:xfrm>
            <a:off x="9898288" y="83825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Compiler</a:t>
            </a:r>
            <a:endParaRPr lang="es-419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D7F00A86-A07E-B5FC-95A2-86A2AE596787}"/>
              </a:ext>
            </a:extLst>
          </p:cNvPr>
          <p:cNvSpPr/>
          <p:nvPr/>
        </p:nvSpPr>
        <p:spPr>
          <a:xfrm rot="2934813">
            <a:off x="9335258" y="1974244"/>
            <a:ext cx="367736" cy="353424"/>
          </a:xfrm>
          <a:prstGeom prst="plus">
            <a:avLst>
              <a:gd name="adj" fmla="val 440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Scroll: Vertical 25">
            <a:extLst>
              <a:ext uri="{FF2B5EF4-FFF2-40B4-BE49-F238E27FC236}">
                <a16:creationId xmlns:a16="http://schemas.microsoft.com/office/drawing/2014/main" id="{63450D73-3B10-A32D-3A55-0AE84C81D069}"/>
              </a:ext>
            </a:extLst>
          </p:cNvPr>
          <p:cNvSpPr/>
          <p:nvPr/>
        </p:nvSpPr>
        <p:spPr>
          <a:xfrm>
            <a:off x="11340353" y="1207590"/>
            <a:ext cx="540597" cy="1041390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52941C-8EE9-DB1D-C66B-6584A7EC9780}"/>
              </a:ext>
            </a:extLst>
          </p:cNvPr>
          <p:cNvSpPr txBox="1"/>
          <p:nvPr/>
        </p:nvSpPr>
        <p:spPr>
          <a:xfrm>
            <a:off x="11340353" y="83825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B46FE7-36EC-4C9C-6C58-84378F0C27C6}"/>
              </a:ext>
            </a:extLst>
          </p:cNvPr>
          <p:cNvSpPr/>
          <p:nvPr/>
        </p:nvSpPr>
        <p:spPr>
          <a:xfrm>
            <a:off x="9677584" y="4705351"/>
            <a:ext cx="1396446" cy="512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058EAC-15C0-D2E5-1BB8-331A9EE7DC71}"/>
              </a:ext>
            </a:extLst>
          </p:cNvPr>
          <p:cNvSpPr/>
          <p:nvPr/>
        </p:nvSpPr>
        <p:spPr>
          <a:xfrm>
            <a:off x="9527096" y="4517679"/>
            <a:ext cx="1617201" cy="9470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9C70A8B-EAA1-8FA4-CA38-CABBCB32561F}"/>
              </a:ext>
            </a:extLst>
          </p:cNvPr>
          <p:cNvSpPr/>
          <p:nvPr/>
        </p:nvSpPr>
        <p:spPr>
          <a:xfrm>
            <a:off x="9995308" y="3795402"/>
            <a:ext cx="683825" cy="66595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065E10-50BB-D1FB-90E8-3CA71AA59B7A}"/>
              </a:ext>
            </a:extLst>
          </p:cNvPr>
          <p:cNvSpPr txBox="1"/>
          <p:nvPr/>
        </p:nvSpPr>
        <p:spPr>
          <a:xfrm>
            <a:off x="9643123" y="4663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CLR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99B8520A-7884-EFF3-579F-EFF39F18364A}"/>
              </a:ext>
            </a:extLst>
          </p:cNvPr>
          <p:cNvSpPr/>
          <p:nvPr/>
        </p:nvSpPr>
        <p:spPr>
          <a:xfrm>
            <a:off x="9995308" y="5522499"/>
            <a:ext cx="683825" cy="66595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1C925A-CBF5-EB5F-9211-28B9D35465A9}"/>
              </a:ext>
            </a:extLst>
          </p:cNvPr>
          <p:cNvSpPr txBox="1"/>
          <p:nvPr/>
        </p:nvSpPr>
        <p:spPr>
          <a:xfrm>
            <a:off x="9407127" y="6151829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Machine </a:t>
            </a:r>
            <a:r>
              <a:rPr lang="es-419" dirty="0" err="1"/>
              <a:t>Language</a:t>
            </a:r>
            <a:endParaRPr lang="es-41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964740-94ED-7AA2-3DB2-2500143DB12B}"/>
              </a:ext>
            </a:extLst>
          </p:cNvPr>
          <p:cNvSpPr txBox="1"/>
          <p:nvPr/>
        </p:nvSpPr>
        <p:spPr>
          <a:xfrm>
            <a:off x="8521467" y="4069532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O.S.</a:t>
            </a:r>
          </a:p>
          <a:p>
            <a:r>
              <a:rPr lang="es-419" dirty="0" err="1"/>
              <a:t>Win</a:t>
            </a:r>
            <a:r>
              <a:rPr lang="es-419" dirty="0"/>
              <a:t> 95</a:t>
            </a:r>
          </a:p>
          <a:p>
            <a:r>
              <a:rPr lang="es-419" dirty="0" err="1"/>
              <a:t>Win</a:t>
            </a:r>
            <a:r>
              <a:rPr lang="es-419" dirty="0"/>
              <a:t> Me</a:t>
            </a:r>
          </a:p>
          <a:p>
            <a:r>
              <a:rPr lang="es-419" dirty="0" err="1"/>
              <a:t>Win</a:t>
            </a:r>
            <a:r>
              <a:rPr lang="es-419" dirty="0"/>
              <a:t> 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F6E697-A1C6-80F1-069A-62B215E7FDCE}"/>
              </a:ext>
            </a:extLst>
          </p:cNvPr>
          <p:cNvSpPr/>
          <p:nvPr/>
        </p:nvSpPr>
        <p:spPr>
          <a:xfrm>
            <a:off x="4725909" y="3949063"/>
            <a:ext cx="3228720" cy="2175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4B8C19-D0FB-7AA6-7295-8A15967FADE9}"/>
              </a:ext>
            </a:extLst>
          </p:cNvPr>
          <p:cNvSpPr/>
          <p:nvPr/>
        </p:nvSpPr>
        <p:spPr>
          <a:xfrm>
            <a:off x="4934139" y="4128380"/>
            <a:ext cx="2866902" cy="18559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88E169-FAFC-31D0-04B9-DCF949345D24}"/>
              </a:ext>
            </a:extLst>
          </p:cNvPr>
          <p:cNvSpPr txBox="1"/>
          <p:nvPr/>
        </p:nvSpPr>
        <p:spPr>
          <a:xfrm>
            <a:off x="4911730" y="4128380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VM (</a:t>
            </a:r>
            <a:r>
              <a:rPr lang="es-419" dirty="0" err="1"/>
              <a:t>Win</a:t>
            </a:r>
            <a:r>
              <a:rPr lang="es-419" dirty="0"/>
              <a:t>, Linux, Mac)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78C729-D179-3E51-D4BF-9183B1EDB2FB}"/>
              </a:ext>
            </a:extLst>
          </p:cNvPr>
          <p:cNvSpPr/>
          <p:nvPr/>
        </p:nvSpPr>
        <p:spPr>
          <a:xfrm>
            <a:off x="5187635" y="4697493"/>
            <a:ext cx="654581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D025D2-75A3-60AA-5371-12840F34F1AE}"/>
              </a:ext>
            </a:extLst>
          </p:cNvPr>
          <p:cNvSpPr txBox="1"/>
          <p:nvPr/>
        </p:nvSpPr>
        <p:spPr>
          <a:xfrm>
            <a:off x="3538325" y="4103886"/>
            <a:ext cx="8611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O.S.</a:t>
            </a:r>
          </a:p>
          <a:p>
            <a:r>
              <a:rPr lang="es-419" dirty="0" err="1"/>
              <a:t>Win</a:t>
            </a:r>
            <a:endParaRPr lang="es-419" dirty="0"/>
          </a:p>
          <a:p>
            <a:r>
              <a:rPr lang="es-419" sz="2400" b="1" dirty="0"/>
              <a:t>Linux</a:t>
            </a:r>
          </a:p>
          <a:p>
            <a:r>
              <a:rPr lang="es-419" sz="2000" dirty="0"/>
              <a:t>Mac</a:t>
            </a:r>
            <a:endParaRPr lang="es-419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8A2887-57E6-2A1E-D7E8-876C02D73039}"/>
              </a:ext>
            </a:extLst>
          </p:cNvPr>
          <p:cNvSpPr/>
          <p:nvPr/>
        </p:nvSpPr>
        <p:spPr>
          <a:xfrm>
            <a:off x="1816193" y="2824681"/>
            <a:ext cx="1171451" cy="2489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E0204D-406B-FD2E-2332-3EA3152C4FD6}"/>
              </a:ext>
            </a:extLst>
          </p:cNvPr>
          <p:cNvSpPr txBox="1"/>
          <p:nvPr/>
        </p:nvSpPr>
        <p:spPr>
          <a:xfrm>
            <a:off x="1862151" y="312130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71489-5443-EF27-B240-532E4C35B33E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140433" y="3490637"/>
            <a:ext cx="11414" cy="71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93E8C6-A486-1123-D4D7-68EB1EE29148}"/>
              </a:ext>
            </a:extLst>
          </p:cNvPr>
          <p:cNvCxnSpPr/>
          <p:nvPr/>
        </p:nvCxnSpPr>
        <p:spPr>
          <a:xfrm>
            <a:off x="2140432" y="3739081"/>
            <a:ext cx="278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7D5136-260F-3693-E6F5-584BA28F9C8D}"/>
              </a:ext>
            </a:extLst>
          </p:cNvPr>
          <p:cNvCxnSpPr/>
          <p:nvPr/>
        </p:nvCxnSpPr>
        <p:spPr>
          <a:xfrm>
            <a:off x="2140432" y="4060478"/>
            <a:ext cx="278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BE54C49-8E36-6BE0-238D-DE4F5C059F7B}"/>
              </a:ext>
            </a:extLst>
          </p:cNvPr>
          <p:cNvSpPr/>
          <p:nvPr/>
        </p:nvSpPr>
        <p:spPr>
          <a:xfrm>
            <a:off x="2415350" y="3611928"/>
            <a:ext cx="215844" cy="21584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10A6F99-B447-465F-568B-0E7C473FD0D6}"/>
              </a:ext>
            </a:extLst>
          </p:cNvPr>
          <p:cNvSpPr/>
          <p:nvPr/>
        </p:nvSpPr>
        <p:spPr>
          <a:xfrm>
            <a:off x="2415350" y="3949063"/>
            <a:ext cx="215844" cy="21584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A3CF8E-5B4E-CD3F-AD38-373AC441CCE4}"/>
              </a:ext>
            </a:extLst>
          </p:cNvPr>
          <p:cNvSpPr txBox="1"/>
          <p:nvPr/>
        </p:nvSpPr>
        <p:spPr>
          <a:xfrm>
            <a:off x="2014159" y="248331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9C3A590-FB70-CFF2-505C-8BC1FD0F5A9E}"/>
              </a:ext>
            </a:extLst>
          </p:cNvPr>
          <p:cNvSpPr/>
          <p:nvPr/>
        </p:nvSpPr>
        <p:spPr>
          <a:xfrm>
            <a:off x="488887" y="3603279"/>
            <a:ext cx="865869" cy="52510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CA2E95-FC29-90C4-60CA-FBA9B94A7492}"/>
              </a:ext>
            </a:extLst>
          </p:cNvPr>
          <p:cNvSpPr txBox="1"/>
          <p:nvPr/>
        </p:nvSpPr>
        <p:spPr>
          <a:xfrm>
            <a:off x="2987644" y="31038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</a:p>
        </p:txBody>
      </p:sp>
    </p:spTree>
    <p:extLst>
      <p:ext uri="{BB962C8B-B14F-4D97-AF65-F5344CB8AC3E}">
        <p14:creationId xmlns:p14="http://schemas.microsoft.com/office/powerpoint/2010/main" val="19618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51E201E4-DF78-83B4-D330-3A1552EB6C7D}"/>
              </a:ext>
            </a:extLst>
          </p:cNvPr>
          <p:cNvSpPr/>
          <p:nvPr/>
        </p:nvSpPr>
        <p:spPr>
          <a:xfrm>
            <a:off x="1270444" y="660903"/>
            <a:ext cx="913675" cy="78765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67120-9F4C-FBEC-F418-7798D28AC08F}"/>
              </a:ext>
            </a:extLst>
          </p:cNvPr>
          <p:cNvSpPr txBox="1"/>
          <p:nvPr/>
        </p:nvSpPr>
        <p:spPr>
          <a:xfrm>
            <a:off x="1934967" y="31287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JRMI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E892FEF-079A-3F15-C018-2785E09D050B}"/>
              </a:ext>
            </a:extLst>
          </p:cNvPr>
          <p:cNvSpPr/>
          <p:nvPr/>
        </p:nvSpPr>
        <p:spPr>
          <a:xfrm>
            <a:off x="1276539" y="2254313"/>
            <a:ext cx="913675" cy="78765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VB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50D1-3518-8C81-4FF3-F0D41454A0CB}"/>
              </a:ext>
            </a:extLst>
          </p:cNvPr>
          <p:cNvSpPr txBox="1"/>
          <p:nvPr/>
        </p:nvSpPr>
        <p:spPr>
          <a:xfrm>
            <a:off x="1222114" y="1884981"/>
            <a:ext cx="77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COM+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A8C40189-7FBD-89A8-2657-E65C3F0C56DC}"/>
              </a:ext>
            </a:extLst>
          </p:cNvPr>
          <p:cNvSpPr/>
          <p:nvPr/>
        </p:nvSpPr>
        <p:spPr>
          <a:xfrm>
            <a:off x="3216939" y="2254313"/>
            <a:ext cx="913675" cy="78765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</a:rPr>
              <a:t>Other</a:t>
            </a:r>
            <a:endParaRPr lang="es-419" sz="1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939BF-484F-CC2F-64E1-C67C0D6E5414}"/>
              </a:ext>
            </a:extLst>
          </p:cNvPr>
          <p:cNvSpPr txBox="1"/>
          <p:nvPr/>
        </p:nvSpPr>
        <p:spPr>
          <a:xfrm>
            <a:off x="3885166" y="188498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Corba</a:t>
            </a:r>
            <a:endParaRPr lang="es-419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B0D61B00-A5AC-D181-1131-8FBDAA8ADE29}"/>
              </a:ext>
            </a:extLst>
          </p:cNvPr>
          <p:cNvSpPr/>
          <p:nvPr/>
        </p:nvSpPr>
        <p:spPr>
          <a:xfrm>
            <a:off x="3216939" y="660903"/>
            <a:ext cx="913675" cy="78765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</a:rPr>
              <a:t>.Net</a:t>
            </a:r>
            <a:endParaRPr lang="es-419" sz="1100" dirty="0">
              <a:solidFill>
                <a:schemeClr val="tx1"/>
              </a:solidFill>
            </a:endParaRPr>
          </a:p>
          <a:p>
            <a:pPr algn="ctr"/>
            <a:r>
              <a:rPr lang="es-419" sz="1100" dirty="0">
                <a:solidFill>
                  <a:schemeClr val="tx1"/>
                </a:solidFill>
              </a:rPr>
              <a:t>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03B99-9F1F-7433-F3C8-6A15934F2DC4}"/>
              </a:ext>
            </a:extLst>
          </p:cNvPr>
          <p:cNvSpPr txBox="1"/>
          <p:nvPr/>
        </p:nvSpPr>
        <p:spPr>
          <a:xfrm>
            <a:off x="4270625" y="731562"/>
            <a:ext cx="363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Window</a:t>
            </a:r>
            <a:r>
              <a:rPr lang="es-419" dirty="0"/>
              <a:t> </a:t>
            </a:r>
            <a:r>
              <a:rPr lang="es-419" dirty="0" err="1"/>
              <a:t>Communication</a:t>
            </a:r>
            <a:r>
              <a:rPr lang="es-419" dirty="0"/>
              <a:t> </a:t>
            </a:r>
            <a:r>
              <a:rPr lang="es-419" dirty="0" err="1"/>
              <a:t>Foundation</a:t>
            </a:r>
            <a:endParaRPr lang="es-419" dirty="0"/>
          </a:p>
          <a:p>
            <a:r>
              <a:rPr lang="es-419" dirty="0"/>
              <a:t>WCF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8EE0F0-D891-2626-10BB-C7CA2B8A775C}"/>
              </a:ext>
            </a:extLst>
          </p:cNvPr>
          <p:cNvCxnSpPr>
            <a:stCxn id="10" idx="3"/>
          </p:cNvCxnSpPr>
          <p:nvPr/>
        </p:nvCxnSpPr>
        <p:spPr>
          <a:xfrm flipH="1">
            <a:off x="2184119" y="1054729"/>
            <a:ext cx="1032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A3A582-9967-376C-DBDC-A309CECDDC8F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1987206" y="1054729"/>
            <a:ext cx="1229733" cy="119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67B2B5-E29A-3B57-6BA6-65CAC3AA1671}"/>
              </a:ext>
            </a:extLst>
          </p:cNvPr>
          <p:cNvCxnSpPr>
            <a:stCxn id="10" idx="3"/>
          </p:cNvCxnSpPr>
          <p:nvPr/>
        </p:nvCxnSpPr>
        <p:spPr>
          <a:xfrm>
            <a:off x="3216939" y="1054729"/>
            <a:ext cx="196913" cy="119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83DB2E-9D95-7612-5E00-F6CC0B269F9C}"/>
              </a:ext>
            </a:extLst>
          </p:cNvPr>
          <p:cNvSpPr txBox="1"/>
          <p:nvPr/>
        </p:nvSpPr>
        <p:spPr>
          <a:xfrm>
            <a:off x="226337" y="128205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Binary</a:t>
            </a:r>
            <a:endParaRPr lang="es-419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C0DE90-960A-1140-79ED-C6AD25720EDB}"/>
              </a:ext>
            </a:extLst>
          </p:cNvPr>
          <p:cNvSpPr/>
          <p:nvPr/>
        </p:nvSpPr>
        <p:spPr>
          <a:xfrm>
            <a:off x="651850" y="3528094"/>
            <a:ext cx="2906162" cy="2598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.Net</a:t>
            </a:r>
            <a:r>
              <a:rPr lang="es-419" dirty="0">
                <a:solidFill>
                  <a:sysClr val="windowText" lastClr="000000"/>
                </a:solidFill>
              </a:rPr>
              <a:t> Framework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9525D9-7142-ACE0-21F7-9A542F550B4E}"/>
              </a:ext>
            </a:extLst>
          </p:cNvPr>
          <p:cNvSpPr/>
          <p:nvPr/>
        </p:nvSpPr>
        <p:spPr>
          <a:xfrm>
            <a:off x="1013988" y="3790644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3C638-0A50-77FA-000F-803E6E27D657}"/>
              </a:ext>
            </a:extLst>
          </p:cNvPr>
          <p:cNvSpPr/>
          <p:nvPr/>
        </p:nvSpPr>
        <p:spPr>
          <a:xfrm>
            <a:off x="1873705" y="3790644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B9C17F-625E-4CF8-8F14-18E938266DB2}"/>
              </a:ext>
            </a:extLst>
          </p:cNvPr>
          <p:cNvSpPr/>
          <p:nvPr/>
        </p:nvSpPr>
        <p:spPr>
          <a:xfrm>
            <a:off x="2719479" y="3790644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3DD742-2575-4BA7-8FC8-F8636606A9BC}"/>
              </a:ext>
            </a:extLst>
          </p:cNvPr>
          <p:cNvSpPr/>
          <p:nvPr/>
        </p:nvSpPr>
        <p:spPr>
          <a:xfrm>
            <a:off x="1013988" y="5185282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WCF</a:t>
            </a: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EFE57A8B-C880-2DA6-4956-40590F10B09B}"/>
              </a:ext>
            </a:extLst>
          </p:cNvPr>
          <p:cNvSpPr/>
          <p:nvPr/>
        </p:nvSpPr>
        <p:spPr>
          <a:xfrm rot="2934813">
            <a:off x="1788530" y="5406518"/>
            <a:ext cx="367736" cy="353424"/>
          </a:xfrm>
          <a:prstGeom prst="plus">
            <a:avLst>
              <a:gd name="adj" fmla="val 440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77A76-0FE9-7AFB-AADA-8C1D915FB1FD}"/>
              </a:ext>
            </a:extLst>
          </p:cNvPr>
          <p:cNvSpPr txBox="1"/>
          <p:nvPr/>
        </p:nvSpPr>
        <p:spPr>
          <a:xfrm>
            <a:off x="718893" y="310537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Owner</a:t>
            </a:r>
            <a:endParaRPr lang="es-419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37EFFF6-9EBB-068A-47DE-1ADD4BF937A4}"/>
              </a:ext>
            </a:extLst>
          </p:cNvPr>
          <p:cNvSpPr/>
          <p:nvPr/>
        </p:nvSpPr>
        <p:spPr>
          <a:xfrm>
            <a:off x="4037121" y="4406280"/>
            <a:ext cx="1204836" cy="78765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376122-3E0C-6B0B-7471-B497E20DE636}"/>
              </a:ext>
            </a:extLst>
          </p:cNvPr>
          <p:cNvSpPr/>
          <p:nvPr/>
        </p:nvSpPr>
        <p:spPr>
          <a:xfrm>
            <a:off x="5721066" y="3528094"/>
            <a:ext cx="1883845" cy="2598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.Net</a:t>
            </a:r>
            <a:r>
              <a:rPr lang="es-419" dirty="0">
                <a:solidFill>
                  <a:sysClr val="windowText" lastClr="000000"/>
                </a:solidFill>
              </a:rPr>
              <a:t> Core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224C30-5D79-AFE4-5574-FA5A2148CB2C}"/>
              </a:ext>
            </a:extLst>
          </p:cNvPr>
          <p:cNvSpPr/>
          <p:nvPr/>
        </p:nvSpPr>
        <p:spPr>
          <a:xfrm>
            <a:off x="5879138" y="3790644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2369A-46BD-FCB7-6D4A-095160718382}"/>
              </a:ext>
            </a:extLst>
          </p:cNvPr>
          <p:cNvSpPr txBox="1"/>
          <p:nvPr/>
        </p:nvSpPr>
        <p:spPr>
          <a:xfrm>
            <a:off x="5788833" y="3105371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Open </a:t>
            </a:r>
            <a:r>
              <a:rPr lang="es-419" dirty="0" err="1"/>
              <a:t>Source</a:t>
            </a:r>
            <a:endParaRPr lang="es-419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DB55D5-D121-A8DE-9754-9C45C01FF6FD}"/>
              </a:ext>
            </a:extLst>
          </p:cNvPr>
          <p:cNvSpPr/>
          <p:nvPr/>
        </p:nvSpPr>
        <p:spPr>
          <a:xfrm>
            <a:off x="5893806" y="5185282"/>
            <a:ext cx="552261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err="1">
                <a:solidFill>
                  <a:schemeClr val="tx1"/>
                </a:solidFill>
              </a:rPr>
              <a:t>Win</a:t>
            </a:r>
            <a:endParaRPr lang="es-419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281FDF-E5E9-BD19-44D1-4ED02E4B89B9}"/>
              </a:ext>
            </a:extLst>
          </p:cNvPr>
          <p:cNvSpPr/>
          <p:nvPr/>
        </p:nvSpPr>
        <p:spPr>
          <a:xfrm>
            <a:off x="6612832" y="5185282"/>
            <a:ext cx="552261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Linux</a:t>
            </a:r>
          </a:p>
          <a:p>
            <a:pPr algn="ctr"/>
            <a:r>
              <a:rPr lang="es-419" sz="1050" dirty="0">
                <a:solidFill>
                  <a:schemeClr val="tx1"/>
                </a:solidFill>
              </a:rPr>
              <a:t>(</a:t>
            </a:r>
            <a:r>
              <a:rPr lang="es-419" sz="900" dirty="0">
                <a:solidFill>
                  <a:schemeClr val="tx1"/>
                </a:solidFill>
              </a:rPr>
              <a:t>Mono</a:t>
            </a:r>
            <a:r>
              <a:rPr lang="es-419" sz="105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E328CA-8136-D2EC-C157-3433C7ED212C}"/>
              </a:ext>
            </a:extLst>
          </p:cNvPr>
          <p:cNvSpPr/>
          <p:nvPr/>
        </p:nvSpPr>
        <p:spPr>
          <a:xfrm>
            <a:off x="6673213" y="3790644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023184-39BB-2099-9282-DD3320C21F7E}"/>
              </a:ext>
            </a:extLst>
          </p:cNvPr>
          <p:cNvSpPr/>
          <p:nvPr/>
        </p:nvSpPr>
        <p:spPr>
          <a:xfrm>
            <a:off x="7771676" y="3528094"/>
            <a:ext cx="1883845" cy="2598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Xamarin</a:t>
            </a:r>
            <a:endParaRPr lang="es-419" dirty="0">
              <a:solidFill>
                <a:sysClr val="windowText" lastClr="000000"/>
              </a:solidFill>
            </a:endParaRPr>
          </a:p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(Mobile)</a:t>
            </a:r>
          </a:p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Mono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C07F02-73A0-7312-D78F-70BB307BB543}"/>
              </a:ext>
            </a:extLst>
          </p:cNvPr>
          <p:cNvSpPr txBox="1"/>
          <p:nvPr/>
        </p:nvSpPr>
        <p:spPr>
          <a:xfrm>
            <a:off x="7952610" y="3582414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C#</a:t>
            </a:r>
          </a:p>
          <a:p>
            <a:endParaRPr lang="es-419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85396A-E31C-D65A-F32B-9DDEA20ADE80}"/>
              </a:ext>
            </a:extLst>
          </p:cNvPr>
          <p:cNvSpPr/>
          <p:nvPr/>
        </p:nvSpPr>
        <p:spPr>
          <a:xfrm>
            <a:off x="7840912" y="5352568"/>
            <a:ext cx="666289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Android</a:t>
            </a:r>
          </a:p>
          <a:p>
            <a:pPr algn="ctr"/>
            <a:r>
              <a:rPr lang="es-419" sz="1050" dirty="0">
                <a:solidFill>
                  <a:schemeClr val="tx1"/>
                </a:solidFill>
              </a:rPr>
              <a:t>Linux</a:t>
            </a:r>
          </a:p>
          <a:p>
            <a:pPr algn="ctr"/>
            <a:r>
              <a:rPr lang="es-419" sz="1050" dirty="0">
                <a:solidFill>
                  <a:schemeClr val="tx1"/>
                </a:solidFill>
              </a:rPr>
              <a:t>(</a:t>
            </a:r>
            <a:r>
              <a:rPr lang="es-419" sz="900" dirty="0">
                <a:solidFill>
                  <a:schemeClr val="tx1"/>
                </a:solidFill>
              </a:rPr>
              <a:t>Mono</a:t>
            </a:r>
            <a:r>
              <a:rPr lang="es-419" sz="105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0F458C-B26A-2D92-DA75-E481F0DC682C}"/>
              </a:ext>
            </a:extLst>
          </p:cNvPr>
          <p:cNvSpPr/>
          <p:nvPr/>
        </p:nvSpPr>
        <p:spPr>
          <a:xfrm>
            <a:off x="8509533" y="5352567"/>
            <a:ext cx="552261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err="1">
                <a:solidFill>
                  <a:schemeClr val="tx1"/>
                </a:solidFill>
              </a:rPr>
              <a:t>Win</a:t>
            </a:r>
            <a:endParaRPr lang="es-419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7A6D9D-6FA2-CD2F-279D-AF7082031073}"/>
              </a:ext>
            </a:extLst>
          </p:cNvPr>
          <p:cNvSpPr/>
          <p:nvPr/>
        </p:nvSpPr>
        <p:spPr>
          <a:xfrm>
            <a:off x="9061794" y="5352567"/>
            <a:ext cx="552261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</a:rPr>
              <a:t>iOS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9AA786A-C5FA-554B-0819-BBEE277F1134}"/>
              </a:ext>
            </a:extLst>
          </p:cNvPr>
          <p:cNvSpPr/>
          <p:nvPr/>
        </p:nvSpPr>
        <p:spPr>
          <a:xfrm>
            <a:off x="651850" y="6271697"/>
            <a:ext cx="9125893" cy="57942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A02492-EFC4-083F-0A29-3E1C0D93B469}"/>
              </a:ext>
            </a:extLst>
          </p:cNvPr>
          <p:cNvSpPr/>
          <p:nvPr/>
        </p:nvSpPr>
        <p:spPr>
          <a:xfrm>
            <a:off x="4875291" y="5583230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WCF’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C1AAF76-B314-111A-56C0-73DD8A68A1C8}"/>
              </a:ext>
            </a:extLst>
          </p:cNvPr>
          <p:cNvSpPr/>
          <p:nvPr/>
        </p:nvSpPr>
        <p:spPr>
          <a:xfrm>
            <a:off x="9822286" y="3528094"/>
            <a:ext cx="1883845" cy="2598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.Net</a:t>
            </a:r>
            <a:r>
              <a:rPr lang="es-419" dirty="0">
                <a:solidFill>
                  <a:sysClr val="windowText" lastClr="000000"/>
                </a:solidFill>
              </a:rPr>
              <a:t> Framework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355579-621D-BB48-5E6D-6A3C991DC3D0}"/>
              </a:ext>
            </a:extLst>
          </p:cNvPr>
          <p:cNvSpPr txBox="1"/>
          <p:nvPr/>
        </p:nvSpPr>
        <p:spPr>
          <a:xfrm>
            <a:off x="9832063" y="6126438"/>
            <a:ext cx="1360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2019</a:t>
            </a:r>
          </a:p>
          <a:p>
            <a:r>
              <a:rPr lang="es-419" dirty="0"/>
              <a:t>Net Core 3.1</a:t>
            </a:r>
          </a:p>
        </p:txBody>
      </p:sp>
    </p:spTree>
    <p:extLst>
      <p:ext uri="{BB962C8B-B14F-4D97-AF65-F5344CB8AC3E}">
        <p14:creationId xmlns:p14="http://schemas.microsoft.com/office/powerpoint/2010/main" val="210851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27D83D-1BD6-3E85-6614-CF50897949F3}"/>
              </a:ext>
            </a:extLst>
          </p:cNvPr>
          <p:cNvSpPr/>
          <p:nvPr/>
        </p:nvSpPr>
        <p:spPr>
          <a:xfrm>
            <a:off x="533430" y="1192299"/>
            <a:ext cx="1883845" cy="2598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.Net</a:t>
            </a:r>
            <a:r>
              <a:rPr lang="es-419" dirty="0">
                <a:solidFill>
                  <a:sysClr val="windowText" lastClr="000000"/>
                </a:solidFill>
              </a:rPr>
              <a:t>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0EA1DB-FD73-BC09-EAFF-334F2BC40B72}"/>
              </a:ext>
            </a:extLst>
          </p:cNvPr>
          <p:cNvSpPr/>
          <p:nvPr/>
        </p:nvSpPr>
        <p:spPr>
          <a:xfrm>
            <a:off x="691502" y="1454849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09B2C-85B5-8638-002F-EF673A872AE8}"/>
              </a:ext>
            </a:extLst>
          </p:cNvPr>
          <p:cNvSpPr txBox="1"/>
          <p:nvPr/>
        </p:nvSpPr>
        <p:spPr>
          <a:xfrm>
            <a:off x="601197" y="769576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Open </a:t>
            </a:r>
            <a:r>
              <a:rPr lang="es-419" dirty="0" err="1"/>
              <a:t>Source</a:t>
            </a:r>
            <a:endParaRPr lang="es-41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C366EA-687D-21EC-E2CF-D0B82596A949}"/>
              </a:ext>
            </a:extLst>
          </p:cNvPr>
          <p:cNvSpPr/>
          <p:nvPr/>
        </p:nvSpPr>
        <p:spPr>
          <a:xfrm>
            <a:off x="706170" y="2849487"/>
            <a:ext cx="552261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err="1">
                <a:solidFill>
                  <a:schemeClr val="tx1"/>
                </a:solidFill>
              </a:rPr>
              <a:t>Win</a:t>
            </a:r>
            <a:endParaRPr lang="es-419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79E39-06FE-3528-0ECA-E484807AD342}"/>
              </a:ext>
            </a:extLst>
          </p:cNvPr>
          <p:cNvSpPr/>
          <p:nvPr/>
        </p:nvSpPr>
        <p:spPr>
          <a:xfrm>
            <a:off x="1425196" y="2849487"/>
            <a:ext cx="552261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Linux</a:t>
            </a:r>
          </a:p>
          <a:p>
            <a:pPr algn="ctr"/>
            <a:r>
              <a:rPr lang="es-419" sz="1050" dirty="0">
                <a:solidFill>
                  <a:schemeClr val="tx1"/>
                </a:solidFill>
              </a:rPr>
              <a:t>(</a:t>
            </a:r>
            <a:r>
              <a:rPr lang="es-419" sz="900" dirty="0">
                <a:solidFill>
                  <a:schemeClr val="tx1"/>
                </a:solidFill>
              </a:rPr>
              <a:t>Mono</a:t>
            </a:r>
            <a:r>
              <a:rPr lang="es-419" sz="105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6CBCCD-F914-8C85-178C-D11742C0FE14}"/>
              </a:ext>
            </a:extLst>
          </p:cNvPr>
          <p:cNvSpPr/>
          <p:nvPr/>
        </p:nvSpPr>
        <p:spPr>
          <a:xfrm>
            <a:off x="1485577" y="1454849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7A8DB5-7F19-5732-FA2E-D936E564D13C}"/>
              </a:ext>
            </a:extLst>
          </p:cNvPr>
          <p:cNvSpPr/>
          <p:nvPr/>
        </p:nvSpPr>
        <p:spPr>
          <a:xfrm>
            <a:off x="2584040" y="1192299"/>
            <a:ext cx="1883845" cy="2598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Xamarin</a:t>
            </a:r>
            <a:endParaRPr lang="es-419" dirty="0">
              <a:solidFill>
                <a:sysClr val="windowText" lastClr="000000"/>
              </a:solidFill>
            </a:endParaRPr>
          </a:p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(Mobile)</a:t>
            </a:r>
          </a:p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Mono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8815F-9FC9-9A8A-8059-327680E71AB1}"/>
              </a:ext>
            </a:extLst>
          </p:cNvPr>
          <p:cNvSpPr txBox="1"/>
          <p:nvPr/>
        </p:nvSpPr>
        <p:spPr>
          <a:xfrm>
            <a:off x="2764974" y="1246619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C#</a:t>
            </a:r>
          </a:p>
          <a:p>
            <a:endParaRPr lang="es-41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DDF897-D491-68B9-C23E-5923EAA7AD9D}"/>
              </a:ext>
            </a:extLst>
          </p:cNvPr>
          <p:cNvSpPr/>
          <p:nvPr/>
        </p:nvSpPr>
        <p:spPr>
          <a:xfrm>
            <a:off x="2653276" y="3016773"/>
            <a:ext cx="666289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Android</a:t>
            </a:r>
          </a:p>
          <a:p>
            <a:pPr algn="ctr"/>
            <a:r>
              <a:rPr lang="es-419" sz="1050" dirty="0">
                <a:solidFill>
                  <a:schemeClr val="tx1"/>
                </a:solidFill>
              </a:rPr>
              <a:t>Linux</a:t>
            </a:r>
          </a:p>
          <a:p>
            <a:pPr algn="ctr"/>
            <a:r>
              <a:rPr lang="es-419" sz="1050" dirty="0">
                <a:solidFill>
                  <a:schemeClr val="tx1"/>
                </a:solidFill>
              </a:rPr>
              <a:t>(</a:t>
            </a:r>
            <a:r>
              <a:rPr lang="es-419" sz="900" dirty="0">
                <a:solidFill>
                  <a:schemeClr val="tx1"/>
                </a:solidFill>
              </a:rPr>
              <a:t>Mono</a:t>
            </a:r>
            <a:r>
              <a:rPr lang="es-419" sz="105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761D59-E2D3-2618-B39B-31B33D272DCC}"/>
              </a:ext>
            </a:extLst>
          </p:cNvPr>
          <p:cNvSpPr/>
          <p:nvPr/>
        </p:nvSpPr>
        <p:spPr>
          <a:xfrm>
            <a:off x="3321897" y="3016772"/>
            <a:ext cx="552261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err="1">
                <a:solidFill>
                  <a:schemeClr val="tx1"/>
                </a:solidFill>
              </a:rPr>
              <a:t>Win</a:t>
            </a:r>
            <a:endParaRPr lang="es-419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C8285-4155-9A9A-F1C1-3351B1791381}"/>
              </a:ext>
            </a:extLst>
          </p:cNvPr>
          <p:cNvSpPr/>
          <p:nvPr/>
        </p:nvSpPr>
        <p:spPr>
          <a:xfrm>
            <a:off x="3874158" y="3016772"/>
            <a:ext cx="552261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</a:rPr>
              <a:t>iOS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78B6EA-A519-E49E-A9DD-257A831EBE0C}"/>
              </a:ext>
            </a:extLst>
          </p:cNvPr>
          <p:cNvSpPr/>
          <p:nvPr/>
        </p:nvSpPr>
        <p:spPr>
          <a:xfrm>
            <a:off x="4634650" y="1192299"/>
            <a:ext cx="1883845" cy="2598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.Net</a:t>
            </a:r>
            <a:r>
              <a:rPr lang="es-419" dirty="0">
                <a:solidFill>
                  <a:sysClr val="windowText" lastClr="000000"/>
                </a:solidFill>
              </a:rPr>
              <a:t> Framework</a:t>
            </a:r>
          </a:p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4.8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A1FE1A-C7CF-A4F4-E7AA-D2F2E62108B1}"/>
              </a:ext>
            </a:extLst>
          </p:cNvPr>
          <p:cNvSpPr/>
          <p:nvPr/>
        </p:nvSpPr>
        <p:spPr>
          <a:xfrm>
            <a:off x="4902073" y="2842402"/>
            <a:ext cx="697118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 err="1">
                <a:solidFill>
                  <a:sysClr val="windowText" lastClr="000000"/>
                </a:solidFill>
              </a:rPr>
              <a:t>WinForm</a:t>
            </a:r>
            <a:endParaRPr lang="es-419" sz="1050" dirty="0">
              <a:solidFill>
                <a:sysClr val="windowText" lastClr="000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A2CA605-0A40-1278-2F93-9ADDB9F7002C}"/>
              </a:ext>
            </a:extLst>
          </p:cNvPr>
          <p:cNvSpPr/>
          <p:nvPr/>
        </p:nvSpPr>
        <p:spPr>
          <a:xfrm>
            <a:off x="6762939" y="2263366"/>
            <a:ext cx="579421" cy="48888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0B83D5A-96AF-8224-1491-48CF09444E8B}"/>
              </a:ext>
            </a:extLst>
          </p:cNvPr>
          <p:cNvSpPr/>
          <p:nvPr/>
        </p:nvSpPr>
        <p:spPr>
          <a:xfrm>
            <a:off x="7654879" y="1192299"/>
            <a:ext cx="4241374" cy="2598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NET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674AB-E43F-083B-2CCA-2D39F3AA7B3C}"/>
              </a:ext>
            </a:extLst>
          </p:cNvPr>
          <p:cNvSpPr txBox="1"/>
          <p:nvPr/>
        </p:nvSpPr>
        <p:spPr>
          <a:xfrm>
            <a:off x="7939940" y="2752253"/>
            <a:ext cx="678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Linux</a:t>
            </a:r>
          </a:p>
          <a:p>
            <a:r>
              <a:rPr lang="es-419" dirty="0" err="1"/>
              <a:t>Win</a:t>
            </a:r>
            <a:endParaRPr lang="es-419" dirty="0"/>
          </a:p>
          <a:p>
            <a:r>
              <a:rPr lang="es-419" dirty="0"/>
              <a:t>iOS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0AAF0-CEFF-5950-81D0-6EEFE009A5E2}"/>
              </a:ext>
            </a:extLst>
          </p:cNvPr>
          <p:cNvSpPr/>
          <p:nvPr/>
        </p:nvSpPr>
        <p:spPr>
          <a:xfrm>
            <a:off x="8841606" y="2849487"/>
            <a:ext cx="697118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 err="1">
                <a:solidFill>
                  <a:sysClr val="windowText" lastClr="000000"/>
                </a:solidFill>
              </a:rPr>
              <a:t>WinForm</a:t>
            </a:r>
            <a:endParaRPr lang="es-419" sz="1050" dirty="0">
              <a:solidFill>
                <a:sysClr val="windowText" lastClr="000000"/>
              </a:solidFill>
            </a:endParaRPr>
          </a:p>
          <a:p>
            <a:pPr algn="ctr"/>
            <a:r>
              <a:rPr lang="es-419" sz="1050" dirty="0">
                <a:solidFill>
                  <a:sysClr val="windowText" lastClr="000000"/>
                </a:solidFill>
              </a:rPr>
              <a:t>(</a:t>
            </a:r>
            <a:r>
              <a:rPr lang="es-419" sz="1050" dirty="0" err="1">
                <a:solidFill>
                  <a:sysClr val="windowText" lastClr="000000"/>
                </a:solidFill>
              </a:rPr>
              <a:t>Win</a:t>
            </a:r>
            <a:r>
              <a:rPr lang="es-419" sz="105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F03E80-3774-E61E-FBEE-503AC108BCFF}"/>
              </a:ext>
            </a:extLst>
          </p:cNvPr>
          <p:cNvSpPr/>
          <p:nvPr/>
        </p:nvSpPr>
        <p:spPr>
          <a:xfrm>
            <a:off x="778599" y="4204443"/>
            <a:ext cx="1100300" cy="1021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Program</a:t>
            </a:r>
            <a:r>
              <a:rPr lang="es-419" dirty="0">
                <a:solidFill>
                  <a:schemeClr val="tx1"/>
                </a:solidFill>
              </a:rPr>
              <a:t> </a:t>
            </a:r>
            <a:r>
              <a:rPr lang="es-419" dirty="0" err="1">
                <a:solidFill>
                  <a:schemeClr val="tx1"/>
                </a:solidFill>
              </a:rPr>
              <a:t>Language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E116017-FD8A-1EFD-79D6-32F1D9F3972F}"/>
              </a:ext>
            </a:extLst>
          </p:cNvPr>
          <p:cNvSpPr/>
          <p:nvPr/>
        </p:nvSpPr>
        <p:spPr>
          <a:xfrm>
            <a:off x="2127564" y="4474279"/>
            <a:ext cx="579421" cy="48888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2F043-3A1F-CD6D-21B6-014507A0B9C4}"/>
              </a:ext>
            </a:extLst>
          </p:cNvPr>
          <p:cNvSpPr/>
          <p:nvPr/>
        </p:nvSpPr>
        <p:spPr>
          <a:xfrm>
            <a:off x="2800293" y="4204443"/>
            <a:ext cx="1100300" cy="1021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Intermediate</a:t>
            </a:r>
            <a:r>
              <a:rPr lang="es-419" dirty="0">
                <a:solidFill>
                  <a:schemeClr val="tx1"/>
                </a:solidFill>
              </a:rPr>
              <a:t> </a:t>
            </a:r>
            <a:r>
              <a:rPr lang="es-419" dirty="0" err="1">
                <a:solidFill>
                  <a:schemeClr val="tx1"/>
                </a:solidFill>
              </a:rPr>
              <a:t>Language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AC1D6B5-7AFB-E191-CAA2-D4D8A398A5FD}"/>
              </a:ext>
            </a:extLst>
          </p:cNvPr>
          <p:cNvSpPr/>
          <p:nvPr/>
        </p:nvSpPr>
        <p:spPr>
          <a:xfrm>
            <a:off x="4130077" y="4474279"/>
            <a:ext cx="579421" cy="48888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9C2525-ED5E-3090-66CE-E50B163BAA3F}"/>
              </a:ext>
            </a:extLst>
          </p:cNvPr>
          <p:cNvSpPr/>
          <p:nvPr/>
        </p:nvSpPr>
        <p:spPr>
          <a:xfrm>
            <a:off x="4880349" y="4204443"/>
            <a:ext cx="1100300" cy="1021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Processor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C21A1C-946B-7255-2C3E-3D6B9D3A4D2B}"/>
              </a:ext>
            </a:extLst>
          </p:cNvPr>
          <p:cNvSpPr txBox="1"/>
          <p:nvPr/>
        </p:nvSpPr>
        <p:spPr>
          <a:xfrm>
            <a:off x="6105444" y="4391913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x64</a:t>
            </a:r>
          </a:p>
          <a:p>
            <a:r>
              <a:rPr lang="es-419" dirty="0"/>
              <a:t>Arm64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2190D3-D7D8-C8F3-4FD1-2734D1EE535D}"/>
              </a:ext>
            </a:extLst>
          </p:cNvPr>
          <p:cNvSpPr txBox="1"/>
          <p:nvPr/>
        </p:nvSpPr>
        <p:spPr>
          <a:xfrm>
            <a:off x="7772213" y="3878170"/>
            <a:ext cx="128214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dirty="0" err="1"/>
              <a:t>.Net</a:t>
            </a:r>
            <a:r>
              <a:rPr lang="es-419" sz="1600" dirty="0"/>
              <a:t> Core 1.0</a:t>
            </a:r>
          </a:p>
          <a:p>
            <a:r>
              <a:rPr lang="es-419" sz="1600" dirty="0" err="1"/>
              <a:t>.Net</a:t>
            </a:r>
            <a:r>
              <a:rPr lang="es-419" sz="1600" dirty="0"/>
              <a:t> Core 1.1</a:t>
            </a:r>
          </a:p>
          <a:p>
            <a:r>
              <a:rPr lang="es-419" sz="1600" dirty="0" err="1"/>
              <a:t>.Net</a:t>
            </a:r>
            <a:r>
              <a:rPr lang="es-419" sz="1600" dirty="0"/>
              <a:t> Core 2.0</a:t>
            </a:r>
          </a:p>
          <a:p>
            <a:r>
              <a:rPr lang="es-419" sz="1600" dirty="0" err="1"/>
              <a:t>.Net</a:t>
            </a:r>
            <a:r>
              <a:rPr lang="es-419" sz="1600" dirty="0"/>
              <a:t> Core 2.1</a:t>
            </a:r>
          </a:p>
          <a:p>
            <a:r>
              <a:rPr lang="es-419" sz="1600" dirty="0" err="1"/>
              <a:t>.Net</a:t>
            </a:r>
            <a:r>
              <a:rPr lang="es-419" sz="1600" dirty="0"/>
              <a:t> Core 3.0</a:t>
            </a:r>
          </a:p>
          <a:p>
            <a:r>
              <a:rPr lang="es-419" sz="1600" dirty="0" err="1"/>
              <a:t>.Net</a:t>
            </a:r>
            <a:r>
              <a:rPr lang="es-419" sz="1600" dirty="0"/>
              <a:t> Core 3.1</a:t>
            </a:r>
          </a:p>
          <a:p>
            <a:endParaRPr lang="es-419" sz="1600" dirty="0"/>
          </a:p>
          <a:p>
            <a:r>
              <a:rPr lang="es-419" sz="1600" dirty="0"/>
              <a:t>NET 5</a:t>
            </a:r>
          </a:p>
          <a:p>
            <a:r>
              <a:rPr lang="es-419" sz="1600" dirty="0"/>
              <a:t>NET 6</a:t>
            </a:r>
          </a:p>
          <a:p>
            <a:r>
              <a:rPr lang="es-419" sz="1600" dirty="0"/>
              <a:t>NET 7</a:t>
            </a:r>
          </a:p>
          <a:p>
            <a:r>
              <a:rPr lang="es-419" sz="1600" dirty="0"/>
              <a:t>NET 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295FBF-58F8-C097-2B23-4A696F57DF75}"/>
              </a:ext>
            </a:extLst>
          </p:cNvPr>
          <p:cNvSpPr/>
          <p:nvPr/>
        </p:nvSpPr>
        <p:spPr>
          <a:xfrm>
            <a:off x="778599" y="5639517"/>
            <a:ext cx="1100300" cy="1021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Program</a:t>
            </a:r>
            <a:r>
              <a:rPr lang="es-419" dirty="0">
                <a:solidFill>
                  <a:schemeClr val="tx1"/>
                </a:solidFill>
              </a:rPr>
              <a:t> </a:t>
            </a:r>
            <a:r>
              <a:rPr lang="es-419" dirty="0" err="1">
                <a:solidFill>
                  <a:schemeClr val="tx1"/>
                </a:solidFill>
              </a:rPr>
              <a:t>Language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E9484F1-A6A2-F2FD-DFC6-86C5B84609F3}"/>
              </a:ext>
            </a:extLst>
          </p:cNvPr>
          <p:cNvSpPr/>
          <p:nvPr/>
        </p:nvSpPr>
        <p:spPr>
          <a:xfrm>
            <a:off x="2127564" y="5909353"/>
            <a:ext cx="2507086" cy="48888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D6C461-CFF9-B08F-6AA1-16747E944E31}"/>
              </a:ext>
            </a:extLst>
          </p:cNvPr>
          <p:cNvSpPr/>
          <p:nvPr/>
        </p:nvSpPr>
        <p:spPr>
          <a:xfrm>
            <a:off x="4880349" y="5639514"/>
            <a:ext cx="1100300" cy="1021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Processor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20DF11-C1D9-1F9A-4C15-0944692633CC}"/>
              </a:ext>
            </a:extLst>
          </p:cNvPr>
          <p:cNvSpPr txBox="1"/>
          <p:nvPr/>
        </p:nvSpPr>
        <p:spPr>
          <a:xfrm>
            <a:off x="6122580" y="5826984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x64</a:t>
            </a:r>
          </a:p>
          <a:p>
            <a:r>
              <a:rPr lang="es-419" dirty="0"/>
              <a:t>Arm64</a:t>
            </a:r>
          </a:p>
        </p:txBody>
      </p:sp>
    </p:spTree>
    <p:extLst>
      <p:ext uri="{BB962C8B-B14F-4D97-AF65-F5344CB8AC3E}">
        <p14:creationId xmlns:p14="http://schemas.microsoft.com/office/powerpoint/2010/main" val="422865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663D86-EBB9-52BA-07E6-CF30CC38DAB4}"/>
              </a:ext>
            </a:extLst>
          </p:cNvPr>
          <p:cNvSpPr/>
          <p:nvPr/>
        </p:nvSpPr>
        <p:spPr>
          <a:xfrm>
            <a:off x="1548142" y="2043794"/>
            <a:ext cx="878187" cy="253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CC73D-7FD8-7182-C6AC-EC7257144D41}"/>
              </a:ext>
            </a:extLst>
          </p:cNvPr>
          <p:cNvSpPr txBox="1"/>
          <p:nvPr/>
        </p:nvSpPr>
        <p:spPr>
          <a:xfrm>
            <a:off x="1531925" y="2061900"/>
            <a:ext cx="8038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426D7-8282-A4FD-51CD-F31561F1777C}"/>
              </a:ext>
            </a:extLst>
          </p:cNvPr>
          <p:cNvSpPr/>
          <p:nvPr/>
        </p:nvSpPr>
        <p:spPr>
          <a:xfrm>
            <a:off x="1403286" y="1597467"/>
            <a:ext cx="2344849" cy="1218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A6C62-555F-AADB-CAB8-FDAC3AB80BCF}"/>
              </a:ext>
            </a:extLst>
          </p:cNvPr>
          <p:cNvSpPr txBox="1"/>
          <p:nvPr/>
        </p:nvSpPr>
        <p:spPr>
          <a:xfrm>
            <a:off x="1403285" y="1597467"/>
            <a:ext cx="1412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BB4034-D89B-56AE-0961-19B539EB95A3}"/>
              </a:ext>
            </a:extLst>
          </p:cNvPr>
          <p:cNvSpPr/>
          <p:nvPr/>
        </p:nvSpPr>
        <p:spPr>
          <a:xfrm>
            <a:off x="1050202" y="1217220"/>
            <a:ext cx="2888056" cy="2594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65309-0895-103F-93F1-595ADAE8A5F4}"/>
              </a:ext>
            </a:extLst>
          </p:cNvPr>
          <p:cNvSpPr txBox="1"/>
          <p:nvPr/>
        </p:nvSpPr>
        <p:spPr>
          <a:xfrm>
            <a:off x="1050202" y="1217220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A3DFA6-23DF-FAA0-DE22-97975700FAF3}"/>
              </a:ext>
            </a:extLst>
          </p:cNvPr>
          <p:cNvSpPr/>
          <p:nvPr/>
        </p:nvSpPr>
        <p:spPr>
          <a:xfrm>
            <a:off x="860080" y="814811"/>
            <a:ext cx="3295462" cy="3295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E32F0-81F7-4464-689E-F8A451BD2DBB}"/>
              </a:ext>
            </a:extLst>
          </p:cNvPr>
          <p:cNvSpPr txBox="1"/>
          <p:nvPr/>
        </p:nvSpPr>
        <p:spPr>
          <a:xfrm>
            <a:off x="806439" y="813242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IIS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40A59-75D2-F417-8333-DB3BDBE29DF7}"/>
              </a:ext>
            </a:extLst>
          </p:cNvPr>
          <p:cNvSpPr/>
          <p:nvPr/>
        </p:nvSpPr>
        <p:spPr>
          <a:xfrm>
            <a:off x="624689" y="414169"/>
            <a:ext cx="3793402" cy="39948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77665-3D70-22A1-6E09-18E33AD86D2D}"/>
              </a:ext>
            </a:extLst>
          </p:cNvPr>
          <p:cNvSpPr txBox="1"/>
          <p:nvPr/>
        </p:nvSpPr>
        <p:spPr>
          <a:xfrm>
            <a:off x="624689" y="417952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E5F17-4E8B-13D0-0F7B-BD1C2EBA105F}"/>
              </a:ext>
            </a:extLst>
          </p:cNvPr>
          <p:cNvSpPr/>
          <p:nvPr/>
        </p:nvSpPr>
        <p:spPr>
          <a:xfrm>
            <a:off x="2159250" y="3248762"/>
            <a:ext cx="755965" cy="4332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942C57-0C07-E242-EFEA-F710CCDC3441}"/>
              </a:ext>
            </a:extLst>
          </p:cNvPr>
          <p:cNvSpPr/>
          <p:nvPr/>
        </p:nvSpPr>
        <p:spPr>
          <a:xfrm>
            <a:off x="1226743" y="3248762"/>
            <a:ext cx="755965" cy="4332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WinForm</a:t>
            </a:r>
            <a:endParaRPr lang="es-419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7A51AD-E31D-300A-66C2-195135CD4C2B}"/>
              </a:ext>
            </a:extLst>
          </p:cNvPr>
          <p:cNvSpPr txBox="1"/>
          <p:nvPr/>
        </p:nvSpPr>
        <p:spPr>
          <a:xfrm>
            <a:off x="4531748" y="1539759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OWIN -&gt; </a:t>
            </a:r>
            <a:r>
              <a:rPr lang="es-419" sz="1100" dirty="0" err="1"/>
              <a:t>Katana</a:t>
            </a:r>
            <a:endParaRPr lang="es-419" sz="11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3A5B755-9EA1-CD1B-FD9F-362833971598}"/>
              </a:ext>
            </a:extLst>
          </p:cNvPr>
          <p:cNvSpPr/>
          <p:nvPr/>
        </p:nvSpPr>
        <p:spPr>
          <a:xfrm>
            <a:off x="4653480" y="2001445"/>
            <a:ext cx="905347" cy="81418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47DBA-BFD2-B2B5-79D2-3B8AA2817920}"/>
              </a:ext>
            </a:extLst>
          </p:cNvPr>
          <p:cNvSpPr/>
          <p:nvPr/>
        </p:nvSpPr>
        <p:spPr>
          <a:xfrm>
            <a:off x="6953062" y="1217221"/>
            <a:ext cx="1602463" cy="131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670657-E522-D12A-8314-6D1C73656F54}"/>
              </a:ext>
            </a:extLst>
          </p:cNvPr>
          <p:cNvSpPr txBox="1"/>
          <p:nvPr/>
        </p:nvSpPr>
        <p:spPr>
          <a:xfrm>
            <a:off x="6953062" y="121722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Net Core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C7F7FE-A0F6-86E2-D989-B7A0A968C173}"/>
              </a:ext>
            </a:extLst>
          </p:cNvPr>
          <p:cNvSpPr/>
          <p:nvPr/>
        </p:nvSpPr>
        <p:spPr>
          <a:xfrm>
            <a:off x="7070756" y="1597467"/>
            <a:ext cx="1412565" cy="814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EDE37-3EA3-588B-A380-67960364E8F6}"/>
              </a:ext>
            </a:extLst>
          </p:cNvPr>
          <p:cNvSpPr txBox="1"/>
          <p:nvPr/>
        </p:nvSpPr>
        <p:spPr>
          <a:xfrm>
            <a:off x="7070755" y="1597467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 Core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9C0FD-2F7D-3EEF-3301-7E5954A8BA26}"/>
              </a:ext>
            </a:extLst>
          </p:cNvPr>
          <p:cNvSpPr/>
          <p:nvPr/>
        </p:nvSpPr>
        <p:spPr>
          <a:xfrm>
            <a:off x="7197504" y="2043794"/>
            <a:ext cx="878187" cy="253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57A66E-5F5E-1241-B80B-F043377E381D}"/>
              </a:ext>
            </a:extLst>
          </p:cNvPr>
          <p:cNvSpPr txBox="1"/>
          <p:nvPr/>
        </p:nvSpPr>
        <p:spPr>
          <a:xfrm>
            <a:off x="7181287" y="2061900"/>
            <a:ext cx="8038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51D615-202C-608D-8215-2CB2BEF79A9E}"/>
              </a:ext>
            </a:extLst>
          </p:cNvPr>
          <p:cNvSpPr/>
          <p:nvPr/>
        </p:nvSpPr>
        <p:spPr>
          <a:xfrm>
            <a:off x="6844420" y="814812"/>
            <a:ext cx="1792586" cy="183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67B18-C1C7-09CA-D9B6-D66DB8C9D4DB}"/>
              </a:ext>
            </a:extLst>
          </p:cNvPr>
          <p:cNvSpPr txBox="1"/>
          <p:nvPr/>
        </p:nvSpPr>
        <p:spPr>
          <a:xfrm>
            <a:off x="6844420" y="813242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Kestrel</a:t>
            </a:r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 (Port / http)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78BF785-C6AC-DF5D-6389-9EB5B1D25532}"/>
              </a:ext>
            </a:extLst>
          </p:cNvPr>
          <p:cNvSpPr/>
          <p:nvPr/>
        </p:nvSpPr>
        <p:spPr>
          <a:xfrm>
            <a:off x="7840301" y="5174056"/>
            <a:ext cx="1430447" cy="8419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89930029-D24C-8579-26D5-3BD8A69FBF42}"/>
              </a:ext>
            </a:extLst>
          </p:cNvPr>
          <p:cNvSpPr/>
          <p:nvPr/>
        </p:nvSpPr>
        <p:spPr>
          <a:xfrm>
            <a:off x="7840301" y="6124670"/>
            <a:ext cx="1430447" cy="380245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6EACE2-BCEE-5CA1-83C9-2D56A2110CCA}"/>
              </a:ext>
            </a:extLst>
          </p:cNvPr>
          <p:cNvGrpSpPr/>
          <p:nvPr/>
        </p:nvGrpSpPr>
        <p:grpSpPr>
          <a:xfrm>
            <a:off x="9570272" y="5720597"/>
            <a:ext cx="410236" cy="381675"/>
            <a:chOff x="9650907" y="5174056"/>
            <a:chExt cx="1430447" cy="133085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71D6227-6C8D-701C-5C9A-36E6D0BB0902}"/>
                </a:ext>
              </a:extLst>
            </p:cNvPr>
            <p:cNvSpPr/>
            <p:nvPr/>
          </p:nvSpPr>
          <p:spPr>
            <a:xfrm>
              <a:off x="9650907" y="5174056"/>
              <a:ext cx="1430447" cy="8419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35545D48-7B6E-ABCE-80AF-7944EFA700C5}"/>
                </a:ext>
              </a:extLst>
            </p:cNvPr>
            <p:cNvSpPr/>
            <p:nvPr/>
          </p:nvSpPr>
          <p:spPr>
            <a:xfrm>
              <a:off x="9650907" y="6124670"/>
              <a:ext cx="1430447" cy="380245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E55B297-A08D-5871-F173-DC7EF66A5B94}"/>
              </a:ext>
            </a:extLst>
          </p:cNvPr>
          <p:cNvGrpSpPr/>
          <p:nvPr/>
        </p:nvGrpSpPr>
        <p:grpSpPr>
          <a:xfrm>
            <a:off x="10096572" y="5720597"/>
            <a:ext cx="410236" cy="381675"/>
            <a:chOff x="9650907" y="5174056"/>
            <a:chExt cx="1430447" cy="1330859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B0CEBB3-B377-C945-19B6-F5412C5A5B57}"/>
                </a:ext>
              </a:extLst>
            </p:cNvPr>
            <p:cNvSpPr/>
            <p:nvPr/>
          </p:nvSpPr>
          <p:spPr>
            <a:xfrm>
              <a:off x="9650907" y="5174056"/>
              <a:ext cx="1430447" cy="8419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BDCABD4F-5CC7-35CA-D3BD-BB7EF50EBED9}"/>
                </a:ext>
              </a:extLst>
            </p:cNvPr>
            <p:cNvSpPr/>
            <p:nvPr/>
          </p:nvSpPr>
          <p:spPr>
            <a:xfrm>
              <a:off x="9650907" y="6124670"/>
              <a:ext cx="1430447" cy="380245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78C6C7-775E-E0A5-92A2-8CDBA09EB7C7}"/>
              </a:ext>
            </a:extLst>
          </p:cNvPr>
          <p:cNvGrpSpPr/>
          <p:nvPr/>
        </p:nvGrpSpPr>
        <p:grpSpPr>
          <a:xfrm>
            <a:off x="10632903" y="5720597"/>
            <a:ext cx="410236" cy="381675"/>
            <a:chOff x="9650907" y="5174056"/>
            <a:chExt cx="1430447" cy="133085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F871006-6B7A-E4FC-5E0C-9FBAB5F59615}"/>
                </a:ext>
              </a:extLst>
            </p:cNvPr>
            <p:cNvSpPr/>
            <p:nvPr/>
          </p:nvSpPr>
          <p:spPr>
            <a:xfrm>
              <a:off x="9650907" y="5174056"/>
              <a:ext cx="1430447" cy="8419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A5B76CD6-1418-976C-09E9-EFB969B08818}"/>
                </a:ext>
              </a:extLst>
            </p:cNvPr>
            <p:cNvSpPr/>
            <p:nvPr/>
          </p:nvSpPr>
          <p:spPr>
            <a:xfrm>
              <a:off x="9650907" y="6124670"/>
              <a:ext cx="1430447" cy="380245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EA21E0-2479-72F7-4100-8AA4C014033A}"/>
              </a:ext>
            </a:extLst>
          </p:cNvPr>
          <p:cNvGrpSpPr/>
          <p:nvPr/>
        </p:nvGrpSpPr>
        <p:grpSpPr>
          <a:xfrm>
            <a:off x="9570272" y="5720597"/>
            <a:ext cx="410236" cy="381675"/>
            <a:chOff x="9650907" y="5174056"/>
            <a:chExt cx="1430447" cy="1330859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4B9DD63-4631-926A-8959-00805CC44817}"/>
                </a:ext>
              </a:extLst>
            </p:cNvPr>
            <p:cNvSpPr/>
            <p:nvPr/>
          </p:nvSpPr>
          <p:spPr>
            <a:xfrm>
              <a:off x="9650907" y="5174056"/>
              <a:ext cx="1430447" cy="8419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994EACA4-77ED-09EF-CCC8-986F07F99666}"/>
                </a:ext>
              </a:extLst>
            </p:cNvPr>
            <p:cNvSpPr/>
            <p:nvPr/>
          </p:nvSpPr>
          <p:spPr>
            <a:xfrm>
              <a:off x="9650907" y="6124670"/>
              <a:ext cx="1430447" cy="380245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1F7492F-C252-EEB3-6DDA-BA0942A636C1}"/>
              </a:ext>
            </a:extLst>
          </p:cNvPr>
          <p:cNvGrpSpPr/>
          <p:nvPr/>
        </p:nvGrpSpPr>
        <p:grpSpPr>
          <a:xfrm>
            <a:off x="10096572" y="5720597"/>
            <a:ext cx="410236" cy="381675"/>
            <a:chOff x="9650907" y="5174056"/>
            <a:chExt cx="1430447" cy="1330859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4646B7D-B4D8-B8C3-1498-3D0273CE38D3}"/>
                </a:ext>
              </a:extLst>
            </p:cNvPr>
            <p:cNvSpPr/>
            <p:nvPr/>
          </p:nvSpPr>
          <p:spPr>
            <a:xfrm>
              <a:off x="9650907" y="5174056"/>
              <a:ext cx="1430447" cy="8419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EB28CF8C-34B0-8B84-4974-BF476013FDE9}"/>
                </a:ext>
              </a:extLst>
            </p:cNvPr>
            <p:cNvSpPr/>
            <p:nvPr/>
          </p:nvSpPr>
          <p:spPr>
            <a:xfrm>
              <a:off x="9650907" y="6124670"/>
              <a:ext cx="1430447" cy="380245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AA38474-8231-E519-355F-454CDB29653C}"/>
              </a:ext>
            </a:extLst>
          </p:cNvPr>
          <p:cNvGrpSpPr/>
          <p:nvPr/>
        </p:nvGrpSpPr>
        <p:grpSpPr>
          <a:xfrm>
            <a:off x="10632903" y="5720597"/>
            <a:ext cx="410236" cy="381675"/>
            <a:chOff x="9650907" y="5174056"/>
            <a:chExt cx="1430447" cy="1330859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81E2871-FDEA-D2F9-40E8-6BA3C14080E3}"/>
                </a:ext>
              </a:extLst>
            </p:cNvPr>
            <p:cNvSpPr/>
            <p:nvPr/>
          </p:nvSpPr>
          <p:spPr>
            <a:xfrm>
              <a:off x="9650907" y="5174056"/>
              <a:ext cx="1430447" cy="8419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2788491E-2E03-D1CC-6E09-C775D4F75D99}"/>
                </a:ext>
              </a:extLst>
            </p:cNvPr>
            <p:cNvSpPr/>
            <p:nvPr/>
          </p:nvSpPr>
          <p:spPr>
            <a:xfrm>
              <a:off x="9650907" y="6124670"/>
              <a:ext cx="1430447" cy="380245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EEBAC5A-F30E-1C00-8839-4C1348F9A7E6}"/>
              </a:ext>
            </a:extLst>
          </p:cNvPr>
          <p:cNvCxnSpPr>
            <a:cxnSpLocks/>
            <a:stCxn id="28" idx="1"/>
            <a:endCxn id="26" idx="1"/>
          </p:cNvCxnSpPr>
          <p:nvPr/>
        </p:nvCxnSpPr>
        <p:spPr>
          <a:xfrm rot="10800000">
            <a:off x="6844421" y="1733739"/>
            <a:ext cx="995881" cy="3861304"/>
          </a:xfrm>
          <a:prstGeom prst="curvedConnector3">
            <a:avLst>
              <a:gd name="adj1" fmla="val 122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2F6F029-EA31-DAA4-FD85-7520FF0EEDB0}"/>
              </a:ext>
            </a:extLst>
          </p:cNvPr>
          <p:cNvSpPr/>
          <p:nvPr/>
        </p:nvSpPr>
        <p:spPr>
          <a:xfrm>
            <a:off x="6740305" y="414170"/>
            <a:ext cx="1996289" cy="2324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16F47E-D387-2641-F2B6-014A39D0D0F5}"/>
              </a:ext>
            </a:extLst>
          </p:cNvPr>
          <p:cNvSpPr txBox="1"/>
          <p:nvPr/>
        </p:nvSpPr>
        <p:spPr>
          <a:xfrm>
            <a:off x="6740305" y="417952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/Linux/Mac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F25DB0-46C2-F691-27E7-D55C3C2E298D}"/>
              </a:ext>
            </a:extLst>
          </p:cNvPr>
          <p:cNvSpPr/>
          <p:nvPr/>
        </p:nvSpPr>
        <p:spPr>
          <a:xfrm>
            <a:off x="10366131" y="545123"/>
            <a:ext cx="1547446" cy="21075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ABF034-3570-7BC9-AE53-34E53F24FCED}"/>
              </a:ext>
            </a:extLst>
          </p:cNvPr>
          <p:cNvSpPr txBox="1"/>
          <p:nvPr/>
        </p:nvSpPr>
        <p:spPr>
          <a:xfrm>
            <a:off x="10277609" y="290994"/>
            <a:ext cx="582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20EC77-DB27-B808-D18A-1BD0855CD33A}"/>
              </a:ext>
            </a:extLst>
          </p:cNvPr>
          <p:cNvSpPr/>
          <p:nvPr/>
        </p:nvSpPr>
        <p:spPr>
          <a:xfrm>
            <a:off x="10506808" y="671868"/>
            <a:ext cx="1283678" cy="664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79B7F4-B264-8DB8-F6CC-27534BA1A35B}"/>
              </a:ext>
            </a:extLst>
          </p:cNvPr>
          <p:cNvSpPr txBox="1"/>
          <p:nvPr/>
        </p:nvSpPr>
        <p:spPr>
          <a:xfrm>
            <a:off x="10506808" y="771881"/>
            <a:ext cx="13179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 manager</a:t>
            </a:r>
          </a:p>
          <a:p>
            <a:pPr algn="ctr"/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(C#, JAVA, PHP)</a:t>
            </a:r>
          </a:p>
          <a:p>
            <a:pPr algn="ctr"/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3FD8F10E-EC68-02C6-112A-E6ADC8260017}"/>
              </a:ext>
            </a:extLst>
          </p:cNvPr>
          <p:cNvSpPr/>
          <p:nvPr/>
        </p:nvSpPr>
        <p:spPr>
          <a:xfrm>
            <a:off x="10990385" y="1387093"/>
            <a:ext cx="341535" cy="379114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DF0B85-8D11-5D86-52A5-892F5E1541DB}"/>
              </a:ext>
            </a:extLst>
          </p:cNvPr>
          <p:cNvSpPr/>
          <p:nvPr/>
        </p:nvSpPr>
        <p:spPr>
          <a:xfrm>
            <a:off x="10506808" y="1801369"/>
            <a:ext cx="1283678" cy="664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FBF9DC-9D41-D831-77BA-773CFC0FACCC}"/>
              </a:ext>
            </a:extLst>
          </p:cNvPr>
          <p:cNvSpPr txBox="1"/>
          <p:nvPr/>
        </p:nvSpPr>
        <p:spPr>
          <a:xfrm>
            <a:off x="10669515" y="1978900"/>
            <a:ext cx="9925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Output HTML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27046246-3C65-66B2-224D-FFDFC510749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73248" y="2481173"/>
            <a:ext cx="3575161" cy="18106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4B4EC73-953F-FE93-ADAE-A731DB06D021}"/>
              </a:ext>
            </a:extLst>
          </p:cNvPr>
          <p:cNvCxnSpPr>
            <a:cxnSpLocks/>
          </p:cNvCxnSpPr>
          <p:nvPr/>
        </p:nvCxnSpPr>
        <p:spPr>
          <a:xfrm rot="5400000">
            <a:off x="8734113" y="3189301"/>
            <a:ext cx="2942377" cy="18691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A5F5FFF-0F15-E91D-E5CE-9F8616AEB3E1}"/>
              </a:ext>
            </a:extLst>
          </p:cNvPr>
          <p:cNvSpPr txBox="1"/>
          <p:nvPr/>
        </p:nvSpPr>
        <p:spPr>
          <a:xfrm>
            <a:off x="6172756" y="5724990"/>
            <a:ext cx="10839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E320D0-A90D-DC18-6EE4-A83744B09514}"/>
              </a:ext>
            </a:extLst>
          </p:cNvPr>
          <p:cNvSpPr txBox="1"/>
          <p:nvPr/>
        </p:nvSpPr>
        <p:spPr>
          <a:xfrm>
            <a:off x="9305319" y="6227827"/>
            <a:ext cx="15039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6CDFB1-6973-6992-FDB1-D064215D8C4F}"/>
              </a:ext>
            </a:extLst>
          </p:cNvPr>
          <p:cNvSpPr txBox="1"/>
          <p:nvPr/>
        </p:nvSpPr>
        <p:spPr>
          <a:xfrm>
            <a:off x="10787751" y="4261484"/>
            <a:ext cx="974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  <a:endParaRPr lang="es-419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SSE</a:t>
            </a:r>
          </a:p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0BEB8BA7-F5D3-203B-4EC1-81129042ABE7}"/>
              </a:ext>
            </a:extLst>
          </p:cNvPr>
          <p:cNvSpPr/>
          <p:nvPr/>
        </p:nvSpPr>
        <p:spPr>
          <a:xfrm>
            <a:off x="738554" y="5174056"/>
            <a:ext cx="949569" cy="81859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553BBCAC-2BC5-F35A-1CEC-19B5F89C4C92}"/>
              </a:ext>
            </a:extLst>
          </p:cNvPr>
          <p:cNvSpPr/>
          <p:nvPr/>
        </p:nvSpPr>
        <p:spPr>
          <a:xfrm>
            <a:off x="3910973" y="5174056"/>
            <a:ext cx="949569" cy="81859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3FD135-5338-282A-B692-A9763BC40E69}"/>
              </a:ext>
            </a:extLst>
          </p:cNvPr>
          <p:cNvSpPr txBox="1"/>
          <p:nvPr/>
        </p:nvSpPr>
        <p:spPr>
          <a:xfrm>
            <a:off x="872319" y="5462275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Service</a:t>
            </a:r>
            <a:r>
              <a:rPr lang="es-419" sz="1100" dirty="0"/>
              <a:t>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A30699-4B32-AAE1-D8AF-E670AC2E254B}"/>
              </a:ext>
            </a:extLst>
          </p:cNvPr>
          <p:cNvSpPr txBox="1"/>
          <p:nvPr/>
        </p:nvSpPr>
        <p:spPr>
          <a:xfrm>
            <a:off x="4063667" y="5462275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Service</a:t>
            </a:r>
            <a:r>
              <a:rPr lang="es-419" sz="1100" dirty="0"/>
              <a:t> 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27C093-6D0E-8DCB-B4EF-00C92B55A3ED}"/>
              </a:ext>
            </a:extLst>
          </p:cNvPr>
          <p:cNvCxnSpPr/>
          <p:nvPr/>
        </p:nvCxnSpPr>
        <p:spPr>
          <a:xfrm>
            <a:off x="1581167" y="5319347"/>
            <a:ext cx="248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1526FBB-1D1A-B2E3-D7E7-9DACEE46B567}"/>
              </a:ext>
            </a:extLst>
          </p:cNvPr>
          <p:cNvCxnSpPr/>
          <p:nvPr/>
        </p:nvCxnSpPr>
        <p:spPr>
          <a:xfrm>
            <a:off x="1581167" y="5864469"/>
            <a:ext cx="24825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E66CE8-86C6-CC7E-08BD-596074430FA7}"/>
              </a:ext>
            </a:extLst>
          </p:cNvPr>
          <p:cNvSpPr txBox="1"/>
          <p:nvPr/>
        </p:nvSpPr>
        <p:spPr>
          <a:xfrm>
            <a:off x="2494230" y="546227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Http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2EF06F-D187-BE03-0D1B-BC4B3365559D}"/>
              </a:ext>
            </a:extLst>
          </p:cNvPr>
          <p:cNvSpPr txBox="1"/>
          <p:nvPr/>
        </p:nvSpPr>
        <p:spPr>
          <a:xfrm>
            <a:off x="2405748" y="5993865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gRPC</a:t>
            </a:r>
            <a:r>
              <a:rPr lang="es-419" sz="1100" dirty="0"/>
              <a:t> -&gt; </a:t>
            </a:r>
            <a:r>
              <a:rPr lang="es-419" sz="1100" dirty="0" err="1"/>
              <a:t>Binary</a:t>
            </a:r>
            <a:endParaRPr lang="es-419" sz="1100" dirty="0"/>
          </a:p>
        </p:txBody>
      </p:sp>
    </p:spTree>
    <p:extLst>
      <p:ext uri="{BB962C8B-B14F-4D97-AF65-F5344CB8AC3E}">
        <p14:creationId xmlns:p14="http://schemas.microsoft.com/office/powerpoint/2010/main" val="31142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24D57-58DE-83C8-3871-C35CB45FFDF8}"/>
              </a:ext>
            </a:extLst>
          </p:cNvPr>
          <p:cNvSpPr/>
          <p:nvPr/>
        </p:nvSpPr>
        <p:spPr>
          <a:xfrm>
            <a:off x="1068910" y="1788060"/>
            <a:ext cx="1430447" cy="8419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0FEB2D8-2517-02D3-2706-E2D743D1E81B}"/>
              </a:ext>
            </a:extLst>
          </p:cNvPr>
          <p:cNvSpPr/>
          <p:nvPr/>
        </p:nvSpPr>
        <p:spPr>
          <a:xfrm>
            <a:off x="1068910" y="2738674"/>
            <a:ext cx="1430447" cy="380245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78B0D-3069-517D-6C9F-96CCC90E6929}"/>
              </a:ext>
            </a:extLst>
          </p:cNvPr>
          <p:cNvSpPr txBox="1"/>
          <p:nvPr/>
        </p:nvSpPr>
        <p:spPr>
          <a:xfrm>
            <a:off x="1277140" y="120411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77EB3-1390-A295-EC1B-99758794A006}"/>
              </a:ext>
            </a:extLst>
          </p:cNvPr>
          <p:cNvSpPr/>
          <p:nvPr/>
        </p:nvSpPr>
        <p:spPr>
          <a:xfrm>
            <a:off x="9524246" y="1204111"/>
            <a:ext cx="1430447" cy="30419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18236-2D32-578B-3A95-EC9E9A930C88}"/>
              </a:ext>
            </a:extLst>
          </p:cNvPr>
          <p:cNvSpPr txBox="1"/>
          <p:nvPr/>
        </p:nvSpPr>
        <p:spPr>
          <a:xfrm>
            <a:off x="9792270" y="2266791"/>
            <a:ext cx="1033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Endpoint</a:t>
            </a:r>
            <a:endParaRPr lang="es-419" dirty="0"/>
          </a:p>
          <a:p>
            <a:r>
              <a:rPr lang="es-419" dirty="0" err="1"/>
              <a:t>Action</a:t>
            </a:r>
            <a:endParaRPr lang="es-419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573DF-7152-B10E-83B6-B919D2012AE2}"/>
              </a:ext>
            </a:extLst>
          </p:cNvPr>
          <p:cNvSpPr txBox="1"/>
          <p:nvPr/>
        </p:nvSpPr>
        <p:spPr>
          <a:xfrm>
            <a:off x="9559150" y="12041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CFEE58-6D6B-4C25-8A01-F0967F10F4BA}"/>
              </a:ext>
            </a:extLst>
          </p:cNvPr>
          <p:cNvSpPr/>
          <p:nvPr/>
        </p:nvSpPr>
        <p:spPr>
          <a:xfrm>
            <a:off x="9682537" y="2245259"/>
            <a:ext cx="1198365" cy="6342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C08F4F5-DBF3-2B62-3994-82E762DEE878}"/>
              </a:ext>
            </a:extLst>
          </p:cNvPr>
          <p:cNvSpPr/>
          <p:nvPr/>
        </p:nvSpPr>
        <p:spPr>
          <a:xfrm>
            <a:off x="2906162" y="2245259"/>
            <a:ext cx="6618084" cy="597529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2B873D-C661-C3AC-0F9A-611168F5F459}"/>
              </a:ext>
            </a:extLst>
          </p:cNvPr>
          <p:cNvSpPr/>
          <p:nvPr/>
        </p:nvSpPr>
        <p:spPr>
          <a:xfrm>
            <a:off x="3069125" y="2471596"/>
            <a:ext cx="823865" cy="1584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096EB1-4BC9-832C-0BD6-B70B0CE87B3F}"/>
              </a:ext>
            </a:extLst>
          </p:cNvPr>
          <p:cNvSpPr/>
          <p:nvPr/>
        </p:nvSpPr>
        <p:spPr>
          <a:xfrm>
            <a:off x="8650587" y="2471596"/>
            <a:ext cx="823865" cy="1584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F58603D-AE81-EA6B-F6DD-8991E3943807}"/>
              </a:ext>
            </a:extLst>
          </p:cNvPr>
          <p:cNvCxnSpPr/>
          <p:nvPr/>
        </p:nvCxnSpPr>
        <p:spPr>
          <a:xfrm rot="5400000" flipH="1" flipV="1">
            <a:off x="5656667" y="-2668421"/>
            <a:ext cx="583949" cy="8329014"/>
          </a:xfrm>
          <a:prstGeom prst="curvedConnector3">
            <a:avLst>
              <a:gd name="adj1" fmla="val 249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C678BC-0416-DE50-970E-AEAF2AE6F2CD}"/>
              </a:ext>
            </a:extLst>
          </p:cNvPr>
          <p:cNvSpPr/>
          <p:nvPr/>
        </p:nvSpPr>
        <p:spPr>
          <a:xfrm>
            <a:off x="3069125" y="315536"/>
            <a:ext cx="823865" cy="1584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s-419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E12507B-4B64-8969-68F7-DD65E6ED1C39}"/>
              </a:ext>
            </a:extLst>
          </p:cNvPr>
          <p:cNvCxnSpPr/>
          <p:nvPr/>
        </p:nvCxnSpPr>
        <p:spPr>
          <a:xfrm rot="5400000" flipH="1">
            <a:off x="5448224" y="-545171"/>
            <a:ext cx="1127156" cy="8455336"/>
          </a:xfrm>
          <a:prstGeom prst="curvedConnector3">
            <a:avLst>
              <a:gd name="adj1" fmla="val -107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4D25B57-F1F6-F59F-2E54-5980B2B6DA15}"/>
              </a:ext>
            </a:extLst>
          </p:cNvPr>
          <p:cNvSpPr/>
          <p:nvPr/>
        </p:nvSpPr>
        <p:spPr>
          <a:xfrm>
            <a:off x="8999145" y="5150229"/>
            <a:ext cx="1240325" cy="2094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94CB22-8E58-1CAC-A2E6-10B3944B5B53}"/>
              </a:ext>
            </a:extLst>
          </p:cNvPr>
          <p:cNvSpPr/>
          <p:nvPr/>
        </p:nvSpPr>
        <p:spPr>
          <a:xfrm>
            <a:off x="4960698" y="1204111"/>
            <a:ext cx="506994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A79B25-EE9F-FFAC-45E2-B89624D606D5}"/>
              </a:ext>
            </a:extLst>
          </p:cNvPr>
          <p:cNvSpPr/>
          <p:nvPr/>
        </p:nvSpPr>
        <p:spPr>
          <a:xfrm>
            <a:off x="5842503" y="1204111"/>
            <a:ext cx="506994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317E83-9986-B49A-EB70-B9B0C5DD5616}"/>
              </a:ext>
            </a:extLst>
          </p:cNvPr>
          <p:cNvSpPr/>
          <p:nvPr/>
        </p:nvSpPr>
        <p:spPr>
          <a:xfrm>
            <a:off x="6599977" y="1204111"/>
            <a:ext cx="506994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080CD3-B2F7-F6B0-A2A0-E97289B9E06A}"/>
              </a:ext>
            </a:extLst>
          </p:cNvPr>
          <p:cNvSpPr/>
          <p:nvPr/>
        </p:nvSpPr>
        <p:spPr>
          <a:xfrm>
            <a:off x="7315200" y="1204111"/>
            <a:ext cx="506994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C78BF-41DB-C001-FAAE-92399B637E3B}"/>
              </a:ext>
            </a:extLst>
          </p:cNvPr>
          <p:cNvSpPr/>
          <p:nvPr/>
        </p:nvSpPr>
        <p:spPr>
          <a:xfrm>
            <a:off x="8093799" y="1204111"/>
            <a:ext cx="506994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117874-AB36-7E4A-3C4C-A334A1783F0C}"/>
              </a:ext>
            </a:extLst>
          </p:cNvPr>
          <p:cNvSpPr/>
          <p:nvPr/>
        </p:nvSpPr>
        <p:spPr>
          <a:xfrm>
            <a:off x="4074059" y="1204111"/>
            <a:ext cx="506994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C332C7-CB36-44C9-E56A-D6F95DB81839}"/>
              </a:ext>
            </a:extLst>
          </p:cNvPr>
          <p:cNvSpPr txBox="1"/>
          <p:nvPr/>
        </p:nvSpPr>
        <p:spPr>
          <a:xfrm>
            <a:off x="4954410" y="409495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Log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D97C4-ABD2-8D68-FD36-8D2A9C118085}"/>
              </a:ext>
            </a:extLst>
          </p:cNvPr>
          <p:cNvSpPr txBox="1"/>
          <p:nvPr/>
        </p:nvSpPr>
        <p:spPr>
          <a:xfrm>
            <a:off x="5626159" y="409495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Security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D95052-1A1F-F64E-EB8E-B568F7D60243}"/>
              </a:ext>
            </a:extLst>
          </p:cNvPr>
          <p:cNvSpPr txBox="1"/>
          <p:nvPr/>
        </p:nvSpPr>
        <p:spPr>
          <a:xfrm>
            <a:off x="3418431" y="4144628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Middleware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F9F90-C478-B468-1C32-1C4B1F69F9FB}"/>
              </a:ext>
            </a:extLst>
          </p:cNvPr>
          <p:cNvSpPr txBox="1"/>
          <p:nvPr/>
        </p:nvSpPr>
        <p:spPr>
          <a:xfrm>
            <a:off x="9666877" y="1858486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Before</a:t>
            </a:r>
            <a:r>
              <a:rPr lang="es-419" dirty="0"/>
              <a:t> </a:t>
            </a:r>
            <a:r>
              <a:rPr lang="es-419" dirty="0" err="1"/>
              <a:t>Filter</a:t>
            </a:r>
            <a:endParaRPr lang="es-419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309C89-FD37-3A28-A4A8-432B87360F7F}"/>
              </a:ext>
            </a:extLst>
          </p:cNvPr>
          <p:cNvSpPr txBox="1"/>
          <p:nvPr/>
        </p:nvSpPr>
        <p:spPr>
          <a:xfrm>
            <a:off x="9713037" y="2924432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After </a:t>
            </a:r>
            <a:r>
              <a:rPr lang="es-419" dirty="0" err="1"/>
              <a:t>Filter</a:t>
            </a:r>
            <a:endParaRPr lang="es-419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8771811E-1489-E464-0485-F908F304A602}"/>
              </a:ext>
            </a:extLst>
          </p:cNvPr>
          <p:cNvSpPr/>
          <p:nvPr/>
        </p:nvSpPr>
        <p:spPr>
          <a:xfrm>
            <a:off x="3057632" y="5944935"/>
            <a:ext cx="6323845" cy="597529"/>
          </a:xfrm>
          <a:prstGeom prst="left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DF5A3B-48BC-8026-87DC-4C1131EF5E4F}"/>
              </a:ext>
            </a:extLst>
          </p:cNvPr>
          <p:cNvSpPr txBox="1"/>
          <p:nvPr/>
        </p:nvSpPr>
        <p:spPr>
          <a:xfrm>
            <a:off x="9630008" y="5802139"/>
            <a:ext cx="1382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Websocket</a:t>
            </a:r>
            <a:endParaRPr lang="es-419" dirty="0"/>
          </a:p>
          <a:p>
            <a:r>
              <a:rPr lang="es-419" dirty="0"/>
              <a:t>SSE</a:t>
            </a:r>
          </a:p>
          <a:p>
            <a:r>
              <a:rPr lang="es-419" dirty="0"/>
              <a:t>Long </a:t>
            </a:r>
            <a:r>
              <a:rPr lang="es-419" dirty="0" err="1"/>
              <a:t>Pooling</a:t>
            </a:r>
            <a:endParaRPr lang="es-419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896D55-E4DD-F2BE-A0B6-5645FDF115E1}"/>
              </a:ext>
            </a:extLst>
          </p:cNvPr>
          <p:cNvSpPr/>
          <p:nvPr/>
        </p:nvSpPr>
        <p:spPr>
          <a:xfrm>
            <a:off x="9474452" y="5721790"/>
            <a:ext cx="1616043" cy="10036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E54169-299C-54A4-306A-D993FBB23C92}"/>
              </a:ext>
            </a:extLst>
          </p:cNvPr>
          <p:cNvSpPr txBox="1"/>
          <p:nvPr/>
        </p:nvSpPr>
        <p:spPr>
          <a:xfrm>
            <a:off x="9381477" y="541316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SignalR</a:t>
            </a:r>
            <a:endParaRPr lang="es-41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995B55-8D51-CCDF-F4AC-2C2D41955B66}"/>
              </a:ext>
            </a:extLst>
          </p:cNvPr>
          <p:cNvSpPr txBox="1"/>
          <p:nvPr/>
        </p:nvSpPr>
        <p:spPr>
          <a:xfrm>
            <a:off x="10104235" y="227763"/>
            <a:ext cx="112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Rate</a:t>
            </a:r>
            <a:r>
              <a:rPr lang="es-419" dirty="0"/>
              <a:t> </a:t>
            </a:r>
            <a:r>
              <a:rPr lang="es-419" dirty="0" err="1"/>
              <a:t>Limit</a:t>
            </a:r>
            <a:endParaRPr lang="es-419" dirty="0"/>
          </a:p>
          <a:p>
            <a:r>
              <a:rPr lang="es-419" dirty="0"/>
              <a:t>1min &gt; 10</a:t>
            </a:r>
          </a:p>
        </p:txBody>
      </p:sp>
    </p:spTree>
    <p:extLst>
      <p:ext uri="{BB962C8B-B14F-4D97-AF65-F5344CB8AC3E}">
        <p14:creationId xmlns:p14="http://schemas.microsoft.com/office/powerpoint/2010/main" val="60141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299</Words>
  <Application>Microsoft Office PowerPoint</Application>
  <PresentationFormat>Widescreen</PresentationFormat>
  <Paragraphs>158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14</cp:revision>
  <dcterms:created xsi:type="dcterms:W3CDTF">2023-10-22T14:38:46Z</dcterms:created>
  <dcterms:modified xsi:type="dcterms:W3CDTF">2024-11-02T18:57:06Z</dcterms:modified>
</cp:coreProperties>
</file>