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736B8-C9E7-407D-B9F4-36B3BAB3EA6E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855C4-2713-4CBF-9164-EB03C5266DA6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34802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797D-88D9-E635-8CA7-FA5517658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61EF0-73A1-29D0-4422-7C5BAEEF5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6D2BF-95D1-0210-C5C0-5F7C685B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E5DC0-7F43-AD22-185E-D6E67937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0BC6-AE7C-A986-52B3-E65F7F82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4430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1E5B-AE5F-4EEC-2C80-CD84D2D7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5DA5A-DC30-278A-2413-EFBE72880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B80CD-7B64-7A5E-9B00-CF6A9055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99B02-0193-F602-2978-1E14DDEC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7C2C5-F4C9-D62D-30F9-EC7FACC6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80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EAF5F-5A7E-7D26-BBFB-EF441FCB0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0037A-26CE-248A-4EC6-C272F6C0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CBED4-61DF-0908-CDE5-E6F80729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85986-AE76-30DD-45CD-E86E1606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4AB2A-6EE7-5417-8978-DC4FF7E7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1905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5786-975B-E5F0-8D54-33519DBB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8AD09-8E73-1773-6013-4A45BE52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F2994-B1BF-9959-85D7-892F1DDB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64D50-A007-E73E-0C85-31CE67B0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101D2-61AA-D90D-7F5E-9019ABCD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653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1505-F7DF-F6E5-1367-8BA77419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0FBE8-868F-5616-BA99-757372738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EBC8B-354A-F83A-8E07-657E471F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7901-ABEC-B86C-CAB8-0CC2282F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EE649-0BD6-0AE3-F0D0-7BE26928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1166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CBF8-4F81-3EC0-8710-8E05097D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8F795-3953-7A6C-99BA-30BDC6794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4D723-ACC5-F550-9398-A62BE25D7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E0EEC-A99F-0FE9-2D5B-AB33A200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7F711-40FC-A4E3-617E-80A0AC73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43177-E2CE-27BD-4768-194CE03D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5960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AEE0-A39F-FCAB-9C8C-B80A91D1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6613A-0AFF-EA9A-DE5E-159883FC5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233A0-95FC-F1F8-C1CD-F21095DC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D3BA2-9478-B43B-1C21-03AF47E0C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09EC3-4B11-0E5A-0B87-DAFF9C7B8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478CFE-FD49-CE48-088B-E710791F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BC818-E77C-ACDA-9D25-C2F9A966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FDDB4-6262-DA7A-87D4-D6202A82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7892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05B2-CD44-CCF4-1D0D-14B048C9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A31A2-4A08-115E-533D-700E81DC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75D01-88E4-D564-8B0C-29C7F071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713BC-4FCE-A3EA-8AD2-1C76AAB3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1006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F3552-2D75-216E-2730-8681DDA7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ED89B-AF34-5EE0-0B93-EDE08845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86797-990B-98CC-3499-D78D6FE6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8753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8040-9B9D-660C-C970-AC1EDC86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478F7-D435-C9FF-2FEA-AFFDC00C7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0446C-C5B1-9A1F-5895-246894FA5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2EE0C-DB44-C715-A637-BFB62551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7AD28-1994-B011-47F5-DF298901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D2055-22AA-3469-99CA-78BB0BD4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1207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8115-62D2-216B-1FF4-566D5A3B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426D3-40DD-E2ED-6E45-4B4BB5711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DE092-3BE1-6293-3D14-138CD78C2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FAE32-EA3F-C629-2CA7-D6F97D2E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EA754-44D6-F4D8-9CA9-3764F9F4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3732E-15AD-1092-0E2E-F69BF4BE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4626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8A467-A43B-EAC1-B4DF-F3C13130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8BBC2-C696-5D2A-D6BD-10DB72C9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74416-8F96-BFEB-48E7-EFC939BE1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EEBC1-5CEA-89CC-03E5-9B0AA2919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DD01-49C2-A14D-7956-113C79EC2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3951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D3333B-E1F1-AD62-448F-AFE32A7EACBE}"/>
              </a:ext>
            </a:extLst>
          </p:cNvPr>
          <p:cNvSpPr/>
          <p:nvPr/>
        </p:nvSpPr>
        <p:spPr>
          <a:xfrm>
            <a:off x="1204111" y="1113576"/>
            <a:ext cx="1430447" cy="84197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87E3A4BA-EA58-0A1F-0DA5-DF079F22BD3D}"/>
              </a:ext>
            </a:extLst>
          </p:cNvPr>
          <p:cNvSpPr/>
          <p:nvPr/>
        </p:nvSpPr>
        <p:spPr>
          <a:xfrm>
            <a:off x="1204111" y="2064190"/>
            <a:ext cx="1430447" cy="380245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008BC-375E-3329-FBEC-E0CE5842F223}"/>
              </a:ext>
            </a:extLst>
          </p:cNvPr>
          <p:cNvSpPr txBox="1"/>
          <p:nvPr/>
        </p:nvSpPr>
        <p:spPr>
          <a:xfrm>
            <a:off x="1354756" y="111357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Win</a:t>
            </a:r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B9BD7-B194-5BA4-5B2B-C3F673470A07}"/>
              </a:ext>
            </a:extLst>
          </p:cNvPr>
          <p:cNvSpPr txBox="1"/>
          <p:nvPr/>
        </p:nvSpPr>
        <p:spPr>
          <a:xfrm>
            <a:off x="2016890" y="154361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exe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D09EE-FAD3-5840-FF5C-28DD82533944}"/>
              </a:ext>
            </a:extLst>
          </p:cNvPr>
          <p:cNvSpPr txBox="1"/>
          <p:nvPr/>
        </p:nvSpPr>
        <p:spPr>
          <a:xfrm>
            <a:off x="1090225" y="70617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10129F-662F-03F1-070F-C347008A3AE3}"/>
              </a:ext>
            </a:extLst>
          </p:cNvPr>
          <p:cNvSpPr/>
          <p:nvPr/>
        </p:nvSpPr>
        <p:spPr>
          <a:xfrm>
            <a:off x="4725909" y="733331"/>
            <a:ext cx="3322622" cy="1865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51DA2-1295-C4B6-A11A-4D8B3D39BB48}"/>
              </a:ext>
            </a:extLst>
          </p:cNvPr>
          <p:cNvSpPr txBox="1"/>
          <p:nvPr/>
        </p:nvSpPr>
        <p:spPr>
          <a:xfrm>
            <a:off x="5097101" y="1113576"/>
            <a:ext cx="738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VB</a:t>
            </a:r>
          </a:p>
          <a:p>
            <a:r>
              <a:rPr lang="es-419" dirty="0" err="1"/>
              <a:t>VFPro</a:t>
            </a:r>
            <a:endParaRPr lang="es-419" dirty="0"/>
          </a:p>
          <a:p>
            <a:r>
              <a:rPr lang="es-419" dirty="0"/>
              <a:t>VC++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6B99D5EC-6E84-43CC-F4E7-48EFAAAC0B74}"/>
              </a:ext>
            </a:extLst>
          </p:cNvPr>
          <p:cNvSpPr/>
          <p:nvPr/>
        </p:nvSpPr>
        <p:spPr>
          <a:xfrm>
            <a:off x="3340729" y="1412341"/>
            <a:ext cx="1086416" cy="543208"/>
          </a:xfrm>
          <a:prstGeom prst="lef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CD3A46-34C0-7048-D22F-569ABD32E1D8}"/>
              </a:ext>
            </a:extLst>
          </p:cNvPr>
          <p:cNvSpPr txBox="1"/>
          <p:nvPr/>
        </p:nvSpPr>
        <p:spPr>
          <a:xfrm>
            <a:off x="3631271" y="104300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exe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5D2B6D73-C731-5278-B44B-6E6B5B19B24F}"/>
              </a:ext>
            </a:extLst>
          </p:cNvPr>
          <p:cNvSpPr/>
          <p:nvPr/>
        </p:nvSpPr>
        <p:spPr>
          <a:xfrm>
            <a:off x="4843604" y="2824681"/>
            <a:ext cx="688063" cy="778598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78F081-C932-199E-CDB9-041DF43312E9}"/>
              </a:ext>
            </a:extLst>
          </p:cNvPr>
          <p:cNvCxnSpPr>
            <a:endCxn id="11" idx="2"/>
          </p:cNvCxnSpPr>
          <p:nvPr/>
        </p:nvCxnSpPr>
        <p:spPr>
          <a:xfrm>
            <a:off x="2587027" y="2254313"/>
            <a:ext cx="2256577" cy="95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D60C9D-B4E2-C36E-03D4-277334EA43BA}"/>
              </a:ext>
            </a:extLst>
          </p:cNvPr>
          <p:cNvSpPr txBox="1"/>
          <p:nvPr/>
        </p:nvSpPr>
        <p:spPr>
          <a:xfrm>
            <a:off x="4725909" y="336839"/>
            <a:ext cx="18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Visual Studio 98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A609B1-44FB-22A3-BDCE-AC3541A0AD3A}"/>
              </a:ext>
            </a:extLst>
          </p:cNvPr>
          <p:cNvCxnSpPr/>
          <p:nvPr/>
        </p:nvCxnSpPr>
        <p:spPr>
          <a:xfrm>
            <a:off x="8311081" y="336839"/>
            <a:ext cx="0" cy="590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DF53A1-5E22-11CA-9316-A1E3C6015A98}"/>
              </a:ext>
            </a:extLst>
          </p:cNvPr>
          <p:cNvSpPr txBox="1"/>
          <p:nvPr/>
        </p:nvSpPr>
        <p:spPr>
          <a:xfrm>
            <a:off x="8986499" y="1113576"/>
            <a:ext cx="540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C#</a:t>
            </a:r>
          </a:p>
          <a:p>
            <a:r>
              <a:rPr lang="es-419" dirty="0"/>
              <a:t>VB</a:t>
            </a:r>
          </a:p>
          <a:p>
            <a:r>
              <a:rPr lang="es-419" dirty="0"/>
              <a:t>C++</a:t>
            </a:r>
          </a:p>
          <a:p>
            <a:r>
              <a:rPr lang="es-419" dirty="0"/>
              <a:t>J#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559B7B-0A54-EF13-9E97-DB8D3F23AA60}"/>
              </a:ext>
            </a:extLst>
          </p:cNvPr>
          <p:cNvSpPr/>
          <p:nvPr/>
        </p:nvSpPr>
        <p:spPr>
          <a:xfrm>
            <a:off x="8615307" y="733331"/>
            <a:ext cx="3322622" cy="1865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074FD87-5813-2A75-857F-BEF27CA24CE3}"/>
              </a:ext>
            </a:extLst>
          </p:cNvPr>
          <p:cNvSpPr/>
          <p:nvPr/>
        </p:nvSpPr>
        <p:spPr>
          <a:xfrm>
            <a:off x="9995308" y="2723745"/>
            <a:ext cx="683825" cy="665956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62C470-4847-C54F-2ECB-43BC920C3C90}"/>
              </a:ext>
            </a:extLst>
          </p:cNvPr>
          <p:cNvSpPr txBox="1"/>
          <p:nvPr/>
        </p:nvSpPr>
        <p:spPr>
          <a:xfrm>
            <a:off x="8986499" y="3369749"/>
            <a:ext cx="270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IL (</a:t>
            </a:r>
            <a:r>
              <a:rPr lang="es-419" dirty="0" err="1"/>
              <a:t>Intermediate</a:t>
            </a:r>
            <a:r>
              <a:rPr lang="es-419" dirty="0"/>
              <a:t> </a:t>
            </a:r>
            <a:r>
              <a:rPr lang="es-419" dirty="0" err="1"/>
              <a:t>Language</a:t>
            </a:r>
            <a:r>
              <a:rPr lang="es-419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CA2396-01CA-DA21-70D4-72B0EFBC3A6E}"/>
              </a:ext>
            </a:extLst>
          </p:cNvPr>
          <p:cNvSpPr txBox="1"/>
          <p:nvPr/>
        </p:nvSpPr>
        <p:spPr>
          <a:xfrm>
            <a:off x="8962930" y="336839"/>
            <a:ext cx="268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Visual Studio .NET 2001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BE2F92-FCAD-7CB1-038F-4B0213A8952F}"/>
              </a:ext>
            </a:extLst>
          </p:cNvPr>
          <p:cNvSpPr/>
          <p:nvPr/>
        </p:nvSpPr>
        <p:spPr>
          <a:xfrm>
            <a:off x="9898288" y="1234750"/>
            <a:ext cx="1238769" cy="1528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516F8A-0BF7-FCD7-55C4-66B47D4A4656}"/>
              </a:ext>
            </a:extLst>
          </p:cNvPr>
          <p:cNvSpPr/>
          <p:nvPr/>
        </p:nvSpPr>
        <p:spPr>
          <a:xfrm>
            <a:off x="9898288" y="1512994"/>
            <a:ext cx="1238769" cy="1528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4D19C7-1854-2129-738C-931D86585A5A}"/>
              </a:ext>
            </a:extLst>
          </p:cNvPr>
          <p:cNvSpPr/>
          <p:nvPr/>
        </p:nvSpPr>
        <p:spPr>
          <a:xfrm>
            <a:off x="9898288" y="1790835"/>
            <a:ext cx="1238769" cy="1528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512D6F-B05B-509D-8104-6E733ECCB3A0}"/>
              </a:ext>
            </a:extLst>
          </p:cNvPr>
          <p:cNvSpPr/>
          <p:nvPr/>
        </p:nvSpPr>
        <p:spPr>
          <a:xfrm>
            <a:off x="9898288" y="2096136"/>
            <a:ext cx="1238769" cy="1528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957F17-4665-7DA2-6EA6-7610F09C7C11}"/>
              </a:ext>
            </a:extLst>
          </p:cNvPr>
          <p:cNvSpPr txBox="1"/>
          <p:nvPr/>
        </p:nvSpPr>
        <p:spPr>
          <a:xfrm>
            <a:off x="9898288" y="83825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Compiler</a:t>
            </a:r>
            <a:endParaRPr lang="es-419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D7F00A86-A07E-B5FC-95A2-86A2AE596787}"/>
              </a:ext>
            </a:extLst>
          </p:cNvPr>
          <p:cNvSpPr/>
          <p:nvPr/>
        </p:nvSpPr>
        <p:spPr>
          <a:xfrm rot="2934813">
            <a:off x="9335258" y="1974244"/>
            <a:ext cx="367736" cy="353424"/>
          </a:xfrm>
          <a:prstGeom prst="plus">
            <a:avLst>
              <a:gd name="adj" fmla="val 4403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6" name="Scroll: Vertical 25">
            <a:extLst>
              <a:ext uri="{FF2B5EF4-FFF2-40B4-BE49-F238E27FC236}">
                <a16:creationId xmlns:a16="http://schemas.microsoft.com/office/drawing/2014/main" id="{63450D73-3B10-A32D-3A55-0AE84C81D069}"/>
              </a:ext>
            </a:extLst>
          </p:cNvPr>
          <p:cNvSpPr/>
          <p:nvPr/>
        </p:nvSpPr>
        <p:spPr>
          <a:xfrm>
            <a:off x="11340353" y="1207590"/>
            <a:ext cx="540597" cy="1041390"/>
          </a:xfrm>
          <a:prstGeom prst="verticalScroll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52941C-8EE9-DB1D-C66B-6584A7EC9780}"/>
              </a:ext>
            </a:extLst>
          </p:cNvPr>
          <p:cNvSpPr txBox="1"/>
          <p:nvPr/>
        </p:nvSpPr>
        <p:spPr>
          <a:xfrm>
            <a:off x="11340353" y="83825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CLS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B46FE7-36EC-4C9C-6C58-84378F0C27C6}"/>
              </a:ext>
            </a:extLst>
          </p:cNvPr>
          <p:cNvSpPr/>
          <p:nvPr/>
        </p:nvSpPr>
        <p:spPr>
          <a:xfrm>
            <a:off x="9677584" y="4705351"/>
            <a:ext cx="1396446" cy="5120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058EAC-15C0-D2E5-1BB8-331A9EE7DC71}"/>
              </a:ext>
            </a:extLst>
          </p:cNvPr>
          <p:cNvSpPr/>
          <p:nvPr/>
        </p:nvSpPr>
        <p:spPr>
          <a:xfrm>
            <a:off x="9527096" y="4517679"/>
            <a:ext cx="1617201" cy="9470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A9C70A8B-EAA1-8FA4-CA38-CABBCB32561F}"/>
              </a:ext>
            </a:extLst>
          </p:cNvPr>
          <p:cNvSpPr/>
          <p:nvPr/>
        </p:nvSpPr>
        <p:spPr>
          <a:xfrm>
            <a:off x="9995308" y="3795402"/>
            <a:ext cx="683825" cy="665956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065E10-50BB-D1FB-90E8-3CA71AA59B7A}"/>
              </a:ext>
            </a:extLst>
          </p:cNvPr>
          <p:cNvSpPr txBox="1"/>
          <p:nvPr/>
        </p:nvSpPr>
        <p:spPr>
          <a:xfrm>
            <a:off x="9643123" y="4663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CLR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99B8520A-7884-EFF3-579F-EFF39F18364A}"/>
              </a:ext>
            </a:extLst>
          </p:cNvPr>
          <p:cNvSpPr/>
          <p:nvPr/>
        </p:nvSpPr>
        <p:spPr>
          <a:xfrm>
            <a:off x="9995308" y="5522499"/>
            <a:ext cx="683825" cy="665956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1C925A-CBF5-EB5F-9211-28B9D35465A9}"/>
              </a:ext>
            </a:extLst>
          </p:cNvPr>
          <p:cNvSpPr txBox="1"/>
          <p:nvPr/>
        </p:nvSpPr>
        <p:spPr>
          <a:xfrm>
            <a:off x="9407127" y="6151829"/>
            <a:ext cx="201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Machine </a:t>
            </a:r>
            <a:r>
              <a:rPr lang="es-419" dirty="0" err="1"/>
              <a:t>Language</a:t>
            </a:r>
            <a:endParaRPr lang="es-419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964740-94ED-7AA2-3DB2-2500143DB12B}"/>
              </a:ext>
            </a:extLst>
          </p:cNvPr>
          <p:cNvSpPr txBox="1"/>
          <p:nvPr/>
        </p:nvSpPr>
        <p:spPr>
          <a:xfrm>
            <a:off x="8521467" y="4069532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O.S.</a:t>
            </a:r>
          </a:p>
          <a:p>
            <a:r>
              <a:rPr lang="es-419" dirty="0" err="1"/>
              <a:t>Win</a:t>
            </a:r>
            <a:r>
              <a:rPr lang="es-419" dirty="0"/>
              <a:t> 95</a:t>
            </a:r>
          </a:p>
          <a:p>
            <a:r>
              <a:rPr lang="es-419" dirty="0" err="1"/>
              <a:t>Win</a:t>
            </a:r>
            <a:r>
              <a:rPr lang="es-419" dirty="0"/>
              <a:t> Me</a:t>
            </a:r>
          </a:p>
          <a:p>
            <a:r>
              <a:rPr lang="es-419" dirty="0" err="1"/>
              <a:t>Win</a:t>
            </a:r>
            <a:r>
              <a:rPr lang="es-419" dirty="0"/>
              <a:t> 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6E697-A1C6-80F1-069A-62B215E7FDCE}"/>
              </a:ext>
            </a:extLst>
          </p:cNvPr>
          <p:cNvSpPr/>
          <p:nvPr/>
        </p:nvSpPr>
        <p:spPr>
          <a:xfrm>
            <a:off x="4725909" y="3949063"/>
            <a:ext cx="3228720" cy="21756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4B8C19-D0FB-7AA6-7295-8A15967FADE9}"/>
              </a:ext>
            </a:extLst>
          </p:cNvPr>
          <p:cNvSpPr/>
          <p:nvPr/>
        </p:nvSpPr>
        <p:spPr>
          <a:xfrm>
            <a:off x="4934139" y="4128380"/>
            <a:ext cx="2866902" cy="18559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88E169-FAFC-31D0-04B9-DCF949345D24}"/>
              </a:ext>
            </a:extLst>
          </p:cNvPr>
          <p:cNvSpPr txBox="1"/>
          <p:nvPr/>
        </p:nvSpPr>
        <p:spPr>
          <a:xfrm>
            <a:off x="4911730" y="4128380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VM (</a:t>
            </a:r>
            <a:r>
              <a:rPr lang="es-419" dirty="0" err="1"/>
              <a:t>Win</a:t>
            </a:r>
            <a:r>
              <a:rPr lang="es-419" dirty="0"/>
              <a:t>, Linux, Mac)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78C729-D179-3E51-D4BF-9183B1EDB2FB}"/>
              </a:ext>
            </a:extLst>
          </p:cNvPr>
          <p:cNvSpPr/>
          <p:nvPr/>
        </p:nvSpPr>
        <p:spPr>
          <a:xfrm>
            <a:off x="5187635" y="4697493"/>
            <a:ext cx="654581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D025D2-75A3-60AA-5371-12840F34F1AE}"/>
              </a:ext>
            </a:extLst>
          </p:cNvPr>
          <p:cNvSpPr txBox="1"/>
          <p:nvPr/>
        </p:nvSpPr>
        <p:spPr>
          <a:xfrm>
            <a:off x="3538325" y="4103886"/>
            <a:ext cx="8611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O.S.</a:t>
            </a:r>
          </a:p>
          <a:p>
            <a:r>
              <a:rPr lang="es-419" dirty="0" err="1"/>
              <a:t>Win</a:t>
            </a:r>
            <a:endParaRPr lang="es-419" dirty="0"/>
          </a:p>
          <a:p>
            <a:r>
              <a:rPr lang="es-419" sz="2400" b="1" dirty="0"/>
              <a:t>Linux</a:t>
            </a:r>
          </a:p>
          <a:p>
            <a:r>
              <a:rPr lang="es-419" sz="2000" dirty="0"/>
              <a:t>Mac</a:t>
            </a:r>
            <a:endParaRPr lang="es-419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8A2887-57E6-2A1E-D7E8-876C02D73039}"/>
              </a:ext>
            </a:extLst>
          </p:cNvPr>
          <p:cNvSpPr/>
          <p:nvPr/>
        </p:nvSpPr>
        <p:spPr>
          <a:xfrm>
            <a:off x="1816193" y="2824681"/>
            <a:ext cx="1171451" cy="24897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E0204D-406B-FD2E-2332-3EA3152C4FD6}"/>
              </a:ext>
            </a:extLst>
          </p:cNvPr>
          <p:cNvSpPr txBox="1"/>
          <p:nvPr/>
        </p:nvSpPr>
        <p:spPr>
          <a:xfrm>
            <a:off x="1862151" y="312130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exe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A71489-5443-EF27-B240-532E4C35B33E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2140433" y="3490637"/>
            <a:ext cx="11414" cy="71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93E8C6-A486-1123-D4D7-68EB1EE29148}"/>
              </a:ext>
            </a:extLst>
          </p:cNvPr>
          <p:cNvCxnSpPr/>
          <p:nvPr/>
        </p:nvCxnSpPr>
        <p:spPr>
          <a:xfrm>
            <a:off x="2140432" y="3739081"/>
            <a:ext cx="278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37D5136-260F-3693-E6F5-584BA28F9C8D}"/>
              </a:ext>
            </a:extLst>
          </p:cNvPr>
          <p:cNvCxnSpPr/>
          <p:nvPr/>
        </p:nvCxnSpPr>
        <p:spPr>
          <a:xfrm>
            <a:off x="2140432" y="4060478"/>
            <a:ext cx="278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BE54C49-8E36-6BE0-238D-DE4F5C059F7B}"/>
              </a:ext>
            </a:extLst>
          </p:cNvPr>
          <p:cNvSpPr/>
          <p:nvPr/>
        </p:nvSpPr>
        <p:spPr>
          <a:xfrm>
            <a:off x="2415350" y="3611928"/>
            <a:ext cx="215844" cy="21584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10A6F99-B447-465F-568B-0E7C473FD0D6}"/>
              </a:ext>
            </a:extLst>
          </p:cNvPr>
          <p:cNvSpPr/>
          <p:nvPr/>
        </p:nvSpPr>
        <p:spPr>
          <a:xfrm>
            <a:off x="2415350" y="3949063"/>
            <a:ext cx="215844" cy="21584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A3CF8E-5B4E-CD3F-AD38-373AC441CCE4}"/>
              </a:ext>
            </a:extLst>
          </p:cNvPr>
          <p:cNvSpPr txBox="1"/>
          <p:nvPr/>
        </p:nvSpPr>
        <p:spPr>
          <a:xfrm>
            <a:off x="2014159" y="248331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9C3A590-FB70-CFF2-505C-8BC1FD0F5A9E}"/>
              </a:ext>
            </a:extLst>
          </p:cNvPr>
          <p:cNvSpPr/>
          <p:nvPr/>
        </p:nvSpPr>
        <p:spPr>
          <a:xfrm>
            <a:off x="488887" y="3603279"/>
            <a:ext cx="865869" cy="52510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CA2E95-FC29-90C4-60CA-FBA9B94A7492}"/>
              </a:ext>
            </a:extLst>
          </p:cNvPr>
          <p:cNvSpPr txBox="1"/>
          <p:nvPr/>
        </p:nvSpPr>
        <p:spPr>
          <a:xfrm>
            <a:off x="2987644" y="310381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GC</a:t>
            </a:r>
          </a:p>
        </p:txBody>
      </p:sp>
    </p:spTree>
    <p:extLst>
      <p:ext uri="{BB962C8B-B14F-4D97-AF65-F5344CB8AC3E}">
        <p14:creationId xmlns:p14="http://schemas.microsoft.com/office/powerpoint/2010/main" val="19618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51E201E4-DF78-83B4-D330-3A1552EB6C7D}"/>
              </a:ext>
            </a:extLst>
          </p:cNvPr>
          <p:cNvSpPr/>
          <p:nvPr/>
        </p:nvSpPr>
        <p:spPr>
          <a:xfrm>
            <a:off x="1270444" y="660903"/>
            <a:ext cx="913675" cy="78765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67120-9F4C-FBEC-F418-7798D28AC08F}"/>
              </a:ext>
            </a:extLst>
          </p:cNvPr>
          <p:cNvSpPr txBox="1"/>
          <p:nvPr/>
        </p:nvSpPr>
        <p:spPr>
          <a:xfrm>
            <a:off x="1934967" y="31287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JRMI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DE892FEF-079A-3F15-C018-2785E09D050B}"/>
              </a:ext>
            </a:extLst>
          </p:cNvPr>
          <p:cNvSpPr/>
          <p:nvPr/>
        </p:nvSpPr>
        <p:spPr>
          <a:xfrm>
            <a:off x="1276539" y="2254313"/>
            <a:ext cx="913675" cy="78765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VB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B50D1-3518-8C81-4FF3-F0D41454A0CB}"/>
              </a:ext>
            </a:extLst>
          </p:cNvPr>
          <p:cNvSpPr txBox="1"/>
          <p:nvPr/>
        </p:nvSpPr>
        <p:spPr>
          <a:xfrm>
            <a:off x="1222114" y="1884981"/>
            <a:ext cx="77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COM+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A8C40189-7FBD-89A8-2657-E65C3F0C56DC}"/>
              </a:ext>
            </a:extLst>
          </p:cNvPr>
          <p:cNvSpPr/>
          <p:nvPr/>
        </p:nvSpPr>
        <p:spPr>
          <a:xfrm>
            <a:off x="3216939" y="2254313"/>
            <a:ext cx="913675" cy="78765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</a:rPr>
              <a:t>Other</a:t>
            </a:r>
            <a:endParaRPr lang="es-419" sz="1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939BF-484F-CC2F-64E1-C67C0D6E5414}"/>
              </a:ext>
            </a:extLst>
          </p:cNvPr>
          <p:cNvSpPr txBox="1"/>
          <p:nvPr/>
        </p:nvSpPr>
        <p:spPr>
          <a:xfrm>
            <a:off x="3885166" y="188498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Corba</a:t>
            </a:r>
            <a:endParaRPr lang="es-419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B0D61B00-A5AC-D181-1131-8FBDAA8ADE29}"/>
              </a:ext>
            </a:extLst>
          </p:cNvPr>
          <p:cNvSpPr/>
          <p:nvPr/>
        </p:nvSpPr>
        <p:spPr>
          <a:xfrm>
            <a:off x="3216939" y="660903"/>
            <a:ext cx="913675" cy="78765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</a:rPr>
              <a:t>.Net</a:t>
            </a:r>
            <a:endParaRPr lang="es-419" sz="1100" dirty="0">
              <a:solidFill>
                <a:schemeClr val="tx1"/>
              </a:solidFill>
            </a:endParaRPr>
          </a:p>
          <a:p>
            <a:pPr algn="ctr"/>
            <a:r>
              <a:rPr lang="es-419" sz="1100" dirty="0">
                <a:solidFill>
                  <a:schemeClr val="tx1"/>
                </a:solidFill>
              </a:rPr>
              <a:t>Framework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03B99-9F1F-7433-F3C8-6A15934F2DC4}"/>
              </a:ext>
            </a:extLst>
          </p:cNvPr>
          <p:cNvSpPr txBox="1"/>
          <p:nvPr/>
        </p:nvSpPr>
        <p:spPr>
          <a:xfrm>
            <a:off x="4270625" y="731562"/>
            <a:ext cx="363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Window</a:t>
            </a:r>
            <a:r>
              <a:rPr lang="es-419" dirty="0"/>
              <a:t> </a:t>
            </a:r>
            <a:r>
              <a:rPr lang="es-419" dirty="0" err="1"/>
              <a:t>Communication</a:t>
            </a:r>
            <a:r>
              <a:rPr lang="es-419" dirty="0"/>
              <a:t> </a:t>
            </a:r>
            <a:r>
              <a:rPr lang="es-419" dirty="0" err="1"/>
              <a:t>Foundation</a:t>
            </a:r>
            <a:endParaRPr lang="es-419" dirty="0"/>
          </a:p>
          <a:p>
            <a:r>
              <a:rPr lang="es-419" dirty="0"/>
              <a:t>WCF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8EE0F0-D891-2626-10BB-C7CA2B8A775C}"/>
              </a:ext>
            </a:extLst>
          </p:cNvPr>
          <p:cNvCxnSpPr>
            <a:stCxn id="10" idx="3"/>
          </p:cNvCxnSpPr>
          <p:nvPr/>
        </p:nvCxnSpPr>
        <p:spPr>
          <a:xfrm flipH="1">
            <a:off x="2184119" y="1054729"/>
            <a:ext cx="1032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A3A582-9967-376C-DBDC-A309CECDDC8F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987206" y="1054729"/>
            <a:ext cx="1229733" cy="119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67B2B5-E29A-3B57-6BA6-65CAC3AA1671}"/>
              </a:ext>
            </a:extLst>
          </p:cNvPr>
          <p:cNvCxnSpPr>
            <a:stCxn id="10" idx="3"/>
          </p:cNvCxnSpPr>
          <p:nvPr/>
        </p:nvCxnSpPr>
        <p:spPr>
          <a:xfrm>
            <a:off x="3216939" y="1054729"/>
            <a:ext cx="196913" cy="119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51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77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9</cp:revision>
  <dcterms:created xsi:type="dcterms:W3CDTF">2023-10-22T14:38:46Z</dcterms:created>
  <dcterms:modified xsi:type="dcterms:W3CDTF">2024-11-02T15:47:47Z</dcterms:modified>
</cp:coreProperties>
</file>