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736B8-C9E7-407D-B9F4-36B3BAB3EA6E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55C4-2713-4CBF-9164-EB03C5266DA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48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97D-88D9-E635-8CA7-FA551765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1EF0-73A1-29D0-4422-7C5BAEEF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D2BF-95D1-0210-C5C0-5F7C685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DC0-7F43-AD22-185E-D6E6793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0BC6-AE7C-A986-52B3-E65F7F8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43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E5B-AE5F-4EEC-2C80-CD84D2D7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DA5A-DC30-278A-2413-EFBE7288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80CD-7B64-7A5E-9B00-CF6A9055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9B02-0193-F602-2978-1E14DDE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2C5-F4C9-D62D-30F9-EC7FAC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AF5F-5A7E-7D26-BBFB-EF441FCB0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37A-26CE-248A-4EC6-C272F6C0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BED4-61DF-0908-CDE5-E6F8072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5986-AE76-30DD-45CD-E86E160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B2A-6EE7-5417-8978-DC4FF7E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786-975B-E5F0-8D54-33519DB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D09-8E73-1773-6013-4A45BE5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994-B1BF-9959-85D7-892F1DD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4D50-A007-E73E-0C85-31CE67B0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01D2-61AA-D90D-7F5E-9019ABC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505-F7DF-F6E5-1367-8BA7741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FBE8-868F-5616-BA99-7573727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C8B-354A-F83A-8E07-657E471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7901-ABEC-B86C-CAB8-0CC2282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E649-0BD6-0AE3-F0D0-7BE2692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BF8-4F81-3EC0-8710-8E05097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795-3953-7A6C-99BA-30BDC679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D723-ACC5-F550-9398-A62BE25D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EEC-A99F-0FE9-2D5B-AB33A20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F711-40FC-A4E3-617E-80A0AC7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177-E2CE-27BD-4768-194CE03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6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EE0-A39F-FCAB-9C8C-B80A91D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613A-0AFF-EA9A-DE5E-159883FC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33A0-95FC-F1F8-C1CD-F21095DC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3BA2-9478-B43B-1C21-03AF47E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9EC3-4B11-0E5A-0B87-DAFF9C7B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8CFE-FD49-CE48-088B-E71079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C818-E77C-ACDA-9D25-C2F9A966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DDB4-6262-DA7A-87D4-D6202A82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9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5B2-CD44-CCF4-1D0D-14B048C9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A31A2-4A08-115E-533D-700E81D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5D01-88E4-D564-8B0C-29C7F07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13BC-4FCE-A3EA-8AD2-1C76AAB3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0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F3552-2D75-216E-2730-8681DDA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D89B-AF34-5EE0-0B93-EDE0884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6797-990B-98CC-3499-D78D6FE6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75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8040-9B9D-660C-C970-AC1EDC86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8F7-D435-C9FF-2FEA-AFFDC00C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446C-C5B1-9A1F-5895-246894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EE0C-DB44-C715-A637-BFB6255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D28-1994-B011-47F5-DF29890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D2055-22AA-3469-99CA-78BB0BD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115-62D2-216B-1FF4-566D5A3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26D3-40DD-E2ED-6E45-4B4BB571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E092-3BE1-6293-3D14-138CD78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E32-EA3F-C629-2CA7-D6F97D2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EA754-44D6-F4D8-9CA9-3764F9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732E-15AD-1092-0E2E-F69BF4B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2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A467-A43B-EAC1-B4DF-F3C13130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BC2-C696-5D2A-D6BD-10DB72C9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16-8F96-BFEB-48E7-EFC939BE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EBC1-5CEA-89CC-03E5-9B0AA291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D01-49C2-A14D-7956-113C79EC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95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80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7</cp:revision>
  <dcterms:created xsi:type="dcterms:W3CDTF">2023-10-22T14:38:46Z</dcterms:created>
  <dcterms:modified xsi:type="dcterms:W3CDTF">2024-11-02T15:12:45Z</dcterms:modified>
</cp:coreProperties>
</file>