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2C5D-B0EC-E285-0F52-F0054283F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A63A9-4622-D933-9ED6-EA0E5B82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5E4C3-6169-DFED-3091-D87C85C9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FE32-7787-4E86-BE13-449BB4A1A046}" type="datetimeFigureOut">
              <a:rPr lang="es-419" smtClean="0"/>
              <a:t>6/1/2024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BE859-AAA7-79EB-2124-EB94BE7D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A360A-FD70-D362-03A4-ED94C951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6134-C8BB-49C9-B597-68612151945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2595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B1DA-3879-2A95-E33C-E895515A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3180C-74CB-DD04-1F75-8F1A35ACB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47F9C-98AB-1BBF-3404-E0A6FBBD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FE32-7787-4E86-BE13-449BB4A1A046}" type="datetimeFigureOut">
              <a:rPr lang="es-419" smtClean="0"/>
              <a:t>6/1/2024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16C3D-2D82-D165-39C6-1C968136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8C607-3821-56EA-816F-D2691F22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6134-C8BB-49C9-B597-68612151945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1533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09D84-FEE0-52DA-936F-0FBA2F9F2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3A85A-F3EE-D3B6-31B6-F7A1C6522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8B7A0-3843-12FE-F77F-38B2B621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FE32-7787-4E86-BE13-449BB4A1A046}" type="datetimeFigureOut">
              <a:rPr lang="es-419" smtClean="0"/>
              <a:t>6/1/2024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2C798-C1F2-5E15-5289-E78753F0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B32FC-7B2D-C253-625A-2A730DF7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6134-C8BB-49C9-B597-68612151945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9180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BCFE-DCEB-FD0D-1648-6FDF0191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F07E1-F484-7549-4E03-C59B77881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00CEB-08A3-964C-FA23-2C55D620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FE32-7787-4E86-BE13-449BB4A1A046}" type="datetimeFigureOut">
              <a:rPr lang="es-419" smtClean="0"/>
              <a:t>6/1/2024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A0051-2D65-E473-D2F7-736E1FFC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63658-4162-6EC7-588E-582E668F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6134-C8BB-49C9-B597-68612151945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6099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0E89-39C7-A8A2-10B1-4A1D081E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AAF52-B430-04A7-623B-D996FE4C4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49123-05BD-C1D6-E954-14015259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FE32-7787-4E86-BE13-449BB4A1A046}" type="datetimeFigureOut">
              <a:rPr lang="es-419" smtClean="0"/>
              <a:t>6/1/2024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8640-B7FB-EEA9-A9BD-C055D0E5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B643D-E389-56F4-135E-8379F501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6134-C8BB-49C9-B597-68612151945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3492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F7AE-DBB0-2809-6414-16C74968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FB37-1DDC-9C43-D759-6835E1D71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CED7B-60A8-B30F-CC41-37EF25075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A5C3F-5E0F-ABC6-FF2C-E96A27BB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FE32-7787-4E86-BE13-449BB4A1A046}" type="datetimeFigureOut">
              <a:rPr lang="es-419" smtClean="0"/>
              <a:t>6/1/2024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7560D-7CEB-C4D2-F216-ADD8325C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3B5BF-BED2-801E-CD03-6EB38934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6134-C8BB-49C9-B597-68612151945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4877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1595-F16F-032A-9477-A6DC172B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8EEB8-6919-30C1-651B-AB68BF247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413E5-C16A-B0AD-CA52-1A244C537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81D47-2107-755B-C323-95A637919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C9DD3-F07F-B977-D4BD-D6B1C4ECD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D9259-A06F-F8D9-95DC-D213F7BB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FE32-7787-4E86-BE13-449BB4A1A046}" type="datetimeFigureOut">
              <a:rPr lang="es-419" smtClean="0"/>
              <a:t>6/1/2024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1C729-BEFE-6992-130D-9403DF35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65AE5-0C37-F21E-9495-41DF742B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6134-C8BB-49C9-B597-68612151945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318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61CB-DEAD-B8F1-589A-63A2AAF5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CE602-DF95-F09D-F4E2-6BA5830B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FE32-7787-4E86-BE13-449BB4A1A046}" type="datetimeFigureOut">
              <a:rPr lang="es-419" smtClean="0"/>
              <a:t>6/1/2024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B6A72-A463-61F7-C97B-2160B6AD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96B02-528C-E819-645E-BF931695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6134-C8BB-49C9-B597-68612151945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3952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9C02F-8C81-DB29-C90B-EAD56F06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FE32-7787-4E86-BE13-449BB4A1A046}" type="datetimeFigureOut">
              <a:rPr lang="es-419" smtClean="0"/>
              <a:t>6/1/2024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4B8F1-7602-94F8-8E5C-4CD9BCDD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0F481-09A3-8B16-5C84-C1E7A802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6134-C8BB-49C9-B597-68612151945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7257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AC88-9539-3B2C-CBA3-6CD215F1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1447-E767-9256-26B2-F5503C944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53783-6F7F-DF04-231A-4A65C34A4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D1568-0980-9D73-BBF8-95092F99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FE32-7787-4E86-BE13-449BB4A1A046}" type="datetimeFigureOut">
              <a:rPr lang="es-419" smtClean="0"/>
              <a:t>6/1/2024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9F359-1B58-FDFC-13E6-874FA84A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00C82-E20A-2242-83D9-EE2A5590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6134-C8BB-49C9-B597-68612151945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6612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A29C-8FEF-7FD1-084A-EFBF19E9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0D6CE-892D-E2C2-32EC-3D8E4D67F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E496E-8BC7-9FA6-1D24-B7C0AE39B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513E7-29A5-0D75-CE7F-2089A7F3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FE32-7787-4E86-BE13-449BB4A1A046}" type="datetimeFigureOut">
              <a:rPr lang="es-419" smtClean="0"/>
              <a:t>6/1/2024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E8CE3-3868-B71A-598B-0D6B73C8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6BB34-E6F9-EEA3-3749-60315DFB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6134-C8BB-49C9-B597-68612151945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2852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4F97F-5091-AFA9-0BB0-21C823CA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4D806-7B77-0159-AC3C-BF0EB6466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12634-57CC-0EF4-8D02-1D4B9CFC7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AFE32-7787-4E86-BE13-449BB4A1A046}" type="datetimeFigureOut">
              <a:rPr lang="es-419" smtClean="0"/>
              <a:t>6/1/2024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F0E1-674F-C89B-A0A4-0AF491604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0100E-3F07-C82A-41ED-36F2D7ED2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126134-C8BB-49C9-B597-68612151945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0717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83DEE7A8-2AC9-9946-AF40-A9137F72EC98}"/>
              </a:ext>
            </a:extLst>
          </p:cNvPr>
          <p:cNvSpPr/>
          <p:nvPr/>
        </p:nvSpPr>
        <p:spPr>
          <a:xfrm>
            <a:off x="6486863" y="762000"/>
            <a:ext cx="747655" cy="644530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58BE66-F2DA-18AF-6EE6-C2D460B5698A}"/>
              </a:ext>
            </a:extLst>
          </p:cNvPr>
          <p:cNvSpPr/>
          <p:nvPr/>
        </p:nvSpPr>
        <p:spPr>
          <a:xfrm>
            <a:off x="3747248" y="627529"/>
            <a:ext cx="502024" cy="2590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57053F1A-F425-C390-5A97-6CA1E0A1EF4C}"/>
              </a:ext>
            </a:extLst>
          </p:cNvPr>
          <p:cNvSpPr/>
          <p:nvPr/>
        </p:nvSpPr>
        <p:spPr>
          <a:xfrm>
            <a:off x="6486863" y="1631576"/>
            <a:ext cx="747655" cy="644530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62E5489-59E1-B134-F908-434A3A3770C5}"/>
              </a:ext>
            </a:extLst>
          </p:cNvPr>
          <p:cNvSpPr/>
          <p:nvPr/>
        </p:nvSpPr>
        <p:spPr>
          <a:xfrm>
            <a:off x="6486863" y="2501152"/>
            <a:ext cx="747655" cy="644530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47F16E-8766-B5EE-8422-A847A9B88DAD}"/>
              </a:ext>
            </a:extLst>
          </p:cNvPr>
          <p:cNvSpPr/>
          <p:nvPr/>
        </p:nvSpPr>
        <p:spPr>
          <a:xfrm>
            <a:off x="959224" y="1066800"/>
            <a:ext cx="1255058" cy="82475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4A06A371-3CFA-06BA-12A6-49132A355C85}"/>
              </a:ext>
            </a:extLst>
          </p:cNvPr>
          <p:cNvSpPr/>
          <p:nvPr/>
        </p:nvSpPr>
        <p:spPr>
          <a:xfrm>
            <a:off x="959224" y="1953841"/>
            <a:ext cx="1255058" cy="340659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A440D43-ECFF-BB2D-D31E-80FB6F460BE5}"/>
              </a:ext>
            </a:extLst>
          </p:cNvPr>
          <p:cNvCxnSpPr>
            <a:stCxn id="8" idx="0"/>
            <a:endCxn id="5" idx="0"/>
          </p:cNvCxnSpPr>
          <p:nvPr/>
        </p:nvCxnSpPr>
        <p:spPr>
          <a:xfrm rot="5400000" flipH="1" flipV="1">
            <a:off x="2572871" y="-358588"/>
            <a:ext cx="439271" cy="2411507"/>
          </a:xfrm>
          <a:prstGeom prst="curvedConnector3">
            <a:avLst>
              <a:gd name="adj1" fmla="val 15204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D4FAC10-DE2E-EA89-9586-F646B6BA4CAF}"/>
              </a:ext>
            </a:extLst>
          </p:cNvPr>
          <p:cNvCxnSpPr>
            <a:cxnSpLocks/>
            <a:stCxn id="5" idx="2"/>
            <a:endCxn id="9" idx="3"/>
          </p:cNvCxnSpPr>
          <p:nvPr/>
        </p:nvCxnSpPr>
        <p:spPr>
          <a:xfrm rot="5400000" flipH="1">
            <a:off x="2309301" y="1529371"/>
            <a:ext cx="923829" cy="2454089"/>
          </a:xfrm>
          <a:prstGeom prst="curvedConnector3">
            <a:avLst>
              <a:gd name="adj1" fmla="val -247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9BE41CB-AE09-D3A0-C154-4DA3D38531D5}"/>
              </a:ext>
            </a:extLst>
          </p:cNvPr>
          <p:cNvCxnSpPr>
            <a:stCxn id="8" idx="0"/>
            <a:endCxn id="4" idx="4"/>
          </p:cNvCxnSpPr>
          <p:nvPr/>
        </p:nvCxnSpPr>
        <p:spPr>
          <a:xfrm rot="5400000" flipH="1" flipV="1">
            <a:off x="3964974" y="-1616221"/>
            <a:ext cx="304800" cy="5061243"/>
          </a:xfrm>
          <a:prstGeom prst="curvedConnector3">
            <a:avLst>
              <a:gd name="adj1" fmla="val 3220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B71B09-FD35-0449-0ECB-EA4181D3BE02}"/>
              </a:ext>
            </a:extLst>
          </p:cNvPr>
          <p:cNvCxnSpPr>
            <a:stCxn id="4" idx="3"/>
          </p:cNvCxnSpPr>
          <p:nvPr/>
        </p:nvCxnSpPr>
        <p:spPr>
          <a:xfrm flipH="1">
            <a:off x="4249272" y="1084265"/>
            <a:ext cx="2237591" cy="394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D34940-15E5-40C7-EDDF-5C8CD358777D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H="1" flipV="1">
            <a:off x="4249272" y="1922929"/>
            <a:ext cx="2237591" cy="30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4AA1E9-0F1B-B3CF-9E66-6F1FC4656CDB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4249272" y="2397594"/>
            <a:ext cx="2237591" cy="425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Hexagon 32">
            <a:extLst>
              <a:ext uri="{FF2B5EF4-FFF2-40B4-BE49-F238E27FC236}">
                <a16:creationId xmlns:a16="http://schemas.microsoft.com/office/drawing/2014/main" id="{E79BB86E-27DD-6F13-79CB-F3A4FC5A0D6E}"/>
              </a:ext>
            </a:extLst>
          </p:cNvPr>
          <p:cNvSpPr/>
          <p:nvPr/>
        </p:nvSpPr>
        <p:spPr>
          <a:xfrm>
            <a:off x="3869484" y="1368162"/>
            <a:ext cx="257553" cy="222028"/>
          </a:xfrm>
          <a:prstGeom prst="hexagon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5FDDF0B-5FFE-CC53-3C73-F1E0B76E59BC}"/>
              </a:ext>
            </a:extLst>
          </p:cNvPr>
          <p:cNvSpPr/>
          <p:nvPr/>
        </p:nvSpPr>
        <p:spPr>
          <a:xfrm>
            <a:off x="3869484" y="1811915"/>
            <a:ext cx="257553" cy="222028"/>
          </a:xfrm>
          <a:prstGeom prst="hexagon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F8052CA5-6A85-8F1A-5BB3-BEB6CF673397}"/>
              </a:ext>
            </a:extLst>
          </p:cNvPr>
          <p:cNvSpPr/>
          <p:nvPr/>
        </p:nvSpPr>
        <p:spPr>
          <a:xfrm>
            <a:off x="3869484" y="2325877"/>
            <a:ext cx="257553" cy="222028"/>
          </a:xfrm>
          <a:prstGeom prst="hexagon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BE4FDE-BDAD-1740-4BA1-85E5C1B6C149}"/>
              </a:ext>
            </a:extLst>
          </p:cNvPr>
          <p:cNvSpPr txBox="1"/>
          <p:nvPr/>
        </p:nvSpPr>
        <p:spPr>
          <a:xfrm>
            <a:off x="6717255" y="9144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7F21C2-03DC-849C-536A-25B414BCD06E}"/>
              </a:ext>
            </a:extLst>
          </p:cNvPr>
          <p:cNvSpPr txBox="1"/>
          <p:nvPr/>
        </p:nvSpPr>
        <p:spPr>
          <a:xfrm>
            <a:off x="6717255" y="254790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D4DA55-F84C-A413-4F5E-7DDEC6D9768F}"/>
              </a:ext>
            </a:extLst>
          </p:cNvPr>
          <p:cNvSpPr txBox="1"/>
          <p:nvPr/>
        </p:nvSpPr>
        <p:spPr>
          <a:xfrm>
            <a:off x="6717255" y="175371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A’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6F25F5-DF9A-BDD7-C88D-153243646F18}"/>
              </a:ext>
            </a:extLst>
          </p:cNvPr>
          <p:cNvSpPr txBox="1"/>
          <p:nvPr/>
        </p:nvSpPr>
        <p:spPr>
          <a:xfrm>
            <a:off x="4290254" y="2785429"/>
            <a:ext cx="1945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Service</a:t>
            </a:r>
            <a:r>
              <a:rPr lang="es-419" dirty="0"/>
              <a:t> Discovery</a:t>
            </a:r>
          </a:p>
          <a:p>
            <a:r>
              <a:rPr lang="es-419" dirty="0"/>
              <a:t>Eureka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D2446E-EE75-55AC-8571-6D614BE0C2ED}"/>
              </a:ext>
            </a:extLst>
          </p:cNvPr>
          <p:cNvSpPr/>
          <p:nvPr/>
        </p:nvSpPr>
        <p:spPr>
          <a:xfrm>
            <a:off x="6235851" y="627528"/>
            <a:ext cx="1957891" cy="8977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A1F720-461F-1832-B610-1EF9D6FF4AED}"/>
              </a:ext>
            </a:extLst>
          </p:cNvPr>
          <p:cNvSpPr/>
          <p:nvPr/>
        </p:nvSpPr>
        <p:spPr>
          <a:xfrm>
            <a:off x="6235851" y="1557600"/>
            <a:ext cx="1957891" cy="7682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B81572-4680-D7DB-947D-E39185EA48CC}"/>
              </a:ext>
            </a:extLst>
          </p:cNvPr>
          <p:cNvSpPr/>
          <p:nvPr/>
        </p:nvSpPr>
        <p:spPr>
          <a:xfrm>
            <a:off x="6235851" y="2372277"/>
            <a:ext cx="1957891" cy="8460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9ECAC0-FB8B-4B07-8BA7-99066C2C77C6}"/>
              </a:ext>
            </a:extLst>
          </p:cNvPr>
          <p:cNvSpPr/>
          <p:nvPr/>
        </p:nvSpPr>
        <p:spPr>
          <a:xfrm>
            <a:off x="3191435" y="3703240"/>
            <a:ext cx="8543365" cy="30023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FE9B923D-03AC-EB11-E29B-BA1BCC622C3B}"/>
              </a:ext>
            </a:extLst>
          </p:cNvPr>
          <p:cNvSpPr/>
          <p:nvPr/>
        </p:nvSpPr>
        <p:spPr>
          <a:xfrm>
            <a:off x="9203169" y="4042619"/>
            <a:ext cx="747655" cy="644530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EF0F1EE3-BA2D-713A-5474-6326FB0D072E}"/>
              </a:ext>
            </a:extLst>
          </p:cNvPr>
          <p:cNvSpPr/>
          <p:nvPr/>
        </p:nvSpPr>
        <p:spPr>
          <a:xfrm>
            <a:off x="9203169" y="4912195"/>
            <a:ext cx="747655" cy="644530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A80DD70A-15AD-2645-1E4F-63A0EA10F032}"/>
              </a:ext>
            </a:extLst>
          </p:cNvPr>
          <p:cNvSpPr/>
          <p:nvPr/>
        </p:nvSpPr>
        <p:spPr>
          <a:xfrm>
            <a:off x="9203169" y="5781771"/>
            <a:ext cx="747655" cy="644530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E038A1-FDD5-A1E2-B24B-D855568F6797}"/>
              </a:ext>
            </a:extLst>
          </p:cNvPr>
          <p:cNvSpPr txBox="1"/>
          <p:nvPr/>
        </p:nvSpPr>
        <p:spPr>
          <a:xfrm>
            <a:off x="9433561" y="419501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47F94B-AF48-229D-38CD-65AC9DEA6966}"/>
              </a:ext>
            </a:extLst>
          </p:cNvPr>
          <p:cNvSpPr txBox="1"/>
          <p:nvPr/>
        </p:nvSpPr>
        <p:spPr>
          <a:xfrm>
            <a:off x="9433561" y="582852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F9D5C4-58FD-8460-1BA6-6989E87BC8F2}"/>
              </a:ext>
            </a:extLst>
          </p:cNvPr>
          <p:cNvSpPr txBox="1"/>
          <p:nvPr/>
        </p:nvSpPr>
        <p:spPr>
          <a:xfrm>
            <a:off x="9433561" y="503433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A’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67BDA59-55BB-CD94-FF3D-5751E8F63A16}"/>
              </a:ext>
            </a:extLst>
          </p:cNvPr>
          <p:cNvSpPr/>
          <p:nvPr/>
        </p:nvSpPr>
        <p:spPr>
          <a:xfrm>
            <a:off x="6983506" y="3931024"/>
            <a:ext cx="502024" cy="162570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37DCFDA8-62BE-D192-EC55-97AB160A6519}"/>
              </a:ext>
            </a:extLst>
          </p:cNvPr>
          <p:cNvSpPr/>
          <p:nvPr/>
        </p:nvSpPr>
        <p:spPr>
          <a:xfrm>
            <a:off x="7086267" y="4325838"/>
            <a:ext cx="257553" cy="222028"/>
          </a:xfrm>
          <a:prstGeom prst="hexagon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417C78EF-6CFC-2F5C-32EB-535301801B8B}"/>
              </a:ext>
            </a:extLst>
          </p:cNvPr>
          <p:cNvSpPr/>
          <p:nvPr/>
        </p:nvSpPr>
        <p:spPr>
          <a:xfrm>
            <a:off x="7086267" y="4769591"/>
            <a:ext cx="257553" cy="222028"/>
          </a:xfrm>
          <a:prstGeom prst="hexagon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797624AC-1B98-9242-3BCA-2CDDCB8CFF3E}"/>
              </a:ext>
            </a:extLst>
          </p:cNvPr>
          <p:cNvSpPr/>
          <p:nvPr/>
        </p:nvSpPr>
        <p:spPr>
          <a:xfrm>
            <a:off x="7105741" y="6013190"/>
            <a:ext cx="257553" cy="222028"/>
          </a:xfrm>
          <a:prstGeom prst="hexagon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CA4EB4D-08D9-D912-D880-9060485F0504}"/>
              </a:ext>
            </a:extLst>
          </p:cNvPr>
          <p:cNvSpPr/>
          <p:nvPr/>
        </p:nvSpPr>
        <p:spPr>
          <a:xfrm>
            <a:off x="6983506" y="5851401"/>
            <a:ext cx="502024" cy="5851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78BAF9-A9E8-E4D0-1888-8AACBF20C1C2}"/>
              </a:ext>
            </a:extLst>
          </p:cNvPr>
          <p:cNvCxnSpPr>
            <a:stCxn id="46" idx="3"/>
          </p:cNvCxnSpPr>
          <p:nvPr/>
        </p:nvCxnSpPr>
        <p:spPr>
          <a:xfrm flipH="1">
            <a:off x="7485530" y="4364884"/>
            <a:ext cx="1717639" cy="18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9A83DFB-24DD-EDE2-934A-4A7317A7EB37}"/>
              </a:ext>
            </a:extLst>
          </p:cNvPr>
          <p:cNvCxnSpPr>
            <a:stCxn id="47" idx="3"/>
          </p:cNvCxnSpPr>
          <p:nvPr/>
        </p:nvCxnSpPr>
        <p:spPr>
          <a:xfrm flipH="1" flipV="1">
            <a:off x="7446581" y="5001599"/>
            <a:ext cx="1756588" cy="232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B08066E-73E0-2EE0-210F-3DCE17BDE511}"/>
              </a:ext>
            </a:extLst>
          </p:cNvPr>
          <p:cNvCxnSpPr>
            <a:stCxn id="48" idx="3"/>
            <a:endCxn id="59" idx="3"/>
          </p:cNvCxnSpPr>
          <p:nvPr/>
        </p:nvCxnSpPr>
        <p:spPr>
          <a:xfrm flipH="1">
            <a:off x="7485530" y="6104036"/>
            <a:ext cx="1717639" cy="39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26F2C3E-EDF6-CE70-1DFF-A915FDBC65C1}"/>
              </a:ext>
            </a:extLst>
          </p:cNvPr>
          <p:cNvSpPr/>
          <p:nvPr/>
        </p:nvSpPr>
        <p:spPr>
          <a:xfrm>
            <a:off x="959224" y="4669684"/>
            <a:ext cx="1255058" cy="82475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0" name="Parallelogram 69">
            <a:extLst>
              <a:ext uri="{FF2B5EF4-FFF2-40B4-BE49-F238E27FC236}">
                <a16:creationId xmlns:a16="http://schemas.microsoft.com/office/drawing/2014/main" id="{F9FC5BFE-7D78-32EB-F2D7-1674865E3465}"/>
              </a:ext>
            </a:extLst>
          </p:cNvPr>
          <p:cNvSpPr/>
          <p:nvPr/>
        </p:nvSpPr>
        <p:spPr>
          <a:xfrm>
            <a:off x="959224" y="5556725"/>
            <a:ext cx="1255058" cy="340659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6B0CC75-818E-2FD9-D32A-42BE54B5BD6F}"/>
              </a:ext>
            </a:extLst>
          </p:cNvPr>
          <p:cNvCxnSpPr>
            <a:stCxn id="69" idx="3"/>
            <a:endCxn id="55" idx="1"/>
          </p:cNvCxnSpPr>
          <p:nvPr/>
        </p:nvCxnSpPr>
        <p:spPr>
          <a:xfrm flipV="1">
            <a:off x="2214282" y="4743875"/>
            <a:ext cx="4769224" cy="338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540FC81-A745-308B-6E3A-C0E8E0114B41}"/>
              </a:ext>
            </a:extLst>
          </p:cNvPr>
          <p:cNvCxnSpPr>
            <a:stCxn id="69" idx="3"/>
            <a:endCxn id="59" idx="1"/>
          </p:cNvCxnSpPr>
          <p:nvPr/>
        </p:nvCxnSpPr>
        <p:spPr>
          <a:xfrm>
            <a:off x="2214282" y="5082061"/>
            <a:ext cx="4769224" cy="1061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4B5B7AB5-8997-73C7-369D-9B32C90CB808}"/>
              </a:ext>
            </a:extLst>
          </p:cNvPr>
          <p:cNvCxnSpPr>
            <a:stCxn id="69" idx="0"/>
            <a:endCxn id="55" idx="0"/>
          </p:cNvCxnSpPr>
          <p:nvPr/>
        </p:nvCxnSpPr>
        <p:spPr>
          <a:xfrm rot="5400000" flipH="1" flipV="1">
            <a:off x="4041305" y="1476472"/>
            <a:ext cx="738660" cy="5647765"/>
          </a:xfrm>
          <a:prstGeom prst="curvedConnector3">
            <a:avLst>
              <a:gd name="adj1" fmla="val 13094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734D1BBD-0480-E2FE-D181-08B12441BD05}"/>
              </a:ext>
            </a:extLst>
          </p:cNvPr>
          <p:cNvCxnSpPr>
            <a:stCxn id="55" idx="0"/>
            <a:endCxn id="46" idx="4"/>
          </p:cNvCxnSpPr>
          <p:nvPr/>
        </p:nvCxnSpPr>
        <p:spPr>
          <a:xfrm rot="16200000" flipH="1">
            <a:off x="8243612" y="2921929"/>
            <a:ext cx="111595" cy="2129784"/>
          </a:xfrm>
          <a:prstGeom prst="curvedConnector3">
            <a:avLst>
              <a:gd name="adj1" fmla="val -20484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E3DC3B1-1724-886D-221E-FA9AD1841DCD}"/>
              </a:ext>
            </a:extLst>
          </p:cNvPr>
          <p:cNvSpPr txBox="1"/>
          <p:nvPr/>
        </p:nvSpPr>
        <p:spPr>
          <a:xfrm>
            <a:off x="4290254" y="3808642"/>
            <a:ext cx="1945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Service</a:t>
            </a:r>
            <a:r>
              <a:rPr lang="es-419" dirty="0"/>
              <a:t> Discovery</a:t>
            </a:r>
          </a:p>
          <a:p>
            <a:r>
              <a:rPr lang="es-419" dirty="0" err="1"/>
              <a:t>Kubernetes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02780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1</cp:revision>
  <dcterms:created xsi:type="dcterms:W3CDTF">2024-01-06T18:57:21Z</dcterms:created>
  <dcterms:modified xsi:type="dcterms:W3CDTF">2024-01-06T19:08:04Z</dcterms:modified>
</cp:coreProperties>
</file>