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78" r:id="rId4"/>
    <p:sldId id="272" r:id="rId5"/>
    <p:sldId id="280" r:id="rId6"/>
    <p:sldId id="293" r:id="rId7"/>
    <p:sldId id="29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FF"/>
    <a:srgbClr val="006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FC550-BD73-4682-B9EB-A48AEF9D2707}" v="3" dt="2021-03-06T05:35:55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F2BFC550-BD73-4682-B9EB-A48AEF9D2707}"/>
    <pc:docChg chg="undo custSel addSld modSld">
      <pc:chgData name="Erick Arostegui Cunza" userId="d89b6af450cec8f7" providerId="LiveId" clId="{F2BFC550-BD73-4682-B9EB-A48AEF9D2707}" dt="2021-03-06T05:35:55.044" v="32" actId="1076"/>
      <pc:docMkLst>
        <pc:docMk/>
      </pc:docMkLst>
      <pc:sldChg chg="modSp mod">
        <pc:chgData name="Erick Arostegui Cunza" userId="d89b6af450cec8f7" providerId="LiveId" clId="{F2BFC550-BD73-4682-B9EB-A48AEF9D2707}" dt="2021-03-05T16:26:41.993" v="28" actId="15"/>
        <pc:sldMkLst>
          <pc:docMk/>
          <pc:sldMk cId="900922019" sldId="280"/>
        </pc:sldMkLst>
        <pc:spChg chg="mod">
          <ac:chgData name="Erick Arostegui Cunza" userId="d89b6af450cec8f7" providerId="LiveId" clId="{F2BFC550-BD73-4682-B9EB-A48AEF9D2707}" dt="2021-03-05T16:26:41.993" v="28" actId="15"/>
          <ac:spMkLst>
            <pc:docMk/>
            <pc:sldMk cId="900922019" sldId="280"/>
            <ac:spMk id="9" creationId="{00000000-0000-0000-0000-000000000000}"/>
          </ac:spMkLst>
        </pc:spChg>
      </pc:sldChg>
      <pc:sldChg chg="addSp modSp new">
        <pc:chgData name="Erick Arostegui Cunza" userId="d89b6af450cec8f7" providerId="LiveId" clId="{F2BFC550-BD73-4682-B9EB-A48AEF9D2707}" dt="2021-03-06T05:35:55.044" v="32" actId="1076"/>
        <pc:sldMkLst>
          <pc:docMk/>
          <pc:sldMk cId="2018392098" sldId="294"/>
        </pc:sldMkLst>
        <pc:picChg chg="add mod">
          <ac:chgData name="Erick Arostegui Cunza" userId="d89b6af450cec8f7" providerId="LiveId" clId="{F2BFC550-BD73-4682-B9EB-A48AEF9D2707}" dt="2021-03-06T05:35:55.044" v="32" actId="1076"/>
          <ac:picMkLst>
            <pc:docMk/>
            <pc:sldMk cId="2018392098" sldId="294"/>
            <ac:picMk id="1026" creationId="{AE0CD678-8F00-46FB-B3A5-D8D2652956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5/06/2021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5/06/2021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85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5/06/2021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19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464528" y="6163387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2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Instructor: Erick Aróstegui</a:t>
            </a:r>
          </a:p>
        </p:txBody>
      </p:sp>
    </p:spTree>
    <p:extLst>
      <p:ext uri="{BB962C8B-B14F-4D97-AF65-F5344CB8AC3E}">
        <p14:creationId xmlns:p14="http://schemas.microsoft.com/office/powerpoint/2010/main" val="42459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5/06/2021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051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5/06/2021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209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5/06/2021</a:t>
            </a:fld>
            <a:endParaRPr lang="es-PE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296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5/06/2021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02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5/06/2021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25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5/06/2021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08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5/06/2021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643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0083-014B-44DE-BC4D-74D8506D26D9}" type="datetimeFigureOut">
              <a:rPr lang="es-PE" smtClean="0"/>
              <a:t>5/06/2021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1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4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40158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/>
          <p:cNvSpPr txBox="1"/>
          <p:nvPr/>
        </p:nvSpPr>
        <p:spPr>
          <a:xfrm>
            <a:off x="300645" y="1870590"/>
            <a:ext cx="44209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 Black" panose="020B0A04020102020204" pitchFamily="34" charset="0"/>
                <a:cs typeface="Arial" panose="020B0604020202020204" pitchFamily="34" charset="0"/>
              </a:rPr>
              <a:t>Fundamentos</a:t>
            </a:r>
          </a:p>
          <a:p>
            <a:r>
              <a:rPr lang="es-PE" sz="2500" dirty="0">
                <a:latin typeface="Arial Black" panose="020B0A04020102020204" pitchFamily="34" charset="0"/>
                <a:cs typeface="Arial" panose="020B0604020202020204" pitchFamily="34" charset="0"/>
              </a:rPr>
              <a:t>de Programación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00645" y="5629887"/>
            <a:ext cx="281365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Erick Aróstegui</a:t>
            </a:r>
          </a:p>
          <a:p>
            <a:r>
              <a:rPr lang="es-PE" sz="13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earostegui@galaxy.edu.pe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29" y="0"/>
            <a:ext cx="8176171" cy="6858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00646" y="2839742"/>
            <a:ext cx="3559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Talleres</a:t>
            </a:r>
          </a:p>
          <a:p>
            <a:r>
              <a:rPr lang="es-PE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Proyecto de curso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5" y="959762"/>
            <a:ext cx="1929721" cy="9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383"/>
            <a:ext cx="12192000" cy="84124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877"/>
            <a:ext cx="12192000" cy="841248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371"/>
            <a:ext cx="12192000" cy="84124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9865"/>
            <a:ext cx="12192000" cy="841248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1598055" y="58191"/>
            <a:ext cx="2403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800" dirty="0">
                <a:solidFill>
                  <a:srgbClr val="0065FF"/>
                </a:solidFill>
                <a:latin typeface="Gotham Bold" pitchFamily="50" charset="0"/>
                <a:cs typeface="Gotham Bold" pitchFamily="50" charset="0"/>
              </a:rPr>
              <a:t>TEMAS</a:t>
            </a:r>
            <a:endParaRPr lang="es-PE" sz="4800" dirty="0">
              <a:solidFill>
                <a:srgbClr val="0065FF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A92B067-98DD-4CA0-A45C-7580D108191B}"/>
              </a:ext>
            </a:extLst>
          </p:cNvPr>
          <p:cNvSpPr txBox="1"/>
          <p:nvPr/>
        </p:nvSpPr>
        <p:spPr>
          <a:xfrm>
            <a:off x="2951927" y="1263411"/>
            <a:ext cx="6019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>
                    <a:lumMod val="50000"/>
                  </a:schemeClr>
                </a:solidFill>
              </a:rPr>
              <a:t>Propuesta de temas para los talleres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96AB12-069C-4A2F-B5CB-8FBA2DA5A4D3}"/>
              </a:ext>
            </a:extLst>
          </p:cNvPr>
          <p:cNvSpPr txBox="1"/>
          <p:nvPr/>
        </p:nvSpPr>
        <p:spPr>
          <a:xfrm>
            <a:off x="2951927" y="2131995"/>
            <a:ext cx="6562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>
                    <a:lumMod val="50000"/>
                  </a:schemeClr>
                </a:solidFill>
              </a:rPr>
              <a:t>Selección de 2 temas( taller 1 y 2)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090638-3117-4E4D-86A7-FFB89B7C38FC}"/>
              </a:ext>
            </a:extLst>
          </p:cNvPr>
          <p:cNvSpPr txBox="1"/>
          <p:nvPr/>
        </p:nvSpPr>
        <p:spPr>
          <a:xfrm>
            <a:off x="2979492" y="3023912"/>
            <a:ext cx="529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>
                    <a:lumMod val="50000"/>
                  </a:schemeClr>
                </a:solidFill>
              </a:rPr>
              <a:t>Proyecto de curso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BD9A5AA-DFC3-40F3-B2AD-916C2DC26B9F}"/>
              </a:ext>
            </a:extLst>
          </p:cNvPr>
          <p:cNvSpPr txBox="1"/>
          <p:nvPr/>
        </p:nvSpPr>
        <p:spPr>
          <a:xfrm>
            <a:off x="2979492" y="3938879"/>
            <a:ext cx="653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>
                    <a:lumMod val="50000"/>
                  </a:schemeClr>
                </a:solidFill>
              </a:rPr>
              <a:t>Preguntas y respuestas</a:t>
            </a:r>
            <a:endParaRPr lang="es-PE" sz="2400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78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64528" y="6163387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2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Instructor: Erick Aróstegui</a:t>
            </a:r>
            <a:endParaRPr lang="es-PE" sz="12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4528" y="125226"/>
            <a:ext cx="5338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dirty="0">
                <a:solidFill>
                  <a:srgbClr val="0060FF"/>
                </a:solidFill>
                <a:latin typeface="+mj-lt"/>
                <a:cs typeface="Arial" panose="020B0604020202020204" pitchFamily="34" charset="0"/>
              </a:rPr>
              <a:t>Propuesta de temas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81998" y="1217668"/>
            <a:ext cx="77379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dirty="0">
                <a:solidFill>
                  <a:srgbClr val="FF0000"/>
                </a:solidFill>
              </a:rPr>
              <a:t>Crear una aplicación que permita optimizar procesamientos paralelos de un gran volumen de datos utilizando  programación concurrente(hilos)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Crear una aplicación que permita guardar datos en memoria, exportar e importar archivos de texto con tabulación en base a una estructura predeterminada.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Crear una aplicación con programación funcional para generación de datos  estadísticos en base a colección de objetos( valor máximo, mínimo, promedio, sumatorias globales y condicionales)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Crear un modelo e implementar un proceso de negocio utilizando el paradigma orientado a objetos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dirty="0">
                <a:solidFill>
                  <a:srgbClr val="FF0000"/>
                </a:solidFill>
              </a:rPr>
              <a:t>Crear una aplicación Web CRUD con ASP NET y MS SQL Server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Migrar la aplicación Blog a consumo de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</a:rPr>
              <a:t>API’s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 (I y II) y protegidos con seguridad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P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5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DD4503D-0902-4660-9005-B96E34BBFEB1}"/>
              </a:ext>
            </a:extLst>
          </p:cNvPr>
          <p:cNvSpPr/>
          <p:nvPr/>
        </p:nvSpPr>
        <p:spPr>
          <a:xfrm>
            <a:off x="567277" y="157685"/>
            <a:ext cx="5283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dirty="0">
                <a:solidFill>
                  <a:srgbClr val="0060FF"/>
                </a:solidFill>
                <a:latin typeface="+mj-lt"/>
                <a:cs typeface="Arial" panose="020B0604020202020204" pitchFamily="34" charset="0"/>
              </a:rPr>
              <a:t>Temas seleccionados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281998" y="1217668"/>
            <a:ext cx="7737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Taller 1: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Crear una aplicación que permita optimizar procesamientos paralelos de un gran volumen de datos utilizando  programación concurrente(hilos)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Taller 2: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Crear una aplicación Web CRUD con ASP NET y MS SQL Server</a:t>
            </a:r>
            <a:endParaRPr lang="es-P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2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A898355-2F98-4A57-82AA-AF852B45A22E}"/>
              </a:ext>
            </a:extLst>
          </p:cNvPr>
          <p:cNvSpPr/>
          <p:nvPr/>
        </p:nvSpPr>
        <p:spPr>
          <a:xfrm>
            <a:off x="491389" y="968221"/>
            <a:ext cx="10449246" cy="18898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P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DD4503D-0902-4660-9005-B96E34BBFEB1}"/>
              </a:ext>
            </a:extLst>
          </p:cNvPr>
          <p:cNvSpPr/>
          <p:nvPr/>
        </p:nvSpPr>
        <p:spPr>
          <a:xfrm>
            <a:off x="567277" y="157685"/>
            <a:ext cx="5283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dirty="0">
                <a:solidFill>
                  <a:srgbClr val="0060FF"/>
                </a:solidFill>
                <a:latin typeface="+mj-lt"/>
                <a:cs typeface="Arial" panose="020B0604020202020204" pitchFamily="34" charset="0"/>
              </a:rPr>
              <a:t>Proyectos de curso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89246" y="1194693"/>
            <a:ext cx="10793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Crear una aplicación de consola que permita implementar las funcionalidades de un juego utilizando las principales conceptos y temas desarrollado en el curso. El programa debe tener el control del juego. </a:t>
            </a:r>
          </a:p>
          <a:p>
            <a:endParaRPr lang="es-P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Tomar como referencia el juego de michi, 3 en raya u otros similares.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399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0CD678-8F00-46FB-B3A5-D8D265295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87" y="929837"/>
            <a:ext cx="5758730" cy="467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39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54"/>
            <a:ext cx="12183686" cy="68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4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99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260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Gotham Bold</vt:lpstr>
      <vt:lpstr>Gotham Book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Galaxy Training</dc:creator>
  <cp:lastModifiedBy>Arostegui-Cunza Erick</cp:lastModifiedBy>
  <cp:revision>181</cp:revision>
  <dcterms:created xsi:type="dcterms:W3CDTF">2020-12-01T20:43:01Z</dcterms:created>
  <dcterms:modified xsi:type="dcterms:W3CDTF">2021-06-05T23:29:48Z</dcterms:modified>
</cp:coreProperties>
</file>