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6"/>
  </p:handoutMasterIdLst>
  <p:sldIdLst>
    <p:sldId id="278" r:id="rId2"/>
    <p:sldId id="257" r:id="rId3"/>
    <p:sldId id="289" r:id="rId4"/>
    <p:sldId id="303" r:id="rId5"/>
    <p:sldId id="304" r:id="rId6"/>
    <p:sldId id="305" r:id="rId7"/>
    <p:sldId id="308" r:id="rId8"/>
    <p:sldId id="302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4" r:id="rId20"/>
    <p:sldId id="319" r:id="rId21"/>
    <p:sldId id="320" r:id="rId22"/>
    <p:sldId id="322" r:id="rId23"/>
    <p:sldId id="321" r:id="rId24"/>
    <p:sldId id="323" r:id="rId25"/>
    <p:sldId id="326" r:id="rId26"/>
    <p:sldId id="325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256" r:id="rId5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651"/>
    <a:srgbClr val="004D9D"/>
    <a:srgbClr val="00A0B8"/>
    <a:srgbClr val="004F9E"/>
    <a:srgbClr val="004C9C"/>
    <a:srgbClr val="014E9E"/>
    <a:srgbClr val="792175"/>
    <a:srgbClr val="01CAFE"/>
    <a:srgbClr val="00CAFF"/>
    <a:srgbClr val="2AB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95271"/>
  </p:normalViewPr>
  <p:slideViewPr>
    <p:cSldViewPr snapToGrid="0">
      <p:cViewPr varScale="1">
        <p:scale>
          <a:sx n="74" d="100"/>
          <a:sy n="74" d="100"/>
        </p:scale>
        <p:origin x="20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23AE49E1-E95F-4F2A-9DA9-E0E4C5655696}"/>
    <pc:docChg chg="undo custSel addSld delSld modSld sldOrd">
      <pc:chgData name="Erick Arostegui Cunza" userId="d89b6af450cec8f7" providerId="LiveId" clId="{23AE49E1-E95F-4F2A-9DA9-E0E4C5655696}" dt="2019-03-31T06:01:37.579" v="1325" actId="196"/>
      <pc:docMkLst>
        <pc:docMk/>
      </pc:docMkLst>
      <pc:sldChg chg="modSp">
        <pc:chgData name="Erick Arostegui Cunza" userId="d89b6af450cec8f7" providerId="LiveId" clId="{23AE49E1-E95F-4F2A-9DA9-E0E4C5655696}" dt="2019-03-31T06:01:37.579" v="1325" actId="196"/>
        <pc:sldMkLst>
          <pc:docMk/>
          <pc:sldMk cId="2177635351" sldId="325"/>
        </pc:sldMkLst>
        <pc:cxnChg chg="mod">
          <ac:chgData name="Erick Arostegui Cunza" userId="d89b6af450cec8f7" providerId="LiveId" clId="{23AE49E1-E95F-4F2A-9DA9-E0E4C5655696}" dt="2019-03-31T06:01:37.579" v="1325" actId="196"/>
          <ac:cxnSpMkLst>
            <pc:docMk/>
            <pc:sldMk cId="2177635351" sldId="325"/>
            <ac:cxnSpMk id="22" creationId="{FCA5C663-07A5-48E9-9118-ED1C86266781}"/>
          </ac:cxnSpMkLst>
        </pc:cxnChg>
        <pc:cxnChg chg="mod">
          <ac:chgData name="Erick Arostegui Cunza" userId="d89b6af450cec8f7" providerId="LiveId" clId="{23AE49E1-E95F-4F2A-9DA9-E0E4C5655696}" dt="2019-03-31T06:01:37.579" v="1325" actId="196"/>
          <ac:cxnSpMkLst>
            <pc:docMk/>
            <pc:sldMk cId="2177635351" sldId="325"/>
            <ac:cxnSpMk id="24" creationId="{03BEAFA7-D793-492E-942A-3FF7B179BF48}"/>
          </ac:cxnSpMkLst>
        </pc:cxnChg>
      </pc:sldChg>
      <pc:sldChg chg="addSp delSp modSp add">
        <pc:chgData name="Erick Arostegui Cunza" userId="d89b6af450cec8f7" providerId="LiveId" clId="{23AE49E1-E95F-4F2A-9DA9-E0E4C5655696}" dt="2019-03-30T03:47:31.882" v="733" actId="1076"/>
        <pc:sldMkLst>
          <pc:docMk/>
          <pc:sldMk cId="839902658" sldId="335"/>
        </pc:sldMkLst>
        <pc:spChg chg="mod">
          <ac:chgData name="Erick Arostegui Cunza" userId="d89b6af450cec8f7" providerId="LiveId" clId="{23AE49E1-E95F-4F2A-9DA9-E0E4C5655696}" dt="2019-03-30T02:14:05.033" v="83" actId="1076"/>
          <ac:spMkLst>
            <pc:docMk/>
            <pc:sldMk cId="839902658" sldId="335"/>
            <ac:spMk id="2" creationId="{0036A18E-3FBD-45AE-A6A9-E03379EDF8BF}"/>
          </ac:spMkLst>
        </pc:spChg>
        <pc:spChg chg="mod">
          <ac:chgData name="Erick Arostegui Cunza" userId="d89b6af450cec8f7" providerId="LiveId" clId="{23AE49E1-E95F-4F2A-9DA9-E0E4C5655696}" dt="2019-03-30T02:00:13.968" v="2" actId="14100"/>
          <ac:spMkLst>
            <pc:docMk/>
            <pc:sldMk cId="839902658" sldId="335"/>
            <ac:spMk id="3" creationId="{52D84611-5F32-4928-A4BC-B1DDD7B90213}"/>
          </ac:spMkLst>
        </pc:spChg>
        <pc:spChg chg="add mod">
          <ac:chgData name="Erick Arostegui Cunza" userId="d89b6af450cec8f7" providerId="LiveId" clId="{23AE49E1-E95F-4F2A-9DA9-E0E4C5655696}" dt="2019-03-30T03:47:31.882" v="733" actId="1076"/>
          <ac:spMkLst>
            <pc:docMk/>
            <pc:sldMk cId="839902658" sldId="335"/>
            <ac:spMk id="15" creationId="{E6C246C3-AE26-4A2E-8B58-22701D4DBE49}"/>
          </ac:spMkLst>
        </pc:spChg>
        <pc:spChg chg="add mod">
          <ac:chgData name="Erick Arostegui Cunza" userId="d89b6af450cec8f7" providerId="LiveId" clId="{23AE49E1-E95F-4F2A-9DA9-E0E4C5655696}" dt="2019-03-30T03:47:31.882" v="733" actId="1076"/>
          <ac:spMkLst>
            <pc:docMk/>
            <pc:sldMk cId="839902658" sldId="335"/>
            <ac:spMk id="16" creationId="{B7C0C0D9-59BD-4CEF-BD8B-536C5EAEC1BE}"/>
          </ac:spMkLst>
        </pc:spChg>
        <pc:spChg chg="add mod">
          <ac:chgData name="Erick Arostegui Cunza" userId="d89b6af450cec8f7" providerId="LiveId" clId="{23AE49E1-E95F-4F2A-9DA9-E0E4C5655696}" dt="2019-03-30T03:47:31.882" v="733" actId="1076"/>
          <ac:spMkLst>
            <pc:docMk/>
            <pc:sldMk cId="839902658" sldId="335"/>
            <ac:spMk id="20" creationId="{D74434FF-DAB5-4C63-A8F8-DDBB8BF08BB3}"/>
          </ac:spMkLst>
        </pc:spChg>
        <pc:spChg chg="add mod">
          <ac:chgData name="Erick Arostegui Cunza" userId="d89b6af450cec8f7" providerId="LiveId" clId="{23AE49E1-E95F-4F2A-9DA9-E0E4C5655696}" dt="2019-03-30T03:47:31.882" v="733" actId="1076"/>
          <ac:spMkLst>
            <pc:docMk/>
            <pc:sldMk cId="839902658" sldId="335"/>
            <ac:spMk id="21" creationId="{F926C7C0-FDD8-4C06-AF79-70466667C447}"/>
          </ac:spMkLst>
        </pc:spChg>
        <pc:spChg chg="add mod">
          <ac:chgData name="Erick Arostegui Cunza" userId="d89b6af450cec8f7" providerId="LiveId" clId="{23AE49E1-E95F-4F2A-9DA9-E0E4C5655696}" dt="2019-03-30T03:47:31.882" v="733" actId="1076"/>
          <ac:spMkLst>
            <pc:docMk/>
            <pc:sldMk cId="839902658" sldId="335"/>
            <ac:spMk id="22" creationId="{C002D7EA-D1C8-48C3-9D34-8D9B4E0761AE}"/>
          </ac:spMkLst>
        </pc:spChg>
        <pc:spChg chg="add mod">
          <ac:chgData name="Erick Arostegui Cunza" userId="d89b6af450cec8f7" providerId="LiveId" clId="{23AE49E1-E95F-4F2A-9DA9-E0E4C5655696}" dt="2019-03-30T03:47:31.882" v="733" actId="1076"/>
          <ac:spMkLst>
            <pc:docMk/>
            <pc:sldMk cId="839902658" sldId="335"/>
            <ac:spMk id="23" creationId="{E1F9AFE4-4471-4A61-A580-51F1DE2DF391}"/>
          </ac:spMkLst>
        </pc:spChg>
        <pc:graphicFrameChg chg="del">
          <ac:chgData name="Erick Arostegui Cunza" userId="d89b6af450cec8f7" providerId="LiveId" clId="{23AE49E1-E95F-4F2A-9DA9-E0E4C5655696}" dt="2019-03-30T02:00:58.255" v="20" actId="478"/>
          <ac:graphicFrameMkLst>
            <pc:docMk/>
            <pc:sldMk cId="839902658" sldId="335"/>
            <ac:graphicFrameMk id="6" creationId="{191D4EA3-02C3-4434-9B73-1CFFECCC5833}"/>
          </ac:graphicFrameMkLst>
        </pc:graphicFrameChg>
        <pc:graphicFrameChg chg="del">
          <ac:chgData name="Erick Arostegui Cunza" userId="d89b6af450cec8f7" providerId="LiveId" clId="{23AE49E1-E95F-4F2A-9DA9-E0E4C5655696}" dt="2019-03-30T02:00:58.873" v="21" actId="478"/>
          <ac:graphicFrameMkLst>
            <pc:docMk/>
            <pc:sldMk cId="839902658" sldId="335"/>
            <ac:graphicFrameMk id="9" creationId="{D815CA02-5B3C-4356-9E52-1FF98D40C029}"/>
          </ac:graphicFrameMkLst>
        </pc:graphicFrameChg>
        <pc:picChg chg="add del">
          <ac:chgData name="Erick Arostegui Cunza" userId="d89b6af450cec8f7" providerId="LiveId" clId="{23AE49E1-E95F-4F2A-9DA9-E0E4C5655696}" dt="2019-03-30T02:01:02.539" v="23"/>
          <ac:picMkLst>
            <pc:docMk/>
            <pc:sldMk cId="839902658" sldId="335"/>
            <ac:picMk id="5" creationId="{71A29BA7-5740-403C-9292-9A9775DE36CF}"/>
          </ac:picMkLst>
        </pc:picChg>
        <pc:picChg chg="add mod">
          <ac:chgData name="Erick Arostegui Cunza" userId="d89b6af450cec8f7" providerId="LiveId" clId="{23AE49E1-E95F-4F2A-9DA9-E0E4C5655696}" dt="2019-03-30T03:47:31.882" v="733" actId="1076"/>
          <ac:picMkLst>
            <pc:docMk/>
            <pc:sldMk cId="839902658" sldId="335"/>
            <ac:picMk id="8" creationId="{A7425470-F8F5-4991-B648-AAF0FFFD2BFD}"/>
          </ac:picMkLst>
        </pc:picChg>
        <pc:picChg chg="add mod">
          <ac:chgData name="Erick Arostegui Cunza" userId="d89b6af450cec8f7" providerId="LiveId" clId="{23AE49E1-E95F-4F2A-9DA9-E0E4C5655696}" dt="2019-03-30T03:47:31.882" v="733" actId="1076"/>
          <ac:picMkLst>
            <pc:docMk/>
            <pc:sldMk cId="839902658" sldId="335"/>
            <ac:picMk id="11" creationId="{A832CC3C-FCC0-41FA-8C7E-556725396CC1}"/>
          </ac:picMkLst>
        </pc:picChg>
        <pc:picChg chg="add mod">
          <ac:chgData name="Erick Arostegui Cunza" userId="d89b6af450cec8f7" providerId="LiveId" clId="{23AE49E1-E95F-4F2A-9DA9-E0E4C5655696}" dt="2019-03-30T03:47:31.882" v="733" actId="1076"/>
          <ac:picMkLst>
            <pc:docMk/>
            <pc:sldMk cId="839902658" sldId="335"/>
            <ac:picMk id="13" creationId="{92CA1882-8DDF-4ABA-A22C-145E32B7ED62}"/>
          </ac:picMkLst>
        </pc:picChg>
        <pc:picChg chg="add mod">
          <ac:chgData name="Erick Arostegui Cunza" userId="d89b6af450cec8f7" providerId="LiveId" clId="{23AE49E1-E95F-4F2A-9DA9-E0E4C5655696}" dt="2019-03-30T03:47:31.882" v="733" actId="1076"/>
          <ac:picMkLst>
            <pc:docMk/>
            <pc:sldMk cId="839902658" sldId="335"/>
            <ac:picMk id="14" creationId="{A7D437D1-66F3-4D98-BE0C-7F0F83011AD8}"/>
          </ac:picMkLst>
        </pc:picChg>
        <pc:cxnChg chg="add mod">
          <ac:chgData name="Erick Arostegui Cunza" userId="d89b6af450cec8f7" providerId="LiveId" clId="{23AE49E1-E95F-4F2A-9DA9-E0E4C5655696}" dt="2019-03-30T03:47:31.882" v="733" actId="1076"/>
          <ac:cxnSpMkLst>
            <pc:docMk/>
            <pc:sldMk cId="839902658" sldId="335"/>
            <ac:cxnSpMk id="18" creationId="{6CAC655C-094A-423D-84D2-45FBA7A69F22}"/>
          </ac:cxnSpMkLst>
        </pc:cxnChg>
        <pc:cxnChg chg="add mod">
          <ac:chgData name="Erick Arostegui Cunza" userId="d89b6af450cec8f7" providerId="LiveId" clId="{23AE49E1-E95F-4F2A-9DA9-E0E4C5655696}" dt="2019-03-30T03:47:31.882" v="733" actId="1076"/>
          <ac:cxnSpMkLst>
            <pc:docMk/>
            <pc:sldMk cId="839902658" sldId="335"/>
            <ac:cxnSpMk id="19" creationId="{553A3E23-A88D-45BB-BBB1-773D2717CEED}"/>
          </ac:cxnSpMkLst>
        </pc:cxnChg>
      </pc:sldChg>
      <pc:sldChg chg="addSp delSp modSp add">
        <pc:chgData name="Erick Arostegui Cunza" userId="d89b6af450cec8f7" providerId="LiveId" clId="{23AE49E1-E95F-4F2A-9DA9-E0E4C5655696}" dt="2019-03-30T02:22:30.954" v="260" actId="123"/>
        <pc:sldMkLst>
          <pc:docMk/>
          <pc:sldMk cId="3937810078" sldId="336"/>
        </pc:sldMkLst>
        <pc:spChg chg="del">
          <ac:chgData name="Erick Arostegui Cunza" userId="d89b6af450cec8f7" providerId="LiveId" clId="{23AE49E1-E95F-4F2A-9DA9-E0E4C5655696}" dt="2019-03-30T02:22:11.556" v="257" actId="478"/>
          <ac:spMkLst>
            <pc:docMk/>
            <pc:sldMk cId="3937810078" sldId="336"/>
            <ac:spMk id="2" creationId="{0036A18E-3FBD-45AE-A6A9-E03379EDF8BF}"/>
          </ac:spMkLst>
        </pc:spChg>
        <pc:spChg chg="mod">
          <ac:chgData name="Erick Arostegui Cunza" userId="d89b6af450cec8f7" providerId="LiveId" clId="{23AE49E1-E95F-4F2A-9DA9-E0E4C5655696}" dt="2019-03-30T02:17:27.636" v="151" actId="14100"/>
          <ac:spMkLst>
            <pc:docMk/>
            <pc:sldMk cId="3937810078" sldId="336"/>
            <ac:spMk id="3" creationId="{52D84611-5F32-4928-A4BC-B1DDD7B90213}"/>
          </ac:spMkLst>
        </pc:spChg>
        <pc:spChg chg="mod">
          <ac:chgData name="Erick Arostegui Cunza" userId="d89b6af450cec8f7" providerId="LiveId" clId="{23AE49E1-E95F-4F2A-9DA9-E0E4C5655696}" dt="2019-03-30T02:22:30.954" v="260" actId="123"/>
          <ac:spMkLst>
            <pc:docMk/>
            <pc:sldMk cId="3937810078" sldId="336"/>
            <ac:spMk id="8" creationId="{C0AFEDF7-9F7D-4E66-BB3F-8A81A2985774}"/>
          </ac:spMkLst>
        </pc:spChg>
        <pc:spChg chg="add del">
          <ac:chgData name="Erick Arostegui Cunza" userId="d89b6af450cec8f7" providerId="LiveId" clId="{23AE49E1-E95F-4F2A-9DA9-E0E4C5655696}" dt="2019-03-30T02:20:57.328" v="156"/>
          <ac:spMkLst>
            <pc:docMk/>
            <pc:sldMk cId="3937810078" sldId="336"/>
            <ac:spMk id="10" creationId="{9CC40B55-CDE6-4FFF-B53B-3A7D73BD2D92}"/>
          </ac:spMkLst>
        </pc:spChg>
        <pc:graphicFrameChg chg="del">
          <ac:chgData name="Erick Arostegui Cunza" userId="d89b6af450cec8f7" providerId="LiveId" clId="{23AE49E1-E95F-4F2A-9DA9-E0E4C5655696}" dt="2019-03-30T02:20:18.216" v="152" actId="478"/>
          <ac:graphicFrameMkLst>
            <pc:docMk/>
            <pc:sldMk cId="3937810078" sldId="336"/>
            <ac:graphicFrameMk id="9" creationId="{8431ADA8-97B5-41C9-BAC1-E6D693DFD291}"/>
          </ac:graphicFrameMkLst>
        </pc:graphicFrameChg>
        <pc:picChg chg="add mod">
          <ac:chgData name="Erick Arostegui Cunza" userId="d89b6af450cec8f7" providerId="LiveId" clId="{23AE49E1-E95F-4F2A-9DA9-E0E4C5655696}" dt="2019-03-30T02:22:24.900" v="259" actId="1076"/>
          <ac:picMkLst>
            <pc:docMk/>
            <pc:sldMk cId="3937810078" sldId="336"/>
            <ac:picMk id="6" creationId="{6AF200D5-D03F-44EE-BD8F-285887C65336}"/>
          </ac:picMkLst>
        </pc:picChg>
        <pc:cxnChg chg="mod">
          <ac:chgData name="Erick Arostegui Cunza" userId="d89b6af450cec8f7" providerId="LiveId" clId="{23AE49E1-E95F-4F2A-9DA9-E0E4C5655696}" dt="2019-03-30T02:22:24.900" v="259" actId="1076"/>
          <ac:cxnSpMkLst>
            <pc:docMk/>
            <pc:sldMk cId="3937810078" sldId="336"/>
            <ac:cxnSpMk id="7" creationId="{EA7C0B11-EA3A-46BC-B697-5FD3E8D21798}"/>
          </ac:cxnSpMkLst>
        </pc:cxnChg>
      </pc:sldChg>
      <pc:sldChg chg="addSp delSp modSp add">
        <pc:chgData name="Erick Arostegui Cunza" userId="d89b6af450cec8f7" providerId="LiveId" clId="{23AE49E1-E95F-4F2A-9DA9-E0E4C5655696}" dt="2019-03-30T02:24:47.544" v="290" actId="1076"/>
        <pc:sldMkLst>
          <pc:docMk/>
          <pc:sldMk cId="1040205658" sldId="337"/>
        </pc:sldMkLst>
        <pc:spChg chg="mod">
          <ac:chgData name="Erick Arostegui Cunza" userId="d89b6af450cec8f7" providerId="LiveId" clId="{23AE49E1-E95F-4F2A-9DA9-E0E4C5655696}" dt="2019-03-30T02:24:47.544" v="290" actId="1076"/>
          <ac:spMkLst>
            <pc:docMk/>
            <pc:sldMk cId="1040205658" sldId="337"/>
            <ac:spMk id="8" creationId="{C0AFEDF7-9F7D-4E66-BB3F-8A81A2985774}"/>
          </ac:spMkLst>
        </pc:spChg>
        <pc:picChg chg="add mod">
          <ac:chgData name="Erick Arostegui Cunza" userId="d89b6af450cec8f7" providerId="LiveId" clId="{23AE49E1-E95F-4F2A-9DA9-E0E4C5655696}" dt="2019-03-30T02:23:01.404" v="267" actId="1076"/>
          <ac:picMkLst>
            <pc:docMk/>
            <pc:sldMk cId="1040205658" sldId="337"/>
            <ac:picMk id="5" creationId="{8D8BB1BB-3C9D-472C-83BB-9864202A8678}"/>
          </ac:picMkLst>
        </pc:picChg>
        <pc:picChg chg="del">
          <ac:chgData name="Erick Arostegui Cunza" userId="d89b6af450cec8f7" providerId="LiveId" clId="{23AE49E1-E95F-4F2A-9DA9-E0E4C5655696}" dt="2019-03-30T02:22:41.447" v="262" actId="478"/>
          <ac:picMkLst>
            <pc:docMk/>
            <pc:sldMk cId="1040205658" sldId="337"/>
            <ac:picMk id="6" creationId="{6AF200D5-D03F-44EE-BD8F-285887C65336}"/>
          </ac:picMkLst>
        </pc:picChg>
      </pc:sldChg>
      <pc:sldChg chg="addSp delSp modSp add">
        <pc:chgData name="Erick Arostegui Cunza" userId="d89b6af450cec8f7" providerId="LiveId" clId="{23AE49E1-E95F-4F2A-9DA9-E0E4C5655696}" dt="2019-03-30T02:34:05.914" v="360" actId="207"/>
        <pc:sldMkLst>
          <pc:docMk/>
          <pc:sldMk cId="2538642118" sldId="338"/>
        </pc:sldMkLst>
        <pc:spChg chg="mod">
          <ac:chgData name="Erick Arostegui Cunza" userId="d89b6af450cec8f7" providerId="LiveId" clId="{23AE49E1-E95F-4F2A-9DA9-E0E4C5655696}" dt="2019-03-30T02:25:18.995" v="294"/>
          <ac:spMkLst>
            <pc:docMk/>
            <pc:sldMk cId="2538642118" sldId="338"/>
            <ac:spMk id="2" creationId="{0036A18E-3FBD-45AE-A6A9-E03379EDF8BF}"/>
          </ac:spMkLst>
        </pc:spChg>
        <pc:spChg chg="add mod">
          <ac:chgData name="Erick Arostegui Cunza" userId="d89b6af450cec8f7" providerId="LiveId" clId="{23AE49E1-E95F-4F2A-9DA9-E0E4C5655696}" dt="2019-03-30T02:29:17.697" v="350" actId="404"/>
          <ac:spMkLst>
            <pc:docMk/>
            <pc:sldMk cId="2538642118" sldId="338"/>
            <ac:spMk id="6" creationId="{03BCBCBD-797F-4E8C-865E-1B1EEE496A51}"/>
          </ac:spMkLst>
        </pc:spChg>
        <pc:spChg chg="del">
          <ac:chgData name="Erick Arostegui Cunza" userId="d89b6af450cec8f7" providerId="LiveId" clId="{23AE49E1-E95F-4F2A-9DA9-E0E4C5655696}" dt="2019-03-30T02:25:28.067" v="295" actId="478"/>
          <ac:spMkLst>
            <pc:docMk/>
            <pc:sldMk cId="2538642118" sldId="338"/>
            <ac:spMk id="15" creationId="{E6C246C3-AE26-4A2E-8B58-22701D4DBE49}"/>
          </ac:spMkLst>
        </pc:spChg>
        <pc:spChg chg="del">
          <ac:chgData name="Erick Arostegui Cunza" userId="d89b6af450cec8f7" providerId="LiveId" clId="{23AE49E1-E95F-4F2A-9DA9-E0E4C5655696}" dt="2019-03-30T02:25:28.067" v="295" actId="478"/>
          <ac:spMkLst>
            <pc:docMk/>
            <pc:sldMk cId="2538642118" sldId="338"/>
            <ac:spMk id="16" creationId="{B7C0C0D9-59BD-4CEF-BD8B-536C5EAEC1BE}"/>
          </ac:spMkLst>
        </pc:spChg>
        <pc:spChg chg="del">
          <ac:chgData name="Erick Arostegui Cunza" userId="d89b6af450cec8f7" providerId="LiveId" clId="{23AE49E1-E95F-4F2A-9DA9-E0E4C5655696}" dt="2019-03-30T02:25:28.067" v="295" actId="478"/>
          <ac:spMkLst>
            <pc:docMk/>
            <pc:sldMk cId="2538642118" sldId="338"/>
            <ac:spMk id="20" creationId="{D74434FF-DAB5-4C63-A8F8-DDBB8BF08BB3}"/>
          </ac:spMkLst>
        </pc:spChg>
        <pc:spChg chg="del">
          <ac:chgData name="Erick Arostegui Cunza" userId="d89b6af450cec8f7" providerId="LiveId" clId="{23AE49E1-E95F-4F2A-9DA9-E0E4C5655696}" dt="2019-03-30T02:25:28.067" v="295" actId="478"/>
          <ac:spMkLst>
            <pc:docMk/>
            <pc:sldMk cId="2538642118" sldId="338"/>
            <ac:spMk id="21" creationId="{F926C7C0-FDD8-4C06-AF79-70466667C447}"/>
          </ac:spMkLst>
        </pc:spChg>
        <pc:spChg chg="del">
          <ac:chgData name="Erick Arostegui Cunza" userId="d89b6af450cec8f7" providerId="LiveId" clId="{23AE49E1-E95F-4F2A-9DA9-E0E4C5655696}" dt="2019-03-30T02:25:28.067" v="295" actId="478"/>
          <ac:spMkLst>
            <pc:docMk/>
            <pc:sldMk cId="2538642118" sldId="338"/>
            <ac:spMk id="22" creationId="{C002D7EA-D1C8-48C3-9D34-8D9B4E0761AE}"/>
          </ac:spMkLst>
        </pc:spChg>
        <pc:spChg chg="add mod">
          <ac:chgData name="Erick Arostegui Cunza" userId="d89b6af450cec8f7" providerId="LiveId" clId="{23AE49E1-E95F-4F2A-9DA9-E0E4C5655696}" dt="2019-03-30T02:29:17.697" v="350" actId="404"/>
          <ac:spMkLst>
            <pc:docMk/>
            <pc:sldMk cId="2538642118" sldId="338"/>
            <ac:spMk id="23" creationId="{4C83734D-811A-4BE7-8B83-95BFBFBABD88}"/>
          </ac:spMkLst>
        </pc:spChg>
        <pc:spChg chg="add mod">
          <ac:chgData name="Erick Arostegui Cunza" userId="d89b6af450cec8f7" providerId="LiveId" clId="{23AE49E1-E95F-4F2A-9DA9-E0E4C5655696}" dt="2019-03-30T02:34:05.914" v="360" actId="207"/>
          <ac:spMkLst>
            <pc:docMk/>
            <pc:sldMk cId="2538642118" sldId="338"/>
            <ac:spMk id="24" creationId="{4C7B2254-92C1-404B-B212-82FC13678E61}"/>
          </ac:spMkLst>
        </pc:spChg>
        <pc:spChg chg="add mod">
          <ac:chgData name="Erick Arostegui Cunza" userId="d89b6af450cec8f7" providerId="LiveId" clId="{23AE49E1-E95F-4F2A-9DA9-E0E4C5655696}" dt="2019-03-30T02:34:05.914" v="360" actId="207"/>
          <ac:spMkLst>
            <pc:docMk/>
            <pc:sldMk cId="2538642118" sldId="338"/>
            <ac:spMk id="25" creationId="{C13E1784-AC05-49CE-8A54-60ABA2C0939C}"/>
          </ac:spMkLst>
        </pc:spChg>
        <pc:picChg chg="add del">
          <ac:chgData name="Erick Arostegui Cunza" userId="d89b6af450cec8f7" providerId="LiveId" clId="{23AE49E1-E95F-4F2A-9DA9-E0E4C5655696}" dt="2019-03-30T02:25:14.033" v="293"/>
          <ac:picMkLst>
            <pc:docMk/>
            <pc:sldMk cId="2538642118" sldId="338"/>
            <ac:picMk id="5" creationId="{2C060B18-72BC-472E-9479-1A9DE1D15A91}"/>
          </ac:picMkLst>
        </pc:picChg>
        <pc:picChg chg="del">
          <ac:chgData name="Erick Arostegui Cunza" userId="d89b6af450cec8f7" providerId="LiveId" clId="{23AE49E1-E95F-4F2A-9DA9-E0E4C5655696}" dt="2019-03-30T02:25:28.067" v="295" actId="478"/>
          <ac:picMkLst>
            <pc:docMk/>
            <pc:sldMk cId="2538642118" sldId="338"/>
            <ac:picMk id="8" creationId="{A7425470-F8F5-4991-B648-AAF0FFFD2BFD}"/>
          </ac:picMkLst>
        </pc:picChg>
        <pc:picChg chg="del">
          <ac:chgData name="Erick Arostegui Cunza" userId="d89b6af450cec8f7" providerId="LiveId" clId="{23AE49E1-E95F-4F2A-9DA9-E0E4C5655696}" dt="2019-03-30T02:25:28.067" v="295" actId="478"/>
          <ac:picMkLst>
            <pc:docMk/>
            <pc:sldMk cId="2538642118" sldId="338"/>
            <ac:picMk id="11" creationId="{A832CC3C-FCC0-41FA-8C7E-556725396CC1}"/>
          </ac:picMkLst>
        </pc:picChg>
        <pc:picChg chg="del">
          <ac:chgData name="Erick Arostegui Cunza" userId="d89b6af450cec8f7" providerId="LiveId" clId="{23AE49E1-E95F-4F2A-9DA9-E0E4C5655696}" dt="2019-03-30T02:25:28.067" v="295" actId="478"/>
          <ac:picMkLst>
            <pc:docMk/>
            <pc:sldMk cId="2538642118" sldId="338"/>
            <ac:picMk id="13" creationId="{92CA1882-8DDF-4ABA-A22C-145E32B7ED62}"/>
          </ac:picMkLst>
        </pc:picChg>
        <pc:picChg chg="del">
          <ac:chgData name="Erick Arostegui Cunza" userId="d89b6af450cec8f7" providerId="LiveId" clId="{23AE49E1-E95F-4F2A-9DA9-E0E4C5655696}" dt="2019-03-30T02:25:28.067" v="295" actId="478"/>
          <ac:picMkLst>
            <pc:docMk/>
            <pc:sldMk cId="2538642118" sldId="338"/>
            <ac:picMk id="14" creationId="{A7D437D1-66F3-4D98-BE0C-7F0F83011AD8}"/>
          </ac:picMkLst>
        </pc:picChg>
        <pc:cxnChg chg="del">
          <ac:chgData name="Erick Arostegui Cunza" userId="d89b6af450cec8f7" providerId="LiveId" clId="{23AE49E1-E95F-4F2A-9DA9-E0E4C5655696}" dt="2019-03-30T02:25:28.067" v="295" actId="478"/>
          <ac:cxnSpMkLst>
            <pc:docMk/>
            <pc:sldMk cId="2538642118" sldId="338"/>
            <ac:cxnSpMk id="18" creationId="{6CAC655C-094A-423D-84D2-45FBA7A69F22}"/>
          </ac:cxnSpMkLst>
        </pc:cxnChg>
        <pc:cxnChg chg="del">
          <ac:chgData name="Erick Arostegui Cunza" userId="d89b6af450cec8f7" providerId="LiveId" clId="{23AE49E1-E95F-4F2A-9DA9-E0E4C5655696}" dt="2019-03-30T02:25:28.067" v="295" actId="478"/>
          <ac:cxnSpMkLst>
            <pc:docMk/>
            <pc:sldMk cId="2538642118" sldId="338"/>
            <ac:cxnSpMk id="19" creationId="{553A3E23-A88D-45BB-BBB1-773D2717CEED}"/>
          </ac:cxnSpMkLst>
        </pc:cxnChg>
      </pc:sldChg>
      <pc:sldChg chg="modSp add">
        <pc:chgData name="Erick Arostegui Cunza" userId="d89b6af450cec8f7" providerId="LiveId" clId="{23AE49E1-E95F-4F2A-9DA9-E0E4C5655696}" dt="2019-03-30T02:33:41.393" v="359" actId="2085"/>
        <pc:sldMkLst>
          <pc:docMk/>
          <pc:sldMk cId="3551921792" sldId="339"/>
        </pc:sldMkLst>
        <pc:spChg chg="mod">
          <ac:chgData name="Erick Arostegui Cunza" userId="d89b6af450cec8f7" providerId="LiveId" clId="{23AE49E1-E95F-4F2A-9DA9-E0E4C5655696}" dt="2019-03-30T02:32:12.248" v="353"/>
          <ac:spMkLst>
            <pc:docMk/>
            <pc:sldMk cId="3551921792" sldId="339"/>
            <ac:spMk id="2" creationId="{0036A18E-3FBD-45AE-A6A9-E03379EDF8BF}"/>
          </ac:spMkLst>
        </pc:spChg>
        <pc:spChg chg="mod">
          <ac:chgData name="Erick Arostegui Cunza" userId="d89b6af450cec8f7" providerId="LiveId" clId="{23AE49E1-E95F-4F2A-9DA9-E0E4C5655696}" dt="2019-03-30T02:33:41.393" v="359" actId="2085"/>
          <ac:spMkLst>
            <pc:docMk/>
            <pc:sldMk cId="3551921792" sldId="339"/>
            <ac:spMk id="6" creationId="{03BCBCBD-797F-4E8C-865E-1B1EEE496A51}"/>
          </ac:spMkLst>
        </pc:spChg>
        <pc:spChg chg="mod">
          <ac:chgData name="Erick Arostegui Cunza" userId="d89b6af450cec8f7" providerId="LiveId" clId="{23AE49E1-E95F-4F2A-9DA9-E0E4C5655696}" dt="2019-03-30T02:33:41.393" v="359" actId="2085"/>
          <ac:spMkLst>
            <pc:docMk/>
            <pc:sldMk cId="3551921792" sldId="339"/>
            <ac:spMk id="23" creationId="{4C83734D-811A-4BE7-8B83-95BFBFBABD88}"/>
          </ac:spMkLst>
        </pc:spChg>
        <pc:spChg chg="mod">
          <ac:chgData name="Erick Arostegui Cunza" userId="d89b6af450cec8f7" providerId="LiveId" clId="{23AE49E1-E95F-4F2A-9DA9-E0E4C5655696}" dt="2019-03-30T02:33:09.278" v="358" actId="2085"/>
          <ac:spMkLst>
            <pc:docMk/>
            <pc:sldMk cId="3551921792" sldId="339"/>
            <ac:spMk id="24" creationId="{4C7B2254-92C1-404B-B212-82FC13678E61}"/>
          </ac:spMkLst>
        </pc:spChg>
        <pc:spChg chg="mod">
          <ac:chgData name="Erick Arostegui Cunza" userId="d89b6af450cec8f7" providerId="LiveId" clId="{23AE49E1-E95F-4F2A-9DA9-E0E4C5655696}" dt="2019-03-30T02:33:09.278" v="358" actId="2085"/>
          <ac:spMkLst>
            <pc:docMk/>
            <pc:sldMk cId="3551921792" sldId="339"/>
            <ac:spMk id="25" creationId="{C13E1784-AC05-49CE-8A54-60ABA2C0939C}"/>
          </ac:spMkLst>
        </pc:spChg>
      </pc:sldChg>
      <pc:sldChg chg="modSp add">
        <pc:chgData name="Erick Arostegui Cunza" userId="d89b6af450cec8f7" providerId="LiveId" clId="{23AE49E1-E95F-4F2A-9DA9-E0E4C5655696}" dt="2019-03-30T03:48:07.978" v="738" actId="14100"/>
        <pc:sldMkLst>
          <pc:docMk/>
          <pc:sldMk cId="2629675197" sldId="340"/>
        </pc:sldMkLst>
        <pc:spChg chg="mod">
          <ac:chgData name="Erick Arostegui Cunza" userId="d89b6af450cec8f7" providerId="LiveId" clId="{23AE49E1-E95F-4F2A-9DA9-E0E4C5655696}" dt="2019-03-30T03:48:07.978" v="738" actId="14100"/>
          <ac:spMkLst>
            <pc:docMk/>
            <pc:sldMk cId="2629675197" sldId="340"/>
            <ac:spMk id="3" creationId="{52D84611-5F32-4928-A4BC-B1DDD7B90213}"/>
          </ac:spMkLst>
        </pc:spChg>
        <pc:spChg chg="mod">
          <ac:chgData name="Erick Arostegui Cunza" userId="d89b6af450cec8f7" providerId="LiveId" clId="{23AE49E1-E95F-4F2A-9DA9-E0E4C5655696}" dt="2019-03-30T02:35:20.674" v="430" actId="1076"/>
          <ac:spMkLst>
            <pc:docMk/>
            <pc:sldMk cId="2629675197" sldId="340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23AE49E1-E95F-4F2A-9DA9-E0E4C5655696}" dt="2019-03-30T03:11:55.621" v="435" actId="2696"/>
        <pc:sldMkLst>
          <pc:docMk/>
          <pc:sldMk cId="2074484776" sldId="341"/>
        </pc:sldMkLst>
      </pc:sldChg>
      <pc:sldChg chg="add del">
        <pc:chgData name="Erick Arostegui Cunza" userId="d89b6af450cec8f7" providerId="LiveId" clId="{23AE49E1-E95F-4F2A-9DA9-E0E4C5655696}" dt="2019-03-30T03:11:38.627" v="432"/>
        <pc:sldMkLst>
          <pc:docMk/>
          <pc:sldMk cId="2857223199" sldId="341"/>
        </pc:sldMkLst>
      </pc:sldChg>
      <pc:sldChg chg="addSp delSp modSp add">
        <pc:chgData name="Erick Arostegui Cunza" userId="d89b6af450cec8f7" providerId="LiveId" clId="{23AE49E1-E95F-4F2A-9DA9-E0E4C5655696}" dt="2019-03-30T03:48:14.695" v="740" actId="14100"/>
        <pc:sldMkLst>
          <pc:docMk/>
          <pc:sldMk cId="3895651201" sldId="342"/>
        </pc:sldMkLst>
        <pc:spChg chg="mod">
          <ac:chgData name="Erick Arostegui Cunza" userId="d89b6af450cec8f7" providerId="LiveId" clId="{23AE49E1-E95F-4F2A-9DA9-E0E4C5655696}" dt="2019-03-30T03:15:49.005" v="550" actId="1076"/>
          <ac:spMkLst>
            <pc:docMk/>
            <pc:sldMk cId="3895651201" sldId="342"/>
            <ac:spMk id="2" creationId="{0036A18E-3FBD-45AE-A6A9-E03379EDF8BF}"/>
          </ac:spMkLst>
        </pc:spChg>
        <pc:spChg chg="mod">
          <ac:chgData name="Erick Arostegui Cunza" userId="d89b6af450cec8f7" providerId="LiveId" clId="{23AE49E1-E95F-4F2A-9DA9-E0E4C5655696}" dt="2019-03-30T03:48:14.695" v="740" actId="14100"/>
          <ac:spMkLst>
            <pc:docMk/>
            <pc:sldMk cId="3895651201" sldId="342"/>
            <ac:spMk id="3" creationId="{52D84611-5F32-4928-A4BC-B1DDD7B90213}"/>
          </ac:spMkLst>
        </pc:spChg>
        <pc:spChg chg="mod">
          <ac:chgData name="Erick Arostegui Cunza" userId="d89b6af450cec8f7" providerId="LiveId" clId="{23AE49E1-E95F-4F2A-9DA9-E0E4C5655696}" dt="2019-03-30T03:16:06.163" v="552" actId="1076"/>
          <ac:spMkLst>
            <pc:docMk/>
            <pc:sldMk cId="3895651201" sldId="342"/>
            <ac:spMk id="8" creationId="{C0AFEDF7-9F7D-4E66-BB3F-8A81A2985774}"/>
          </ac:spMkLst>
        </pc:spChg>
        <pc:graphicFrameChg chg="del">
          <ac:chgData name="Erick Arostegui Cunza" userId="d89b6af450cec8f7" providerId="LiveId" clId="{23AE49E1-E95F-4F2A-9DA9-E0E4C5655696}" dt="2019-03-30T03:15:11.644" v="544" actId="478"/>
          <ac:graphicFrameMkLst>
            <pc:docMk/>
            <pc:sldMk cId="3895651201" sldId="342"/>
            <ac:graphicFrameMk id="9" creationId="{8431ADA8-97B5-41C9-BAC1-E6D693DFD291}"/>
          </ac:graphicFrameMkLst>
        </pc:graphicFrameChg>
        <pc:picChg chg="add mod">
          <ac:chgData name="Erick Arostegui Cunza" userId="d89b6af450cec8f7" providerId="LiveId" clId="{23AE49E1-E95F-4F2A-9DA9-E0E4C5655696}" dt="2019-03-30T03:16:06.163" v="552" actId="1076"/>
          <ac:picMkLst>
            <pc:docMk/>
            <pc:sldMk cId="3895651201" sldId="342"/>
            <ac:picMk id="6" creationId="{01785CD7-2A7C-49AF-A203-BF9852E0BB18}"/>
          </ac:picMkLst>
        </pc:picChg>
        <pc:cxnChg chg="mod">
          <ac:chgData name="Erick Arostegui Cunza" userId="d89b6af450cec8f7" providerId="LiveId" clId="{23AE49E1-E95F-4F2A-9DA9-E0E4C5655696}" dt="2019-03-30T03:16:06.163" v="552" actId="1076"/>
          <ac:cxnSpMkLst>
            <pc:docMk/>
            <pc:sldMk cId="3895651201" sldId="342"/>
            <ac:cxnSpMk id="7" creationId="{EA7C0B11-EA3A-46BC-B697-5FD3E8D21798}"/>
          </ac:cxnSpMkLst>
        </pc:cxnChg>
      </pc:sldChg>
      <pc:sldChg chg="addSp delSp modSp add">
        <pc:chgData name="Erick Arostegui Cunza" userId="d89b6af450cec8f7" providerId="LiveId" clId="{23AE49E1-E95F-4F2A-9DA9-E0E4C5655696}" dt="2019-03-30T03:48:20.990" v="742" actId="14100"/>
        <pc:sldMkLst>
          <pc:docMk/>
          <pc:sldMk cId="3885304411" sldId="343"/>
        </pc:sldMkLst>
        <pc:spChg chg="mod">
          <ac:chgData name="Erick Arostegui Cunza" userId="d89b6af450cec8f7" providerId="LiveId" clId="{23AE49E1-E95F-4F2A-9DA9-E0E4C5655696}" dt="2019-03-30T03:16:37.666" v="579" actId="20577"/>
          <ac:spMkLst>
            <pc:docMk/>
            <pc:sldMk cId="3885304411" sldId="343"/>
            <ac:spMk id="2" creationId="{0036A18E-3FBD-45AE-A6A9-E03379EDF8BF}"/>
          </ac:spMkLst>
        </pc:spChg>
        <pc:spChg chg="mod">
          <ac:chgData name="Erick Arostegui Cunza" userId="d89b6af450cec8f7" providerId="LiveId" clId="{23AE49E1-E95F-4F2A-9DA9-E0E4C5655696}" dt="2019-03-30T03:48:20.990" v="742" actId="14100"/>
          <ac:spMkLst>
            <pc:docMk/>
            <pc:sldMk cId="3885304411" sldId="343"/>
            <ac:spMk id="3" creationId="{52D84611-5F32-4928-A4BC-B1DDD7B90213}"/>
          </ac:spMkLst>
        </pc:spChg>
        <pc:spChg chg="add mod">
          <ac:chgData name="Erick Arostegui Cunza" userId="d89b6af450cec8f7" providerId="LiveId" clId="{23AE49E1-E95F-4F2A-9DA9-E0E4C5655696}" dt="2019-03-30T03:17:58.783" v="602" actId="404"/>
          <ac:spMkLst>
            <pc:docMk/>
            <pc:sldMk cId="3885304411" sldId="343"/>
            <ac:spMk id="5" creationId="{280DE97E-8800-4787-B1CE-A54F64A15735}"/>
          </ac:spMkLst>
        </pc:spChg>
        <pc:spChg chg="del">
          <ac:chgData name="Erick Arostegui Cunza" userId="d89b6af450cec8f7" providerId="LiveId" clId="{23AE49E1-E95F-4F2A-9DA9-E0E4C5655696}" dt="2019-03-30T03:16:47.829" v="582" actId="478"/>
          <ac:spMkLst>
            <pc:docMk/>
            <pc:sldMk cId="3885304411" sldId="343"/>
            <ac:spMk id="8" creationId="{C0AFEDF7-9F7D-4E66-BB3F-8A81A2985774}"/>
          </ac:spMkLst>
        </pc:spChg>
        <pc:spChg chg="add mod">
          <ac:chgData name="Erick Arostegui Cunza" userId="d89b6af450cec8f7" providerId="LiveId" clId="{23AE49E1-E95F-4F2A-9DA9-E0E4C5655696}" dt="2019-03-30T03:17:58.783" v="602" actId="404"/>
          <ac:spMkLst>
            <pc:docMk/>
            <pc:sldMk cId="3885304411" sldId="343"/>
            <ac:spMk id="9" creationId="{F690C571-1384-4969-A28E-353AE52CA7A7}"/>
          </ac:spMkLst>
        </pc:spChg>
        <pc:spChg chg="add mod">
          <ac:chgData name="Erick Arostegui Cunza" userId="d89b6af450cec8f7" providerId="LiveId" clId="{23AE49E1-E95F-4F2A-9DA9-E0E4C5655696}" dt="2019-03-30T03:17:58.783" v="602" actId="404"/>
          <ac:spMkLst>
            <pc:docMk/>
            <pc:sldMk cId="3885304411" sldId="343"/>
            <ac:spMk id="10" creationId="{C2BD5934-4A5D-4970-8532-6BC7E3B4A7D0}"/>
          </ac:spMkLst>
        </pc:spChg>
        <pc:picChg chg="del">
          <ac:chgData name="Erick Arostegui Cunza" userId="d89b6af450cec8f7" providerId="LiveId" clId="{23AE49E1-E95F-4F2A-9DA9-E0E4C5655696}" dt="2019-03-30T03:16:44.852" v="580" actId="478"/>
          <ac:picMkLst>
            <pc:docMk/>
            <pc:sldMk cId="3885304411" sldId="343"/>
            <ac:picMk id="6" creationId="{01785CD7-2A7C-49AF-A203-BF9852E0BB18}"/>
          </ac:picMkLst>
        </pc:picChg>
        <pc:cxnChg chg="del">
          <ac:chgData name="Erick Arostegui Cunza" userId="d89b6af450cec8f7" providerId="LiveId" clId="{23AE49E1-E95F-4F2A-9DA9-E0E4C5655696}" dt="2019-03-30T03:16:46.187" v="581" actId="478"/>
          <ac:cxnSpMkLst>
            <pc:docMk/>
            <pc:sldMk cId="3885304411" sldId="343"/>
            <ac:cxnSpMk id="7" creationId="{EA7C0B11-EA3A-46BC-B697-5FD3E8D21798}"/>
          </ac:cxnSpMkLst>
        </pc:cxnChg>
      </pc:sldChg>
      <pc:sldChg chg="addSp delSp modSp add">
        <pc:chgData name="Erick Arostegui Cunza" userId="d89b6af450cec8f7" providerId="LiveId" clId="{23AE49E1-E95F-4F2A-9DA9-E0E4C5655696}" dt="2019-03-30T03:48:27.699" v="744" actId="14100"/>
        <pc:sldMkLst>
          <pc:docMk/>
          <pc:sldMk cId="2411184259" sldId="344"/>
        </pc:sldMkLst>
        <pc:spChg chg="mod">
          <ac:chgData name="Erick Arostegui Cunza" userId="d89b6af450cec8f7" providerId="LiveId" clId="{23AE49E1-E95F-4F2A-9DA9-E0E4C5655696}" dt="2019-03-30T03:19:51.805" v="621" actId="20577"/>
          <ac:spMkLst>
            <pc:docMk/>
            <pc:sldMk cId="2411184259" sldId="344"/>
            <ac:spMk id="2" creationId="{0036A18E-3FBD-45AE-A6A9-E03379EDF8BF}"/>
          </ac:spMkLst>
        </pc:spChg>
        <pc:spChg chg="mod">
          <ac:chgData name="Erick Arostegui Cunza" userId="d89b6af450cec8f7" providerId="LiveId" clId="{23AE49E1-E95F-4F2A-9DA9-E0E4C5655696}" dt="2019-03-30T03:48:27.699" v="744" actId="14100"/>
          <ac:spMkLst>
            <pc:docMk/>
            <pc:sldMk cId="2411184259" sldId="344"/>
            <ac:spMk id="3" creationId="{52D84611-5F32-4928-A4BC-B1DDD7B90213}"/>
          </ac:spMkLst>
        </pc:spChg>
        <pc:spChg chg="add del mod">
          <ac:chgData name="Erick Arostegui Cunza" userId="d89b6af450cec8f7" providerId="LiveId" clId="{23AE49E1-E95F-4F2A-9DA9-E0E4C5655696}" dt="2019-03-30T03:20:41.939" v="630"/>
          <ac:spMkLst>
            <pc:docMk/>
            <pc:sldMk cId="2411184259" sldId="344"/>
            <ac:spMk id="5" creationId="{280DE97E-8800-4787-B1CE-A54F64A15735}"/>
          </ac:spMkLst>
        </pc:spChg>
        <pc:spChg chg="add del mod">
          <ac:chgData name="Erick Arostegui Cunza" userId="d89b6af450cec8f7" providerId="LiveId" clId="{23AE49E1-E95F-4F2A-9DA9-E0E4C5655696}" dt="2019-03-30T03:20:05.071" v="624" actId="11529"/>
          <ac:spMkLst>
            <pc:docMk/>
            <pc:sldMk cId="2411184259" sldId="344"/>
            <ac:spMk id="6" creationId="{41275F5D-D622-4551-B942-C4E581A2F9F9}"/>
          </ac:spMkLst>
        </pc:spChg>
        <pc:spChg chg="add del mod">
          <ac:chgData name="Erick Arostegui Cunza" userId="d89b6af450cec8f7" providerId="LiveId" clId="{23AE49E1-E95F-4F2A-9DA9-E0E4C5655696}" dt="2019-03-30T03:20:47.656" v="631"/>
          <ac:spMkLst>
            <pc:docMk/>
            <pc:sldMk cId="2411184259" sldId="344"/>
            <ac:spMk id="9" creationId="{F690C571-1384-4969-A28E-353AE52CA7A7}"/>
          </ac:spMkLst>
        </pc:spChg>
        <pc:spChg chg="add del mod">
          <ac:chgData name="Erick Arostegui Cunza" userId="d89b6af450cec8f7" providerId="LiveId" clId="{23AE49E1-E95F-4F2A-9DA9-E0E4C5655696}" dt="2019-03-30T03:20:54.499" v="632"/>
          <ac:spMkLst>
            <pc:docMk/>
            <pc:sldMk cId="2411184259" sldId="344"/>
            <ac:spMk id="10" creationId="{C2BD5934-4A5D-4970-8532-6BC7E3B4A7D0}"/>
          </ac:spMkLst>
        </pc:spChg>
        <pc:spChg chg="add mod">
          <ac:chgData name="Erick Arostegui Cunza" userId="d89b6af450cec8f7" providerId="LiveId" clId="{23AE49E1-E95F-4F2A-9DA9-E0E4C5655696}" dt="2019-03-30T03:21:03.913" v="633"/>
          <ac:spMkLst>
            <pc:docMk/>
            <pc:sldMk cId="2411184259" sldId="344"/>
            <ac:spMk id="11" creationId="{C511DFFB-92C5-4472-A3EA-E5EA875B5739}"/>
          </ac:spMkLst>
        </pc:spChg>
        <pc:spChg chg="add mod">
          <ac:chgData name="Erick Arostegui Cunza" userId="d89b6af450cec8f7" providerId="LiveId" clId="{23AE49E1-E95F-4F2A-9DA9-E0E4C5655696}" dt="2019-03-30T03:21:28.272" v="634"/>
          <ac:spMkLst>
            <pc:docMk/>
            <pc:sldMk cId="2411184259" sldId="344"/>
            <ac:spMk id="12" creationId="{F92FE197-EFFC-4B82-8EF9-35A03888FD5D}"/>
          </ac:spMkLst>
        </pc:spChg>
        <pc:spChg chg="add mod">
          <ac:chgData name="Erick Arostegui Cunza" userId="d89b6af450cec8f7" providerId="LiveId" clId="{23AE49E1-E95F-4F2A-9DA9-E0E4C5655696}" dt="2019-03-30T03:21:42.111" v="636"/>
          <ac:spMkLst>
            <pc:docMk/>
            <pc:sldMk cId="2411184259" sldId="344"/>
            <ac:spMk id="13" creationId="{5A73384F-41FB-4525-901B-73FAAA10B5EA}"/>
          </ac:spMkLst>
        </pc:spChg>
      </pc:sldChg>
      <pc:sldChg chg="modSp add">
        <pc:chgData name="Erick Arostegui Cunza" userId="d89b6af450cec8f7" providerId="LiveId" clId="{23AE49E1-E95F-4F2A-9DA9-E0E4C5655696}" dt="2019-03-30T03:48:35.043" v="746" actId="14100"/>
        <pc:sldMkLst>
          <pc:docMk/>
          <pc:sldMk cId="3849389842" sldId="345"/>
        </pc:sldMkLst>
        <pc:spChg chg="mod">
          <ac:chgData name="Erick Arostegui Cunza" userId="d89b6af450cec8f7" providerId="LiveId" clId="{23AE49E1-E95F-4F2A-9DA9-E0E4C5655696}" dt="2019-03-30T03:48:35.043" v="746" actId="14100"/>
          <ac:spMkLst>
            <pc:docMk/>
            <pc:sldMk cId="3849389842" sldId="345"/>
            <ac:spMk id="3" creationId="{52D84611-5F32-4928-A4BC-B1DDD7B90213}"/>
          </ac:spMkLst>
        </pc:spChg>
        <pc:spChg chg="mod">
          <ac:chgData name="Erick Arostegui Cunza" userId="d89b6af450cec8f7" providerId="LiveId" clId="{23AE49E1-E95F-4F2A-9DA9-E0E4C5655696}" dt="2019-03-30T03:22:24.894" v="663" actId="1076"/>
          <ac:spMkLst>
            <pc:docMk/>
            <pc:sldMk cId="3849389842" sldId="345"/>
            <ac:spMk id="12" creationId="{DE7BC574-CF06-45D6-BD2D-B96A97D291F6}"/>
          </ac:spMkLst>
        </pc:spChg>
      </pc:sldChg>
      <pc:sldChg chg="addSp delSp modSp add">
        <pc:chgData name="Erick Arostegui Cunza" userId="d89b6af450cec8f7" providerId="LiveId" clId="{23AE49E1-E95F-4F2A-9DA9-E0E4C5655696}" dt="2019-03-30T03:52:12.849" v="794" actId="1076"/>
        <pc:sldMkLst>
          <pc:docMk/>
          <pc:sldMk cId="1155721369" sldId="346"/>
        </pc:sldMkLst>
        <pc:spChg chg="mod">
          <ac:chgData name="Erick Arostegui Cunza" userId="d89b6af450cec8f7" providerId="LiveId" clId="{23AE49E1-E95F-4F2A-9DA9-E0E4C5655696}" dt="2019-03-30T03:45:44.272" v="682" actId="20577"/>
          <ac:spMkLst>
            <pc:docMk/>
            <pc:sldMk cId="1155721369" sldId="346"/>
            <ac:spMk id="2" creationId="{0036A18E-3FBD-45AE-A6A9-E03379EDF8BF}"/>
          </ac:spMkLst>
        </pc:spChg>
        <pc:spChg chg="mod">
          <ac:chgData name="Erick Arostegui Cunza" userId="d89b6af450cec8f7" providerId="LiveId" clId="{23AE49E1-E95F-4F2A-9DA9-E0E4C5655696}" dt="2019-03-30T03:48:39.742" v="748" actId="14100"/>
          <ac:spMkLst>
            <pc:docMk/>
            <pc:sldMk cId="1155721369" sldId="346"/>
            <ac:spMk id="3" creationId="{52D84611-5F32-4928-A4BC-B1DDD7B90213}"/>
          </ac:spMkLst>
        </pc:spChg>
        <pc:spChg chg="del">
          <ac:chgData name="Erick Arostegui Cunza" userId="d89b6af450cec8f7" providerId="LiveId" clId="{23AE49E1-E95F-4F2A-9DA9-E0E4C5655696}" dt="2019-03-30T03:47:13.807" v="732" actId="478"/>
          <ac:spMkLst>
            <pc:docMk/>
            <pc:sldMk cId="1155721369" sldId="346"/>
            <ac:spMk id="8" creationId="{C0AFEDF7-9F7D-4E66-BB3F-8A81A2985774}"/>
          </ac:spMkLst>
        </pc:spChg>
        <pc:spChg chg="add mod">
          <ac:chgData name="Erick Arostegui Cunza" userId="d89b6af450cec8f7" providerId="LiveId" clId="{23AE49E1-E95F-4F2A-9DA9-E0E4C5655696}" dt="2019-03-30T03:51:11.661" v="785" actId="1076"/>
          <ac:spMkLst>
            <pc:docMk/>
            <pc:sldMk cId="1155721369" sldId="346"/>
            <ac:spMk id="13" creationId="{125D6442-C8E2-4392-A973-5681FE156A62}"/>
          </ac:spMkLst>
        </pc:spChg>
        <pc:spChg chg="add mod">
          <ac:chgData name="Erick Arostegui Cunza" userId="d89b6af450cec8f7" providerId="LiveId" clId="{23AE49E1-E95F-4F2A-9DA9-E0E4C5655696}" dt="2019-03-30T03:51:11.661" v="785" actId="1076"/>
          <ac:spMkLst>
            <pc:docMk/>
            <pc:sldMk cId="1155721369" sldId="346"/>
            <ac:spMk id="14" creationId="{35D09739-81B6-4486-90FB-1BD0FA0E4D1A}"/>
          </ac:spMkLst>
        </pc:spChg>
        <pc:spChg chg="add del">
          <ac:chgData name="Erick Arostegui Cunza" userId="d89b6af450cec8f7" providerId="LiveId" clId="{23AE49E1-E95F-4F2A-9DA9-E0E4C5655696}" dt="2019-03-30T03:51:02.298" v="783" actId="478"/>
          <ac:spMkLst>
            <pc:docMk/>
            <pc:sldMk cId="1155721369" sldId="346"/>
            <ac:spMk id="17" creationId="{50313B08-1CBC-4163-8A9F-89F414E050CE}"/>
          </ac:spMkLst>
        </pc:spChg>
        <pc:spChg chg="add del">
          <ac:chgData name="Erick Arostegui Cunza" userId="d89b6af450cec8f7" providerId="LiveId" clId="{23AE49E1-E95F-4F2A-9DA9-E0E4C5655696}" dt="2019-03-30T03:51:04.548" v="784" actId="478"/>
          <ac:spMkLst>
            <pc:docMk/>
            <pc:sldMk cId="1155721369" sldId="346"/>
            <ac:spMk id="18" creationId="{CC35C5E8-B063-4051-B9B7-3CD7E2C8E247}"/>
          </ac:spMkLst>
        </pc:spChg>
        <pc:spChg chg="add del">
          <ac:chgData name="Erick Arostegui Cunza" userId="d89b6af450cec8f7" providerId="LiveId" clId="{23AE49E1-E95F-4F2A-9DA9-E0E4C5655696}" dt="2019-03-30T03:50:57.501" v="782" actId="478"/>
          <ac:spMkLst>
            <pc:docMk/>
            <pc:sldMk cId="1155721369" sldId="346"/>
            <ac:spMk id="19" creationId="{3BE07494-348E-4F9C-8E63-971D31BFA5F3}"/>
          </ac:spMkLst>
        </pc:spChg>
        <pc:spChg chg="add del">
          <ac:chgData name="Erick Arostegui Cunza" userId="d89b6af450cec8f7" providerId="LiveId" clId="{23AE49E1-E95F-4F2A-9DA9-E0E4C5655696}" dt="2019-03-30T03:48:56.171" v="749" actId="478"/>
          <ac:spMkLst>
            <pc:docMk/>
            <pc:sldMk cId="1155721369" sldId="346"/>
            <ac:spMk id="20" creationId="{B875A5FD-13C5-4A09-B71A-53F0E3FC27D1}"/>
          </ac:spMkLst>
        </pc:spChg>
        <pc:picChg chg="del">
          <ac:chgData name="Erick Arostegui Cunza" userId="d89b6af450cec8f7" providerId="LiveId" clId="{23AE49E1-E95F-4F2A-9DA9-E0E4C5655696}" dt="2019-03-30T03:47:10.911" v="730" actId="478"/>
          <ac:picMkLst>
            <pc:docMk/>
            <pc:sldMk cId="1155721369" sldId="346"/>
            <ac:picMk id="6" creationId="{01785CD7-2A7C-49AF-A203-BF9852E0BB18}"/>
          </ac:picMkLst>
        </pc:picChg>
        <pc:picChg chg="add mod">
          <ac:chgData name="Erick Arostegui Cunza" userId="d89b6af450cec8f7" providerId="LiveId" clId="{23AE49E1-E95F-4F2A-9DA9-E0E4C5655696}" dt="2019-03-30T03:51:11.661" v="785" actId="1076"/>
          <ac:picMkLst>
            <pc:docMk/>
            <pc:sldMk cId="1155721369" sldId="346"/>
            <ac:picMk id="9" creationId="{75FF07DE-E9AD-4D92-8045-4190EFDBBCF6}"/>
          </ac:picMkLst>
        </pc:picChg>
        <pc:picChg chg="add mod">
          <ac:chgData name="Erick Arostegui Cunza" userId="d89b6af450cec8f7" providerId="LiveId" clId="{23AE49E1-E95F-4F2A-9DA9-E0E4C5655696}" dt="2019-03-30T03:51:11.661" v="785" actId="1076"/>
          <ac:picMkLst>
            <pc:docMk/>
            <pc:sldMk cId="1155721369" sldId="346"/>
            <ac:picMk id="10" creationId="{20CEF21B-64AB-4F20-B0C0-43E7165061FC}"/>
          </ac:picMkLst>
        </pc:picChg>
        <pc:picChg chg="add mod">
          <ac:chgData name="Erick Arostegui Cunza" userId="d89b6af450cec8f7" providerId="LiveId" clId="{23AE49E1-E95F-4F2A-9DA9-E0E4C5655696}" dt="2019-03-30T03:51:11.661" v="785" actId="1076"/>
          <ac:picMkLst>
            <pc:docMk/>
            <pc:sldMk cId="1155721369" sldId="346"/>
            <ac:picMk id="11" creationId="{FE7E9092-642F-47AA-8F5F-A9A483E00159}"/>
          </ac:picMkLst>
        </pc:picChg>
        <pc:picChg chg="add mod">
          <ac:chgData name="Erick Arostegui Cunza" userId="d89b6af450cec8f7" providerId="LiveId" clId="{23AE49E1-E95F-4F2A-9DA9-E0E4C5655696}" dt="2019-03-30T03:51:11.661" v="785" actId="1076"/>
          <ac:picMkLst>
            <pc:docMk/>
            <pc:sldMk cId="1155721369" sldId="346"/>
            <ac:picMk id="12" creationId="{908BC07C-5668-4FA8-ACD8-DE534F017A80}"/>
          </ac:picMkLst>
        </pc:picChg>
        <pc:picChg chg="add mod">
          <ac:chgData name="Erick Arostegui Cunza" userId="d89b6af450cec8f7" providerId="LiveId" clId="{23AE49E1-E95F-4F2A-9DA9-E0E4C5655696}" dt="2019-03-30T03:51:11.661" v="785" actId="1076"/>
          <ac:picMkLst>
            <pc:docMk/>
            <pc:sldMk cId="1155721369" sldId="346"/>
            <ac:picMk id="21" creationId="{ABA4549E-8C6E-4ACD-B91B-4DFDCCF40080}"/>
          </ac:picMkLst>
        </pc:picChg>
        <pc:picChg chg="add mod">
          <ac:chgData name="Erick Arostegui Cunza" userId="d89b6af450cec8f7" providerId="LiveId" clId="{23AE49E1-E95F-4F2A-9DA9-E0E4C5655696}" dt="2019-03-30T03:49:18.426" v="754" actId="571"/>
          <ac:picMkLst>
            <pc:docMk/>
            <pc:sldMk cId="1155721369" sldId="346"/>
            <ac:picMk id="22" creationId="{9471C9B7-3CD9-411C-8717-15A40091748B}"/>
          </ac:picMkLst>
        </pc:picChg>
        <pc:cxnChg chg="del">
          <ac:chgData name="Erick Arostegui Cunza" userId="d89b6af450cec8f7" providerId="LiveId" clId="{23AE49E1-E95F-4F2A-9DA9-E0E4C5655696}" dt="2019-03-30T03:47:12.474" v="731" actId="478"/>
          <ac:cxnSpMkLst>
            <pc:docMk/>
            <pc:sldMk cId="1155721369" sldId="346"/>
            <ac:cxnSpMk id="7" creationId="{EA7C0B11-EA3A-46BC-B697-5FD3E8D21798}"/>
          </ac:cxnSpMkLst>
        </pc:cxnChg>
        <pc:cxnChg chg="add mod">
          <ac:chgData name="Erick Arostegui Cunza" userId="d89b6af450cec8f7" providerId="LiveId" clId="{23AE49E1-E95F-4F2A-9DA9-E0E4C5655696}" dt="2019-03-30T03:51:11.661" v="785" actId="1076"/>
          <ac:cxnSpMkLst>
            <pc:docMk/>
            <pc:sldMk cId="1155721369" sldId="346"/>
            <ac:cxnSpMk id="15" creationId="{7318490A-D84B-4083-98A7-DBFDFE0589D2}"/>
          </ac:cxnSpMkLst>
        </pc:cxnChg>
        <pc:cxnChg chg="add mod">
          <ac:chgData name="Erick Arostegui Cunza" userId="d89b6af450cec8f7" providerId="LiveId" clId="{23AE49E1-E95F-4F2A-9DA9-E0E4C5655696}" dt="2019-03-30T03:51:11.661" v="785" actId="1076"/>
          <ac:cxnSpMkLst>
            <pc:docMk/>
            <pc:sldMk cId="1155721369" sldId="346"/>
            <ac:cxnSpMk id="16" creationId="{9CD27B87-B6D0-4669-BDA1-2B02453DCF0A}"/>
          </ac:cxnSpMkLst>
        </pc:cxnChg>
        <pc:cxnChg chg="add mod">
          <ac:chgData name="Erick Arostegui Cunza" userId="d89b6af450cec8f7" providerId="LiveId" clId="{23AE49E1-E95F-4F2A-9DA9-E0E4C5655696}" dt="2019-03-30T03:51:11.661" v="785" actId="1076"/>
          <ac:cxnSpMkLst>
            <pc:docMk/>
            <pc:sldMk cId="1155721369" sldId="346"/>
            <ac:cxnSpMk id="23" creationId="{82DF5E95-B3A6-4B41-881D-978578C34720}"/>
          </ac:cxnSpMkLst>
        </pc:cxnChg>
        <pc:cxnChg chg="add mod">
          <ac:chgData name="Erick Arostegui Cunza" userId="d89b6af450cec8f7" providerId="LiveId" clId="{23AE49E1-E95F-4F2A-9DA9-E0E4C5655696}" dt="2019-03-30T03:51:57.167" v="792" actId="1076"/>
          <ac:cxnSpMkLst>
            <pc:docMk/>
            <pc:sldMk cId="1155721369" sldId="346"/>
            <ac:cxnSpMk id="28" creationId="{EAB67BC4-F830-4718-A12E-38B31C7E3B29}"/>
          </ac:cxnSpMkLst>
        </pc:cxnChg>
        <pc:cxnChg chg="add mod">
          <ac:chgData name="Erick Arostegui Cunza" userId="d89b6af450cec8f7" providerId="LiveId" clId="{23AE49E1-E95F-4F2A-9DA9-E0E4C5655696}" dt="2019-03-30T03:52:12.849" v="794" actId="1076"/>
          <ac:cxnSpMkLst>
            <pc:docMk/>
            <pc:sldMk cId="1155721369" sldId="346"/>
            <ac:cxnSpMk id="29" creationId="{699E9DE9-44DF-4815-A3DE-2C4E9DA8CD69}"/>
          </ac:cxnSpMkLst>
        </pc:cxnChg>
      </pc:sldChg>
      <pc:sldChg chg="modSp add">
        <pc:chgData name="Erick Arostegui Cunza" userId="d89b6af450cec8f7" providerId="LiveId" clId="{23AE49E1-E95F-4F2A-9DA9-E0E4C5655696}" dt="2019-03-30T03:57:27.806" v="988" actId="20577"/>
        <pc:sldMkLst>
          <pc:docMk/>
          <pc:sldMk cId="1421800480" sldId="347"/>
        </pc:sldMkLst>
        <pc:spChg chg="mod">
          <ac:chgData name="Erick Arostegui Cunza" userId="d89b6af450cec8f7" providerId="LiveId" clId="{23AE49E1-E95F-4F2A-9DA9-E0E4C5655696}" dt="2019-03-30T03:57:27.806" v="988" actId="20577"/>
          <ac:spMkLst>
            <pc:docMk/>
            <pc:sldMk cId="1421800480" sldId="347"/>
            <ac:spMk id="8" creationId="{C0AFEDF7-9F7D-4E66-BB3F-8A81A2985774}"/>
          </ac:spMkLst>
        </pc:spChg>
      </pc:sldChg>
      <pc:sldChg chg="addSp delSp modSp add ord">
        <pc:chgData name="Erick Arostegui Cunza" userId="d89b6af450cec8f7" providerId="LiveId" clId="{23AE49E1-E95F-4F2A-9DA9-E0E4C5655696}" dt="2019-03-30T04:00:45.594" v="1089" actId="403"/>
        <pc:sldMkLst>
          <pc:docMk/>
          <pc:sldMk cId="755993345" sldId="348"/>
        </pc:sldMkLst>
        <pc:spChg chg="mod">
          <ac:chgData name="Erick Arostegui Cunza" userId="d89b6af450cec8f7" providerId="LiveId" clId="{23AE49E1-E95F-4F2A-9DA9-E0E4C5655696}" dt="2019-03-30T03:58:52.584" v="1041" actId="20577"/>
          <ac:spMkLst>
            <pc:docMk/>
            <pc:sldMk cId="755993345" sldId="348"/>
            <ac:spMk id="2" creationId="{0036A18E-3FBD-45AE-A6A9-E03379EDF8BF}"/>
          </ac:spMkLst>
        </pc:spChg>
        <pc:spChg chg="del">
          <ac:chgData name="Erick Arostegui Cunza" userId="d89b6af450cec8f7" providerId="LiveId" clId="{23AE49E1-E95F-4F2A-9DA9-E0E4C5655696}" dt="2019-03-30T03:58:58.320" v="1046" actId="478"/>
          <ac:spMkLst>
            <pc:docMk/>
            <pc:sldMk cId="755993345" sldId="348"/>
            <ac:spMk id="5" creationId="{280DE97E-8800-4787-B1CE-A54F64A15735}"/>
          </ac:spMkLst>
        </pc:spChg>
        <pc:spChg chg="add mod">
          <ac:chgData name="Erick Arostegui Cunza" userId="d89b6af450cec8f7" providerId="LiveId" clId="{23AE49E1-E95F-4F2A-9DA9-E0E4C5655696}" dt="2019-03-30T04:00:45.594" v="1089" actId="403"/>
          <ac:spMkLst>
            <pc:docMk/>
            <pc:sldMk cId="755993345" sldId="348"/>
            <ac:spMk id="6" creationId="{9BCF7199-6864-4E36-AACD-455F3209CB7E}"/>
          </ac:spMkLst>
        </pc:spChg>
        <pc:spChg chg="del mod">
          <ac:chgData name="Erick Arostegui Cunza" userId="d89b6af450cec8f7" providerId="LiveId" clId="{23AE49E1-E95F-4F2A-9DA9-E0E4C5655696}" dt="2019-03-30T03:58:56.987" v="1044" actId="478"/>
          <ac:spMkLst>
            <pc:docMk/>
            <pc:sldMk cId="755993345" sldId="348"/>
            <ac:spMk id="9" creationId="{F690C571-1384-4969-A28E-353AE52CA7A7}"/>
          </ac:spMkLst>
        </pc:spChg>
        <pc:spChg chg="del">
          <ac:chgData name="Erick Arostegui Cunza" userId="d89b6af450cec8f7" providerId="LiveId" clId="{23AE49E1-E95F-4F2A-9DA9-E0E4C5655696}" dt="2019-03-30T03:58:57.518" v="1045" actId="478"/>
          <ac:spMkLst>
            <pc:docMk/>
            <pc:sldMk cId="755993345" sldId="348"/>
            <ac:spMk id="10" creationId="{C2BD5934-4A5D-4970-8532-6BC7E3B4A7D0}"/>
          </ac:spMkLst>
        </pc:spChg>
        <pc:spChg chg="add mod">
          <ac:chgData name="Erick Arostegui Cunza" userId="d89b6af450cec8f7" providerId="LiveId" clId="{23AE49E1-E95F-4F2A-9DA9-E0E4C5655696}" dt="2019-03-30T04:00:45.594" v="1089" actId="403"/>
          <ac:spMkLst>
            <pc:docMk/>
            <pc:sldMk cId="755993345" sldId="348"/>
            <ac:spMk id="11" creationId="{12986EF0-4580-4A18-A496-BDED74AAD7A9}"/>
          </ac:spMkLst>
        </pc:spChg>
      </pc:sldChg>
      <pc:sldChg chg="addSp delSp modSp add">
        <pc:chgData name="Erick Arostegui Cunza" userId="d89b6af450cec8f7" providerId="LiveId" clId="{23AE49E1-E95F-4F2A-9DA9-E0E4C5655696}" dt="2019-03-30T04:02:24.253" v="1113"/>
        <pc:sldMkLst>
          <pc:docMk/>
          <pc:sldMk cId="878108500" sldId="349"/>
        </pc:sldMkLst>
        <pc:spChg chg="mod">
          <ac:chgData name="Erick Arostegui Cunza" userId="d89b6af450cec8f7" providerId="LiveId" clId="{23AE49E1-E95F-4F2A-9DA9-E0E4C5655696}" dt="2019-03-30T04:01:21.746" v="1107" actId="20577"/>
          <ac:spMkLst>
            <pc:docMk/>
            <pc:sldMk cId="878108500" sldId="349"/>
            <ac:spMk id="2" creationId="{0036A18E-3FBD-45AE-A6A9-E03379EDF8BF}"/>
          </ac:spMkLst>
        </pc:spChg>
        <pc:spChg chg="del">
          <ac:chgData name="Erick Arostegui Cunza" userId="d89b6af450cec8f7" providerId="LiveId" clId="{23AE49E1-E95F-4F2A-9DA9-E0E4C5655696}" dt="2019-03-30T04:01:34.300" v="1108" actId="478"/>
          <ac:spMkLst>
            <pc:docMk/>
            <pc:sldMk cId="878108500" sldId="349"/>
            <ac:spMk id="6" creationId="{9BCF7199-6864-4E36-AACD-455F3209CB7E}"/>
          </ac:spMkLst>
        </pc:spChg>
        <pc:spChg chg="add mod">
          <ac:chgData name="Erick Arostegui Cunza" userId="d89b6af450cec8f7" providerId="LiveId" clId="{23AE49E1-E95F-4F2A-9DA9-E0E4C5655696}" dt="2019-03-30T04:01:55.201" v="1110"/>
          <ac:spMkLst>
            <pc:docMk/>
            <pc:sldMk cId="878108500" sldId="349"/>
            <ac:spMk id="7" creationId="{9C100B46-CC93-4DD7-AD03-07425FFE2D8A}"/>
          </ac:spMkLst>
        </pc:spChg>
        <pc:spChg chg="add mod">
          <ac:chgData name="Erick Arostegui Cunza" userId="d89b6af450cec8f7" providerId="LiveId" clId="{23AE49E1-E95F-4F2A-9DA9-E0E4C5655696}" dt="2019-03-30T04:02:16.722" v="1112"/>
          <ac:spMkLst>
            <pc:docMk/>
            <pc:sldMk cId="878108500" sldId="349"/>
            <ac:spMk id="8" creationId="{4FCC3455-6C77-4B29-A85C-B6080555C92F}"/>
          </ac:spMkLst>
        </pc:spChg>
        <pc:spChg chg="add mod">
          <ac:chgData name="Erick Arostegui Cunza" userId="d89b6af450cec8f7" providerId="LiveId" clId="{23AE49E1-E95F-4F2A-9DA9-E0E4C5655696}" dt="2019-03-30T04:02:08.794" v="1111"/>
          <ac:spMkLst>
            <pc:docMk/>
            <pc:sldMk cId="878108500" sldId="349"/>
            <ac:spMk id="9" creationId="{15C1F324-A568-4E05-A48F-E18089A52711}"/>
          </ac:spMkLst>
        </pc:spChg>
        <pc:spChg chg="add mod">
          <ac:chgData name="Erick Arostegui Cunza" userId="d89b6af450cec8f7" providerId="LiveId" clId="{23AE49E1-E95F-4F2A-9DA9-E0E4C5655696}" dt="2019-03-30T04:02:24.253" v="1113"/>
          <ac:spMkLst>
            <pc:docMk/>
            <pc:sldMk cId="878108500" sldId="349"/>
            <ac:spMk id="10" creationId="{CFFA16A8-4F30-419F-8967-05272CECB128}"/>
          </ac:spMkLst>
        </pc:spChg>
        <pc:spChg chg="del">
          <ac:chgData name="Erick Arostegui Cunza" userId="d89b6af450cec8f7" providerId="LiveId" clId="{23AE49E1-E95F-4F2A-9DA9-E0E4C5655696}" dt="2019-03-30T04:01:34.300" v="1108" actId="478"/>
          <ac:spMkLst>
            <pc:docMk/>
            <pc:sldMk cId="878108500" sldId="349"/>
            <ac:spMk id="11" creationId="{12986EF0-4580-4A18-A496-BDED74AAD7A9}"/>
          </ac:spMkLst>
        </pc:spChg>
      </pc:sldChg>
      <pc:sldChg chg="modSp add">
        <pc:chgData name="Erick Arostegui Cunza" userId="d89b6af450cec8f7" providerId="LiveId" clId="{23AE49E1-E95F-4F2A-9DA9-E0E4C5655696}" dt="2019-03-30T04:03:23.403" v="1162" actId="1076"/>
        <pc:sldMkLst>
          <pc:docMk/>
          <pc:sldMk cId="3554110182" sldId="350"/>
        </pc:sldMkLst>
        <pc:spChg chg="mod">
          <ac:chgData name="Erick Arostegui Cunza" userId="d89b6af450cec8f7" providerId="LiveId" clId="{23AE49E1-E95F-4F2A-9DA9-E0E4C5655696}" dt="2019-03-30T04:03:23.403" v="1162" actId="1076"/>
          <ac:spMkLst>
            <pc:docMk/>
            <pc:sldMk cId="3554110182" sldId="350"/>
            <ac:spMk id="12" creationId="{DE7BC574-CF06-45D6-BD2D-B96A97D291F6}"/>
          </ac:spMkLst>
        </pc:spChg>
      </pc:sldChg>
      <pc:sldChg chg="addSp delSp modSp add">
        <pc:chgData name="Erick Arostegui Cunza" userId="d89b6af450cec8f7" providerId="LiveId" clId="{23AE49E1-E95F-4F2A-9DA9-E0E4C5655696}" dt="2019-03-30T04:35:14.494" v="1226" actId="1076"/>
        <pc:sldMkLst>
          <pc:docMk/>
          <pc:sldMk cId="392589841" sldId="351"/>
        </pc:sldMkLst>
        <pc:spChg chg="mod">
          <ac:chgData name="Erick Arostegui Cunza" userId="d89b6af450cec8f7" providerId="LiveId" clId="{23AE49E1-E95F-4F2A-9DA9-E0E4C5655696}" dt="2019-03-30T04:30:57.717" v="1164"/>
          <ac:spMkLst>
            <pc:docMk/>
            <pc:sldMk cId="392589841" sldId="351"/>
            <ac:spMk id="2" creationId="{0036A18E-3FBD-45AE-A6A9-E03379EDF8BF}"/>
          </ac:spMkLst>
        </pc:spChg>
        <pc:spChg chg="mod">
          <ac:chgData name="Erick Arostegui Cunza" userId="d89b6af450cec8f7" providerId="LiveId" clId="{23AE49E1-E95F-4F2A-9DA9-E0E4C5655696}" dt="2019-03-30T04:35:14.494" v="1226" actId="1076"/>
          <ac:spMkLst>
            <pc:docMk/>
            <pc:sldMk cId="392589841" sldId="351"/>
            <ac:spMk id="8" creationId="{C0AFEDF7-9F7D-4E66-BB3F-8A81A2985774}"/>
          </ac:spMkLst>
        </pc:spChg>
        <pc:picChg chg="del">
          <ac:chgData name="Erick Arostegui Cunza" userId="d89b6af450cec8f7" providerId="LiveId" clId="{23AE49E1-E95F-4F2A-9DA9-E0E4C5655696}" dt="2019-03-30T04:32:28.616" v="1165" actId="478"/>
          <ac:picMkLst>
            <pc:docMk/>
            <pc:sldMk cId="392589841" sldId="351"/>
            <ac:picMk id="6" creationId="{01785CD7-2A7C-49AF-A203-BF9852E0BB18}"/>
          </ac:picMkLst>
        </pc:picChg>
        <pc:picChg chg="add mod">
          <ac:chgData name="Erick Arostegui Cunza" userId="d89b6af450cec8f7" providerId="LiveId" clId="{23AE49E1-E95F-4F2A-9DA9-E0E4C5655696}" dt="2019-03-30T04:32:38.409" v="1167" actId="1076"/>
          <ac:picMkLst>
            <pc:docMk/>
            <pc:sldMk cId="392589841" sldId="351"/>
            <ac:picMk id="9" creationId="{4A5F9FE5-13DD-42E9-ACC4-DE5DE01781B8}"/>
          </ac:picMkLst>
        </pc:picChg>
      </pc:sldChg>
      <pc:sldChg chg="modSp add">
        <pc:chgData name="Erick Arostegui Cunza" userId="d89b6af450cec8f7" providerId="LiveId" clId="{23AE49E1-E95F-4F2A-9DA9-E0E4C5655696}" dt="2019-03-30T04:37:02.143" v="1253"/>
        <pc:sldMkLst>
          <pc:docMk/>
          <pc:sldMk cId="2111622393" sldId="352"/>
        </pc:sldMkLst>
        <pc:spChg chg="mod">
          <ac:chgData name="Erick Arostegui Cunza" userId="d89b6af450cec8f7" providerId="LiveId" clId="{23AE49E1-E95F-4F2A-9DA9-E0E4C5655696}" dt="2019-03-30T04:36:29.380" v="1249" actId="20577"/>
          <ac:spMkLst>
            <pc:docMk/>
            <pc:sldMk cId="2111622393" sldId="352"/>
            <ac:spMk id="2" creationId="{0036A18E-3FBD-45AE-A6A9-E03379EDF8BF}"/>
          </ac:spMkLst>
        </pc:spChg>
        <pc:spChg chg="mod">
          <ac:chgData name="Erick Arostegui Cunza" userId="d89b6af450cec8f7" providerId="LiveId" clId="{23AE49E1-E95F-4F2A-9DA9-E0E4C5655696}" dt="2019-03-30T04:36:40.393" v="1250"/>
          <ac:spMkLst>
            <pc:docMk/>
            <pc:sldMk cId="2111622393" sldId="352"/>
            <ac:spMk id="7" creationId="{9C100B46-CC93-4DD7-AD03-07425FFE2D8A}"/>
          </ac:spMkLst>
        </pc:spChg>
        <pc:spChg chg="mod">
          <ac:chgData name="Erick Arostegui Cunza" userId="d89b6af450cec8f7" providerId="LiveId" clId="{23AE49E1-E95F-4F2A-9DA9-E0E4C5655696}" dt="2019-03-30T04:36:55.618" v="1252"/>
          <ac:spMkLst>
            <pc:docMk/>
            <pc:sldMk cId="2111622393" sldId="352"/>
            <ac:spMk id="8" creationId="{4FCC3455-6C77-4B29-A85C-B6080555C92F}"/>
          </ac:spMkLst>
        </pc:spChg>
        <pc:spChg chg="mod">
          <ac:chgData name="Erick Arostegui Cunza" userId="d89b6af450cec8f7" providerId="LiveId" clId="{23AE49E1-E95F-4F2A-9DA9-E0E4C5655696}" dt="2019-03-30T04:36:46.991" v="1251"/>
          <ac:spMkLst>
            <pc:docMk/>
            <pc:sldMk cId="2111622393" sldId="352"/>
            <ac:spMk id="9" creationId="{15C1F324-A568-4E05-A48F-E18089A52711}"/>
          </ac:spMkLst>
        </pc:spChg>
        <pc:spChg chg="mod">
          <ac:chgData name="Erick Arostegui Cunza" userId="d89b6af450cec8f7" providerId="LiveId" clId="{23AE49E1-E95F-4F2A-9DA9-E0E4C5655696}" dt="2019-03-30T04:37:02.143" v="1253"/>
          <ac:spMkLst>
            <pc:docMk/>
            <pc:sldMk cId="2111622393" sldId="352"/>
            <ac:spMk id="10" creationId="{CFFA16A8-4F30-419F-8967-05272CECB128}"/>
          </ac:spMkLst>
        </pc:spChg>
      </pc:sldChg>
      <pc:sldChg chg="modSp add">
        <pc:chgData name="Erick Arostegui Cunza" userId="d89b6af450cec8f7" providerId="LiveId" clId="{23AE49E1-E95F-4F2A-9DA9-E0E4C5655696}" dt="2019-03-30T04:38:13.134" v="1282" actId="1076"/>
        <pc:sldMkLst>
          <pc:docMk/>
          <pc:sldMk cId="2959578766" sldId="353"/>
        </pc:sldMkLst>
        <pc:spChg chg="mod">
          <ac:chgData name="Erick Arostegui Cunza" userId="d89b6af450cec8f7" providerId="LiveId" clId="{23AE49E1-E95F-4F2A-9DA9-E0E4C5655696}" dt="2019-03-30T04:38:13.134" v="1282" actId="1076"/>
          <ac:spMkLst>
            <pc:docMk/>
            <pc:sldMk cId="2959578766" sldId="353"/>
            <ac:spMk id="12" creationId="{DE7BC574-CF06-45D6-BD2D-B96A97D291F6}"/>
          </ac:spMkLst>
        </pc:spChg>
      </pc:sldChg>
      <pc:sldChg chg="modSp add">
        <pc:chgData name="Erick Arostegui Cunza" userId="d89b6af450cec8f7" providerId="LiveId" clId="{23AE49E1-E95F-4F2A-9DA9-E0E4C5655696}" dt="2019-03-30T05:18:19.683" v="1324" actId="1076"/>
        <pc:sldMkLst>
          <pc:docMk/>
          <pc:sldMk cId="2974545474" sldId="354"/>
        </pc:sldMkLst>
        <pc:spChg chg="mod">
          <ac:chgData name="Erick Arostegui Cunza" userId="d89b6af450cec8f7" providerId="LiveId" clId="{23AE49E1-E95F-4F2A-9DA9-E0E4C5655696}" dt="2019-03-30T05:17:08.246" v="1284"/>
          <ac:spMkLst>
            <pc:docMk/>
            <pc:sldMk cId="2974545474" sldId="354"/>
            <ac:spMk id="3" creationId="{52D84611-5F32-4928-A4BC-B1DDD7B90213}"/>
          </ac:spMkLst>
        </pc:spChg>
        <pc:spChg chg="mod">
          <ac:chgData name="Erick Arostegui Cunza" userId="d89b6af450cec8f7" providerId="LiveId" clId="{23AE49E1-E95F-4F2A-9DA9-E0E4C5655696}" dt="2019-03-30T05:18:19.683" v="1324" actId="1076"/>
          <ac:spMkLst>
            <pc:docMk/>
            <pc:sldMk cId="2974545474" sldId="354"/>
            <ac:spMk id="12" creationId="{DE7BC574-CF06-45D6-BD2D-B96A97D291F6}"/>
          </ac:spMkLst>
        </pc:spChg>
      </pc:sldChg>
    </pc:docChg>
  </pc:docChgLst>
  <pc:docChgLst>
    <pc:chgData name="Erick Arostegui Cunza" userId="d89b6af450cec8f7" providerId="LiveId" clId="{22FCA85A-4390-4487-B4E5-F11C7D37E50C}"/>
    <pc:docChg chg="addSld delSld modSld">
      <pc:chgData name="Erick Arostegui Cunza" userId="d89b6af450cec8f7" providerId="LiveId" clId="{22FCA85A-4390-4487-B4E5-F11C7D37E50C}" dt="2019-03-30T01:42:28.800" v="4"/>
      <pc:docMkLst>
        <pc:docMk/>
      </pc:docMkLst>
      <pc:sldChg chg="del">
        <pc:chgData name="Erick Arostegui Cunza" userId="d89b6af450cec8f7" providerId="LiveId" clId="{22FCA85A-4390-4487-B4E5-F11C7D37E50C}" dt="2019-03-30T01:42:17.232" v="2" actId="2696"/>
        <pc:sldMkLst>
          <pc:docMk/>
          <pc:sldMk cId="607183399" sldId="288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2665721619" sldId="289"/>
        </pc:sldMkLst>
      </pc:sldChg>
      <pc:sldChg chg="del">
        <pc:chgData name="Erick Arostegui Cunza" userId="d89b6af450cec8f7" providerId="LiveId" clId="{22FCA85A-4390-4487-B4E5-F11C7D37E50C}" dt="2019-03-30T01:42:17.789" v="3" actId="2696"/>
        <pc:sldMkLst>
          <pc:docMk/>
          <pc:sldMk cId="3284905536" sldId="289"/>
        </pc:sldMkLst>
      </pc:sldChg>
      <pc:sldChg chg="del">
        <pc:chgData name="Erick Arostegui Cunza" userId="d89b6af450cec8f7" providerId="LiveId" clId="{22FCA85A-4390-4487-B4E5-F11C7D37E50C}" dt="2019-03-30T01:42:16.674" v="1" actId="2696"/>
        <pc:sldMkLst>
          <pc:docMk/>
          <pc:sldMk cId="1825840605" sldId="290"/>
        </pc:sldMkLst>
      </pc:sldChg>
      <pc:sldChg chg="del">
        <pc:chgData name="Erick Arostegui Cunza" userId="d89b6af450cec8f7" providerId="LiveId" clId="{22FCA85A-4390-4487-B4E5-F11C7D37E50C}" dt="2019-03-30T01:42:16.348" v="0" actId="2696"/>
        <pc:sldMkLst>
          <pc:docMk/>
          <pc:sldMk cId="309013137" sldId="291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3692404442" sldId="302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779564033" sldId="303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4229302090" sldId="304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2946685937" sldId="305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733138976" sldId="308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2160030047" sldId="309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4165764933" sldId="310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2444628223" sldId="311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3049903533" sldId="312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182129590" sldId="313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2621913891" sldId="314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1500999761" sldId="315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1849691826" sldId="316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786033525" sldId="317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3497415115" sldId="318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1666691901" sldId="319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741389018" sldId="320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3840479126" sldId="321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2118611156" sldId="322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2170242077" sldId="323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2731754485" sldId="324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2177635351" sldId="325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3683751875" sldId="326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374780240" sldId="327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4124327726" sldId="328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973345903" sldId="329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578240985" sldId="330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27394157" sldId="331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369149009" sldId="332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3768803199" sldId="333"/>
        </pc:sldMkLst>
      </pc:sldChg>
      <pc:sldChg chg="add">
        <pc:chgData name="Erick Arostegui Cunza" userId="d89b6af450cec8f7" providerId="LiveId" clId="{22FCA85A-4390-4487-B4E5-F11C7D37E50C}" dt="2019-03-30T01:42:28.800" v="4"/>
        <pc:sldMkLst>
          <pc:docMk/>
          <pc:sldMk cId="3792631926" sldId="334"/>
        </pc:sldMkLst>
      </pc:sldChg>
    </pc:docChg>
  </pc:docChgLst>
  <pc:docChgLst>
    <pc:chgData name="Erick Arostegui Cunza" userId="d89b6af450cec8f7" providerId="LiveId" clId="{4AF4FF38-5254-4CA5-B36E-11BAFB03A886}"/>
    <pc:docChg chg="undo redo custSel addSld delSld modSld sldOrd">
      <pc:chgData name="Erick Arostegui Cunza" userId="d89b6af450cec8f7" providerId="LiveId" clId="{4AF4FF38-5254-4CA5-B36E-11BAFB03A886}" dt="2019-03-21T16:39:33.846" v="1196" actId="20577"/>
      <pc:docMkLst>
        <pc:docMk/>
      </pc:docMkLst>
      <pc:sldChg chg="modSp">
        <pc:chgData name="Erick Arostegui Cunza" userId="d89b6af450cec8f7" providerId="LiveId" clId="{4AF4FF38-5254-4CA5-B36E-11BAFB03A886}" dt="2019-03-21T02:03:07.693" v="6" actId="20577"/>
        <pc:sldMkLst>
          <pc:docMk/>
          <pc:sldMk cId="3715702196" sldId="257"/>
        </pc:sldMkLst>
        <pc:spChg chg="mod">
          <ac:chgData name="Erick Arostegui Cunza" userId="d89b6af450cec8f7" providerId="LiveId" clId="{4AF4FF38-5254-4CA5-B36E-11BAFB03A886}" dt="2019-03-21T02:02:55.043" v="0" actId="20577"/>
          <ac:spMkLst>
            <pc:docMk/>
            <pc:sldMk cId="3715702196" sldId="257"/>
            <ac:spMk id="4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2:03:07.693" v="6" actId="20577"/>
          <ac:spMkLst>
            <pc:docMk/>
            <pc:sldMk cId="3715702196" sldId="257"/>
            <ac:spMk id="9" creationId="{00000000-0000-0000-0000-000000000000}"/>
          </ac:spMkLst>
        </pc:spChg>
      </pc:sldChg>
      <pc:sldChg chg="addSp delSp modSp">
        <pc:chgData name="Erick Arostegui Cunza" userId="d89b6af450cec8f7" providerId="LiveId" clId="{4AF4FF38-5254-4CA5-B36E-11BAFB03A886}" dt="2019-03-21T08:03:30.513" v="1175" actId="1036"/>
        <pc:sldMkLst>
          <pc:docMk/>
          <pc:sldMk cId="2665721619" sldId="289"/>
        </pc:sldMkLst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2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3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5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6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8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9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0" creationId="{00000000-0000-0000-0000-000000000000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2" creationId="{845A1A4E-C4D9-4B1C-8B26-2793A877739D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3" creationId="{6BFB39A9-0FBC-45C2-93F2-0B7F21A6BC1F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4" creationId="{5EFA566F-2F01-4A23-B850-A0879C35C138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5" creationId="{8FA58331-03A2-44EB-BBD7-E4A67EDADEEE}"/>
          </ac:spMkLst>
        </pc:spChg>
        <pc:spChg chg="add del">
          <ac:chgData name="Erick Arostegui Cunza" userId="d89b6af450cec8f7" providerId="LiveId" clId="{4AF4FF38-5254-4CA5-B36E-11BAFB03A886}" dt="2019-03-21T02:06:35.966" v="84" actId="478"/>
          <ac:spMkLst>
            <pc:docMk/>
            <pc:sldMk cId="2665721619" sldId="289"/>
            <ac:spMk id="16" creationId="{28148A2B-C040-454A-BCB4-6DFD12D4E619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7" creationId="{00000000-0000-0000-0000-000000000000}"/>
          </ac:spMkLst>
        </pc:spChg>
        <pc:spChg chg="add del mod">
          <ac:chgData name="Erick Arostegui Cunza" userId="d89b6af450cec8f7" providerId="LiveId" clId="{4AF4FF38-5254-4CA5-B36E-11BAFB03A886}" dt="2019-03-21T02:06:34.390" v="83" actId="478"/>
          <ac:spMkLst>
            <pc:docMk/>
            <pc:sldMk cId="2665721619" sldId="289"/>
            <ac:spMk id="18" creationId="{5B317F56-F033-4C8F-B778-7FC30A1A4237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9" creationId="{00000000-0000-0000-0000-000000000000}"/>
          </ac:spMkLst>
        </pc:spChg>
        <pc:spChg chg="add del mod">
          <ac:chgData name="Erick Arostegui Cunza" userId="d89b6af450cec8f7" providerId="LiveId" clId="{4AF4FF38-5254-4CA5-B36E-11BAFB03A886}" dt="2019-03-21T08:03:13.949" v="1159" actId="478"/>
          <ac:spMkLst>
            <pc:docMk/>
            <pc:sldMk cId="2665721619" sldId="289"/>
            <ac:spMk id="20" creationId="{EDFC8EFE-5AFD-42F2-8B0C-C0579BEE7465}"/>
          </ac:spMkLst>
        </pc:spChg>
        <pc:spChg chg="add del mod">
          <ac:chgData name="Erick Arostegui Cunza" userId="d89b6af450cec8f7" providerId="LiveId" clId="{4AF4FF38-5254-4CA5-B36E-11BAFB03A886}" dt="2019-03-21T08:03:12.771" v="1158" actId="478"/>
          <ac:spMkLst>
            <pc:docMk/>
            <pc:sldMk cId="2665721619" sldId="289"/>
            <ac:spMk id="21" creationId="{4B9D6B8D-C6F2-4DDF-BF13-11D76E21307B}"/>
          </ac:spMkLst>
        </pc:spChg>
        <pc:cxnChg chg="mod">
          <ac:chgData name="Erick Arostegui Cunza" userId="d89b6af450cec8f7" providerId="LiveId" clId="{4AF4FF38-5254-4CA5-B36E-11BAFB03A886}" dt="2019-03-21T08:03:30.513" v="1175" actId="1036"/>
          <ac:cxnSpMkLst>
            <pc:docMk/>
            <pc:sldMk cId="2665721619" sldId="289"/>
            <ac:cxnSpMk id="4" creationId="{00000000-0000-0000-0000-000000000000}"/>
          </ac:cxnSpMkLst>
        </pc:cxnChg>
      </pc:sldChg>
      <pc:sldChg chg="addSp delSp modSp add">
        <pc:chgData name="Erick Arostegui Cunza" userId="d89b6af450cec8f7" providerId="LiveId" clId="{4AF4FF38-5254-4CA5-B36E-11BAFB03A886}" dt="2019-03-21T03:42:17.191" v="513"/>
        <pc:sldMkLst>
          <pc:docMk/>
          <pc:sldMk cId="3692404442" sldId="302"/>
        </pc:sldMkLst>
        <pc:spChg chg="del">
          <ac:chgData name="Erick Arostegui Cunza" userId="d89b6af450cec8f7" providerId="LiveId" clId="{4AF4FF38-5254-4CA5-B36E-11BAFB03A886}" dt="2019-03-21T03:39:06.033" v="482" actId="478"/>
          <ac:spMkLst>
            <pc:docMk/>
            <pc:sldMk cId="3692404442" sldId="302"/>
            <ac:spMk id="2" creationId="{6E974D25-07A0-4F85-B780-4D6567D25AB3}"/>
          </ac:spMkLst>
        </pc:spChg>
        <pc:spChg chg="del mod">
          <ac:chgData name="Erick Arostegui Cunza" userId="d89b6af450cec8f7" providerId="LiveId" clId="{4AF4FF38-5254-4CA5-B36E-11BAFB03A886}" dt="2019-03-21T03:39:56.493" v="487" actId="478"/>
          <ac:spMkLst>
            <pc:docMk/>
            <pc:sldMk cId="3692404442" sldId="302"/>
            <ac:spMk id="5" creationId="{961019EF-8342-4D8B-851F-CF33C46BDD6A}"/>
          </ac:spMkLst>
        </pc:spChg>
        <pc:spChg chg="add mod">
          <ac:chgData name="Erick Arostegui Cunza" userId="d89b6af450cec8f7" providerId="LiveId" clId="{4AF4FF38-5254-4CA5-B36E-11BAFB03A886}" dt="2019-03-21T03:42:03.701" v="510" actId="1076"/>
          <ac:spMkLst>
            <pc:docMk/>
            <pc:sldMk cId="3692404442" sldId="302"/>
            <ac:spMk id="7" creationId="{D8669931-02F3-41FC-A7DD-D2E5CDEC8203}"/>
          </ac:spMkLst>
        </pc:spChg>
        <pc:spChg chg="del">
          <ac:chgData name="Erick Arostegui Cunza" userId="d89b6af450cec8f7" providerId="LiveId" clId="{4AF4FF38-5254-4CA5-B36E-11BAFB03A886}" dt="2019-03-21T03:39:04.787" v="480" actId="478"/>
          <ac:spMkLst>
            <pc:docMk/>
            <pc:sldMk cId="3692404442" sldId="302"/>
            <ac:spMk id="9" creationId="{FC79A33E-A23B-403C-89B2-E1E74F77D646}"/>
          </ac:spMkLst>
        </pc:spChg>
        <pc:spChg chg="del">
          <ac:chgData name="Erick Arostegui Cunza" userId="d89b6af450cec8f7" providerId="LiveId" clId="{4AF4FF38-5254-4CA5-B36E-11BAFB03A886}" dt="2019-03-21T03:39:05.457" v="481" actId="478"/>
          <ac:spMkLst>
            <pc:docMk/>
            <pc:sldMk cId="3692404442" sldId="302"/>
            <ac:spMk id="10" creationId="{7DC75186-F1CC-40FF-9D7C-DF9F409A8044}"/>
          </ac:spMkLst>
        </pc:spChg>
        <pc:spChg chg="del">
          <ac:chgData name="Erick Arostegui Cunza" userId="d89b6af450cec8f7" providerId="LiveId" clId="{4AF4FF38-5254-4CA5-B36E-11BAFB03A886}" dt="2019-03-21T03:39:06.615" v="483" actId="478"/>
          <ac:spMkLst>
            <pc:docMk/>
            <pc:sldMk cId="3692404442" sldId="302"/>
            <ac:spMk id="11" creationId="{69FB55F5-63C7-46E8-8685-00E6EBC9F4DF}"/>
          </ac:spMkLst>
        </pc:spChg>
        <pc:spChg chg="add mod">
          <ac:chgData name="Erick Arostegui Cunza" userId="d89b6af450cec8f7" providerId="LiveId" clId="{4AF4FF38-5254-4CA5-B36E-11BAFB03A886}" dt="2019-03-21T03:42:17.191" v="513"/>
          <ac:spMkLst>
            <pc:docMk/>
            <pc:sldMk cId="3692404442" sldId="302"/>
            <ac:spMk id="12" creationId="{DE7BC574-CF06-45D6-BD2D-B96A97D291F6}"/>
          </ac:spMkLst>
        </pc:spChg>
        <pc:spChg chg="del">
          <ac:chgData name="Erick Arostegui Cunza" userId="d89b6af450cec8f7" providerId="LiveId" clId="{4AF4FF38-5254-4CA5-B36E-11BAFB03A886}" dt="2019-03-21T03:39:07.022" v="484" actId="478"/>
          <ac:spMkLst>
            <pc:docMk/>
            <pc:sldMk cId="3692404442" sldId="302"/>
            <ac:spMk id="13" creationId="{732E5E19-709C-438F-B208-7E6E52432AFA}"/>
          </ac:spMkLst>
        </pc:spChg>
        <pc:graphicFrameChg chg="add mod">
          <ac:chgData name="Erick Arostegui Cunza" userId="d89b6af450cec8f7" providerId="LiveId" clId="{4AF4FF38-5254-4CA5-B36E-11BAFB03A886}" dt="2019-03-21T03:42:00.115" v="509" actId="1076"/>
          <ac:graphicFrameMkLst>
            <pc:docMk/>
            <pc:sldMk cId="3692404442" sldId="302"/>
            <ac:graphicFrameMk id="6" creationId="{331D273D-4981-492C-B4BD-A0C3CC7DC8A5}"/>
          </ac:graphicFrameMkLst>
        </pc:graphicFrameChg>
      </pc:sldChg>
      <pc:sldChg chg="addSp delSp modSp add">
        <pc:chgData name="Erick Arostegui Cunza" userId="d89b6af450cec8f7" providerId="LiveId" clId="{4AF4FF38-5254-4CA5-B36E-11BAFB03A886}" dt="2019-03-21T06:50:15.181" v="1015" actId="207"/>
        <pc:sldMkLst>
          <pc:docMk/>
          <pc:sldMk cId="2946685937" sldId="305"/>
        </pc:sldMkLst>
        <pc:spChg chg="add mod">
          <ac:chgData name="Erick Arostegui Cunza" userId="d89b6af450cec8f7" providerId="LiveId" clId="{4AF4FF38-5254-4CA5-B36E-11BAFB03A886}" dt="2019-03-21T06:50:06.367" v="1012" actId="207"/>
          <ac:spMkLst>
            <pc:docMk/>
            <pc:sldMk cId="2946685937" sldId="305"/>
            <ac:spMk id="23" creationId="{2A06F47B-316F-4E19-B0C4-94A153EA8E9F}"/>
          </ac:spMkLst>
        </pc:spChg>
        <pc:spChg chg="add mod">
          <ac:chgData name="Erick Arostegui Cunza" userId="d89b6af450cec8f7" providerId="LiveId" clId="{4AF4FF38-5254-4CA5-B36E-11BAFB03A886}" dt="2019-03-21T06:50:12.013" v="1014" actId="207"/>
          <ac:spMkLst>
            <pc:docMk/>
            <pc:sldMk cId="2946685937" sldId="305"/>
            <ac:spMk id="26" creationId="{CD695078-2E44-4D58-AA11-FF9574C439B4}"/>
          </ac:spMkLst>
        </pc:spChg>
        <pc:spChg chg="del">
          <ac:chgData name="Erick Arostegui Cunza" userId="d89b6af450cec8f7" providerId="LiveId" clId="{4AF4FF38-5254-4CA5-B36E-11BAFB03A886}" dt="2019-03-21T06:38:33.581" v="913" actId="478"/>
          <ac:spMkLst>
            <pc:docMk/>
            <pc:sldMk cId="2946685937" sldId="305"/>
            <ac:spMk id="28" creationId="{7C6B2BB1-B0DD-4031-94A0-FA81F9C7E995}"/>
          </ac:spMkLst>
        </pc:spChg>
        <pc:spChg chg="del">
          <ac:chgData name="Erick Arostegui Cunza" userId="d89b6af450cec8f7" providerId="LiveId" clId="{4AF4FF38-5254-4CA5-B36E-11BAFB03A886}" dt="2019-03-21T06:38:33.581" v="913" actId="478"/>
          <ac:spMkLst>
            <pc:docMk/>
            <pc:sldMk cId="2946685937" sldId="305"/>
            <ac:spMk id="29" creationId="{B9931DBD-D4D6-4652-8F45-4E0BEB8E673F}"/>
          </ac:spMkLst>
        </pc:spChg>
        <pc:spChg chg="del">
          <ac:chgData name="Erick Arostegui Cunza" userId="d89b6af450cec8f7" providerId="LiveId" clId="{4AF4FF38-5254-4CA5-B36E-11BAFB03A886}" dt="2019-03-21T06:38:33.581" v="913" actId="478"/>
          <ac:spMkLst>
            <pc:docMk/>
            <pc:sldMk cId="2946685937" sldId="305"/>
            <ac:spMk id="30" creationId="{B956B05D-ACEE-4363-8114-6468D48E7758}"/>
          </ac:spMkLst>
        </pc:spChg>
        <pc:spChg chg="del">
          <ac:chgData name="Erick Arostegui Cunza" userId="d89b6af450cec8f7" providerId="LiveId" clId="{4AF4FF38-5254-4CA5-B36E-11BAFB03A886}" dt="2019-03-21T06:38:33.581" v="913" actId="478"/>
          <ac:spMkLst>
            <pc:docMk/>
            <pc:sldMk cId="2946685937" sldId="305"/>
            <ac:spMk id="31" creationId="{750A7232-4BA1-4F19-A0E5-16D693C3F126}"/>
          </ac:spMkLst>
        </pc:spChg>
        <pc:spChg chg="del">
          <ac:chgData name="Erick Arostegui Cunza" userId="d89b6af450cec8f7" providerId="LiveId" clId="{4AF4FF38-5254-4CA5-B36E-11BAFB03A886}" dt="2019-03-21T06:38:33.581" v="913" actId="478"/>
          <ac:spMkLst>
            <pc:docMk/>
            <pc:sldMk cId="2946685937" sldId="305"/>
            <ac:spMk id="32" creationId="{BEEB80FA-6195-4FE0-947A-E8676CAC2CE6}"/>
          </ac:spMkLst>
        </pc:spChg>
        <pc:spChg chg="del">
          <ac:chgData name="Erick Arostegui Cunza" userId="d89b6af450cec8f7" providerId="LiveId" clId="{4AF4FF38-5254-4CA5-B36E-11BAFB03A886}" dt="2019-03-21T06:38:33.581" v="913" actId="478"/>
          <ac:spMkLst>
            <pc:docMk/>
            <pc:sldMk cId="2946685937" sldId="305"/>
            <ac:spMk id="33" creationId="{3D8F124A-042A-4162-B3DE-43C68BD6F8C0}"/>
          </ac:spMkLst>
        </pc:spChg>
        <pc:spChg chg="del">
          <ac:chgData name="Erick Arostegui Cunza" userId="d89b6af450cec8f7" providerId="LiveId" clId="{4AF4FF38-5254-4CA5-B36E-11BAFB03A886}" dt="2019-03-21T06:38:33.581" v="913" actId="478"/>
          <ac:spMkLst>
            <pc:docMk/>
            <pc:sldMk cId="2946685937" sldId="305"/>
            <ac:spMk id="34" creationId="{2D703B15-2DE7-408F-98D4-C9D6E70C8575}"/>
          </ac:spMkLst>
        </pc:spChg>
        <pc:spChg chg="add mod">
          <ac:chgData name="Erick Arostegui Cunza" userId="d89b6af450cec8f7" providerId="LiveId" clId="{4AF4FF38-5254-4CA5-B36E-11BAFB03A886}" dt="2019-03-21T06:50:15.181" v="1015" actId="207"/>
          <ac:spMkLst>
            <pc:docMk/>
            <pc:sldMk cId="2946685937" sldId="305"/>
            <ac:spMk id="37" creationId="{3CB205FC-8C29-4DAB-8F5B-B771D988F846}"/>
          </ac:spMkLst>
        </pc:spChg>
        <pc:spChg chg="add mod">
          <ac:chgData name="Erick Arostegui Cunza" userId="d89b6af450cec8f7" providerId="LiveId" clId="{4AF4FF38-5254-4CA5-B36E-11BAFB03A886}" dt="2019-03-21T06:50:08.894" v="1013" actId="207"/>
          <ac:spMkLst>
            <pc:docMk/>
            <pc:sldMk cId="2946685937" sldId="305"/>
            <ac:spMk id="38" creationId="{1D41FC2E-B425-454F-9EE9-CD23C9766330}"/>
          </ac:spMkLst>
        </pc:spChg>
        <pc:graphicFrameChg chg="del">
          <ac:chgData name="Erick Arostegui Cunza" userId="d89b6af450cec8f7" providerId="LiveId" clId="{4AF4FF38-5254-4CA5-B36E-11BAFB03A886}" dt="2019-03-21T06:38:33.581" v="913" actId="478"/>
          <ac:graphicFrameMkLst>
            <pc:docMk/>
            <pc:sldMk cId="2946685937" sldId="305"/>
            <ac:graphicFrameMk id="2" creationId="{724EC82F-3EEF-4C61-A41F-5D9D4EC0A61C}"/>
          </ac:graphicFrameMkLst>
        </pc:graphicFrameChg>
        <pc:graphicFrameChg chg="del">
          <ac:chgData name="Erick Arostegui Cunza" userId="d89b6af450cec8f7" providerId="LiveId" clId="{4AF4FF38-5254-4CA5-B36E-11BAFB03A886}" dt="2019-03-21T06:38:33.581" v="913" actId="478"/>
          <ac:graphicFrameMkLst>
            <pc:docMk/>
            <pc:sldMk cId="2946685937" sldId="305"/>
            <ac:graphicFrameMk id="5" creationId="{8C756435-0456-4B43-A588-46C9BF673FE2}"/>
          </ac:graphicFrameMkLst>
        </pc:graphicFrameChg>
        <pc:graphicFrameChg chg="add mod">
          <ac:chgData name="Erick Arostegui Cunza" userId="d89b6af450cec8f7" providerId="LiveId" clId="{4AF4FF38-5254-4CA5-B36E-11BAFB03A886}" dt="2019-03-21T06:43:38.505" v="960" actId="14100"/>
          <ac:graphicFrameMkLst>
            <pc:docMk/>
            <pc:sldMk cId="2946685937" sldId="305"/>
            <ac:graphicFrameMk id="6" creationId="{82E55FD1-5A7D-4B93-9F38-7890CF95026F}"/>
          </ac:graphicFrameMkLst>
        </pc:graphicFrameChg>
        <pc:graphicFrameChg chg="del">
          <ac:chgData name="Erick Arostegui Cunza" userId="d89b6af450cec8f7" providerId="LiveId" clId="{4AF4FF38-5254-4CA5-B36E-11BAFB03A886}" dt="2019-03-21T06:38:33.581" v="913" actId="478"/>
          <ac:graphicFrameMkLst>
            <pc:docMk/>
            <pc:sldMk cId="2946685937" sldId="305"/>
            <ac:graphicFrameMk id="7" creationId="{E73D8230-8B35-4C53-B5E8-8AC5C1FFF7D1}"/>
          </ac:graphicFrameMkLst>
        </pc:graphicFrameChg>
        <pc:graphicFrameChg chg="add del mod ord">
          <ac:chgData name="Erick Arostegui Cunza" userId="d89b6af450cec8f7" providerId="LiveId" clId="{4AF4FF38-5254-4CA5-B36E-11BAFB03A886}" dt="2019-03-21T06:41:00.121" v="932" actId="478"/>
          <ac:graphicFrameMkLst>
            <pc:docMk/>
            <pc:sldMk cId="2946685937" sldId="305"/>
            <ac:graphicFrameMk id="8" creationId="{B3AAA4C7-471B-47BB-941C-612757F2A4F6}"/>
          </ac:graphicFrameMkLst>
        </pc:graphicFrameChg>
        <pc:graphicFrameChg chg="del">
          <ac:chgData name="Erick Arostegui Cunza" userId="d89b6af450cec8f7" providerId="LiveId" clId="{4AF4FF38-5254-4CA5-B36E-11BAFB03A886}" dt="2019-03-21T06:38:33.581" v="913" actId="478"/>
          <ac:graphicFrameMkLst>
            <pc:docMk/>
            <pc:sldMk cId="2946685937" sldId="305"/>
            <ac:graphicFrameMk id="9" creationId="{9CDCC4F3-ED9D-4358-96E9-44388561141F}"/>
          </ac:graphicFrameMkLst>
        </pc:graphicFrameChg>
        <pc:graphicFrameChg chg="add del mod ord">
          <ac:chgData name="Erick Arostegui Cunza" userId="d89b6af450cec8f7" providerId="LiveId" clId="{4AF4FF38-5254-4CA5-B36E-11BAFB03A886}" dt="2019-03-21T06:40:59.444" v="931" actId="478"/>
          <ac:graphicFrameMkLst>
            <pc:docMk/>
            <pc:sldMk cId="2946685937" sldId="305"/>
            <ac:graphicFrameMk id="10" creationId="{55598871-6A17-409D-9B19-7A758041305A}"/>
          </ac:graphicFrameMkLst>
        </pc:graphicFrameChg>
        <pc:graphicFrameChg chg="del">
          <ac:chgData name="Erick Arostegui Cunza" userId="d89b6af450cec8f7" providerId="LiveId" clId="{4AF4FF38-5254-4CA5-B36E-11BAFB03A886}" dt="2019-03-21T06:38:33.581" v="913" actId="478"/>
          <ac:graphicFrameMkLst>
            <pc:docMk/>
            <pc:sldMk cId="2946685937" sldId="305"/>
            <ac:graphicFrameMk id="11" creationId="{759DF0EF-8FEA-488F-A847-6D832AA52C98}"/>
          </ac:graphicFrameMkLst>
        </pc:graphicFrameChg>
        <pc:graphicFrameChg chg="del">
          <ac:chgData name="Erick Arostegui Cunza" userId="d89b6af450cec8f7" providerId="LiveId" clId="{4AF4FF38-5254-4CA5-B36E-11BAFB03A886}" dt="2019-03-21T06:38:33.581" v="913" actId="478"/>
          <ac:graphicFrameMkLst>
            <pc:docMk/>
            <pc:sldMk cId="2946685937" sldId="305"/>
            <ac:graphicFrameMk id="12" creationId="{89AE45D6-A93F-4A7F-AAF6-83019DFD2F68}"/>
          </ac:graphicFrameMkLst>
        </pc:graphicFrameChg>
        <pc:graphicFrameChg chg="del">
          <ac:chgData name="Erick Arostegui Cunza" userId="d89b6af450cec8f7" providerId="LiveId" clId="{4AF4FF38-5254-4CA5-B36E-11BAFB03A886}" dt="2019-03-21T06:38:33.581" v="913" actId="478"/>
          <ac:graphicFrameMkLst>
            <pc:docMk/>
            <pc:sldMk cId="2946685937" sldId="305"/>
            <ac:graphicFrameMk id="13" creationId="{5CBD69BA-519D-4A5F-BABC-4DD63A291D9C}"/>
          </ac:graphicFrameMkLst>
        </pc:graphicFrameChg>
        <pc:graphicFrameChg chg="add del mod">
          <ac:chgData name="Erick Arostegui Cunza" userId="d89b6af450cec8f7" providerId="LiveId" clId="{4AF4FF38-5254-4CA5-B36E-11BAFB03A886}" dt="2019-03-21T06:40:58.322" v="930" actId="478"/>
          <ac:graphicFrameMkLst>
            <pc:docMk/>
            <pc:sldMk cId="2946685937" sldId="305"/>
            <ac:graphicFrameMk id="15" creationId="{B7CF0D3C-FAE8-4912-AAC2-534563A4667D}"/>
          </ac:graphicFrameMkLst>
        </pc:graphicFrameChg>
        <pc:graphicFrameChg chg="add del mod">
          <ac:chgData name="Erick Arostegui Cunza" userId="d89b6af450cec8f7" providerId="LiveId" clId="{4AF4FF38-5254-4CA5-B36E-11BAFB03A886}" dt="2019-03-21T06:42:10.085" v="943"/>
          <ac:graphicFrameMkLst>
            <pc:docMk/>
            <pc:sldMk cId="2946685937" sldId="305"/>
            <ac:graphicFrameMk id="17" creationId="{2A1EED50-A9C8-43C2-B4E8-155356DE0146}"/>
          </ac:graphicFrameMkLst>
        </pc:graphicFrameChg>
        <pc:graphicFrameChg chg="add del mod">
          <ac:chgData name="Erick Arostegui Cunza" userId="d89b6af450cec8f7" providerId="LiveId" clId="{4AF4FF38-5254-4CA5-B36E-11BAFB03A886}" dt="2019-03-21T06:42:27.097" v="945"/>
          <ac:graphicFrameMkLst>
            <pc:docMk/>
            <pc:sldMk cId="2946685937" sldId="305"/>
            <ac:graphicFrameMk id="18" creationId="{3A056181-32C6-4E35-B178-67A4FD2E198F}"/>
          </ac:graphicFrameMkLst>
        </pc:graphicFrameChg>
        <pc:graphicFrameChg chg="add mod">
          <ac:chgData name="Erick Arostegui Cunza" userId="d89b6af450cec8f7" providerId="LiveId" clId="{4AF4FF38-5254-4CA5-B36E-11BAFB03A886}" dt="2019-03-21T06:43:20.720" v="954" actId="1076"/>
          <ac:graphicFrameMkLst>
            <pc:docMk/>
            <pc:sldMk cId="2946685937" sldId="305"/>
            <ac:graphicFrameMk id="19" creationId="{6BD85DC8-9A4D-4060-ACFE-E40067920796}"/>
          </ac:graphicFrameMkLst>
        </pc:graphicFrameChg>
        <pc:graphicFrameChg chg="add mod">
          <ac:chgData name="Erick Arostegui Cunza" userId="d89b6af450cec8f7" providerId="LiveId" clId="{4AF4FF38-5254-4CA5-B36E-11BAFB03A886}" dt="2019-03-21T06:43:36.060" v="959" actId="1076"/>
          <ac:graphicFrameMkLst>
            <pc:docMk/>
            <pc:sldMk cId="2946685937" sldId="305"/>
            <ac:graphicFrameMk id="35" creationId="{C2AB0B25-3232-4E6E-9AF1-59C88064E3BF}"/>
          </ac:graphicFrameMkLst>
        </pc:graphicFrameChg>
        <pc:cxnChg chg="del">
          <ac:chgData name="Erick Arostegui Cunza" userId="d89b6af450cec8f7" providerId="LiveId" clId="{4AF4FF38-5254-4CA5-B36E-11BAFB03A886}" dt="2019-03-21T06:38:33.581" v="913" actId="478"/>
          <ac:cxnSpMkLst>
            <pc:docMk/>
            <pc:sldMk cId="2946685937" sldId="305"/>
            <ac:cxnSpMk id="14" creationId="{B70E9D3A-E7BE-4719-B5CD-7ACC7E7D97C4}"/>
          </ac:cxnSpMkLst>
        </pc:cxnChg>
        <pc:cxnChg chg="del">
          <ac:chgData name="Erick Arostegui Cunza" userId="d89b6af450cec8f7" providerId="LiveId" clId="{4AF4FF38-5254-4CA5-B36E-11BAFB03A886}" dt="2019-03-21T06:38:33.581" v="913" actId="478"/>
          <ac:cxnSpMkLst>
            <pc:docMk/>
            <pc:sldMk cId="2946685937" sldId="305"/>
            <ac:cxnSpMk id="16" creationId="{79701373-0690-48D7-8F12-0CAA4A31C310}"/>
          </ac:cxnSpMkLst>
        </pc:cxnChg>
        <pc:cxnChg chg="add mod">
          <ac:chgData name="Erick Arostegui Cunza" userId="d89b6af450cec8f7" providerId="LiveId" clId="{4AF4FF38-5254-4CA5-B36E-11BAFB03A886}" dt="2019-03-21T06:43:59.213" v="962" actId="17032"/>
          <ac:cxnSpMkLst>
            <pc:docMk/>
            <pc:sldMk cId="2946685937" sldId="305"/>
            <ac:cxnSpMk id="21" creationId="{DBCC4546-60B5-41F7-AC70-D2ED381C0B9D}"/>
          </ac:cxnSpMkLst>
        </pc:cxnChg>
        <pc:cxnChg chg="del">
          <ac:chgData name="Erick Arostegui Cunza" userId="d89b6af450cec8f7" providerId="LiveId" clId="{4AF4FF38-5254-4CA5-B36E-11BAFB03A886}" dt="2019-03-21T06:38:33.581" v="913" actId="478"/>
          <ac:cxnSpMkLst>
            <pc:docMk/>
            <pc:sldMk cId="2946685937" sldId="305"/>
            <ac:cxnSpMk id="22" creationId="{D3B5068D-5B43-4BE6-8CFF-E80B39D6FC53}"/>
          </ac:cxnSpMkLst>
        </pc:cxnChg>
        <pc:cxnChg chg="del">
          <ac:chgData name="Erick Arostegui Cunza" userId="d89b6af450cec8f7" providerId="LiveId" clId="{4AF4FF38-5254-4CA5-B36E-11BAFB03A886}" dt="2019-03-21T06:38:33.581" v="913" actId="478"/>
          <ac:cxnSpMkLst>
            <pc:docMk/>
            <pc:sldMk cId="2946685937" sldId="305"/>
            <ac:cxnSpMk id="24" creationId="{CCEAFC3D-BBEA-4728-ADFB-F28040E1DD5D}"/>
          </ac:cxnSpMkLst>
        </pc:cxnChg>
        <pc:cxnChg chg="del">
          <ac:chgData name="Erick Arostegui Cunza" userId="d89b6af450cec8f7" providerId="LiveId" clId="{4AF4FF38-5254-4CA5-B36E-11BAFB03A886}" dt="2019-03-21T06:38:33.581" v="913" actId="478"/>
          <ac:cxnSpMkLst>
            <pc:docMk/>
            <pc:sldMk cId="2946685937" sldId="305"/>
            <ac:cxnSpMk id="25" creationId="{B400B88E-6E3A-4237-B0C8-C47A8FB7AE26}"/>
          </ac:cxnSpMkLst>
        </pc:cxnChg>
        <pc:cxnChg chg="del">
          <ac:chgData name="Erick Arostegui Cunza" userId="d89b6af450cec8f7" providerId="LiveId" clId="{4AF4FF38-5254-4CA5-B36E-11BAFB03A886}" dt="2019-03-21T06:38:33.581" v="913" actId="478"/>
          <ac:cxnSpMkLst>
            <pc:docMk/>
            <pc:sldMk cId="2946685937" sldId="305"/>
            <ac:cxnSpMk id="27" creationId="{D9E2D8EC-F8F8-4FEE-90B9-D7AF5FAAFD70}"/>
          </ac:cxnSpMkLst>
        </pc:cxnChg>
        <pc:cxnChg chg="add mod">
          <ac:chgData name="Erick Arostegui Cunza" userId="d89b6af450cec8f7" providerId="LiveId" clId="{4AF4FF38-5254-4CA5-B36E-11BAFB03A886}" dt="2019-03-21T06:44:11.856" v="963" actId="571"/>
          <ac:cxnSpMkLst>
            <pc:docMk/>
            <pc:sldMk cId="2946685937" sldId="305"/>
            <ac:cxnSpMk id="36" creationId="{C759ABFA-6747-4684-A826-2D6FFBEB8939}"/>
          </ac:cxnSpMkLst>
        </pc:cxnChg>
      </pc:sldChg>
      <pc:sldChg chg="addSp delSp modSp add">
        <pc:chgData name="Erick Arostegui Cunza" userId="d89b6af450cec8f7" providerId="LiveId" clId="{4AF4FF38-5254-4CA5-B36E-11BAFB03A886}" dt="2019-03-21T07:10:34.498" v="1150" actId="20577"/>
        <pc:sldMkLst>
          <pc:docMk/>
          <pc:sldMk cId="733138976" sldId="308"/>
        </pc:sldMkLst>
        <pc:spChg chg="add del mod">
          <ac:chgData name="Erick Arostegui Cunza" userId="d89b6af450cec8f7" providerId="LiveId" clId="{4AF4FF38-5254-4CA5-B36E-11BAFB03A886}" dt="2019-03-21T07:01:31.629" v="1085" actId="11529"/>
          <ac:spMkLst>
            <pc:docMk/>
            <pc:sldMk cId="733138976" sldId="308"/>
            <ac:spMk id="2" creationId="{57FBDF63-5F4D-49C9-A4E8-CACCC0A709CC}"/>
          </ac:spMkLst>
        </pc:spChg>
        <pc:spChg chg="mod">
          <ac:chgData name="Erick Arostegui Cunza" userId="d89b6af450cec8f7" providerId="LiveId" clId="{4AF4FF38-5254-4CA5-B36E-11BAFB03A886}" dt="2019-03-21T07:00:31.176" v="1072" actId="20577"/>
          <ac:spMkLst>
            <pc:docMk/>
            <pc:sldMk cId="733138976" sldId="308"/>
            <ac:spMk id="3" creationId="{52D84611-5F32-4928-A4BC-B1DDD7B90213}"/>
          </ac:spMkLst>
        </pc:spChg>
        <pc:spChg chg="add mod">
          <ac:chgData name="Erick Arostegui Cunza" userId="d89b6af450cec8f7" providerId="LiveId" clId="{4AF4FF38-5254-4CA5-B36E-11BAFB03A886}" dt="2019-03-21T07:10:16.319" v="1123" actId="20577"/>
          <ac:spMkLst>
            <pc:docMk/>
            <pc:sldMk cId="733138976" sldId="308"/>
            <ac:spMk id="5" creationId="{555933F6-63D9-4A16-A160-74837044127E}"/>
          </ac:spMkLst>
        </pc:spChg>
        <pc:spChg chg="del">
          <ac:chgData name="Erick Arostegui Cunza" userId="d89b6af450cec8f7" providerId="LiveId" clId="{4AF4FF38-5254-4CA5-B36E-11BAFB03A886}" dt="2019-03-21T07:00:40.607" v="1074" actId="478"/>
          <ac:spMkLst>
            <pc:docMk/>
            <pc:sldMk cId="733138976" sldId="308"/>
            <ac:spMk id="9" creationId="{2088FFF3-C087-48BA-A0D8-EDC9C5E5F18F}"/>
          </ac:spMkLst>
        </pc:spChg>
        <pc:spChg chg="del">
          <ac:chgData name="Erick Arostegui Cunza" userId="d89b6af450cec8f7" providerId="LiveId" clId="{4AF4FF38-5254-4CA5-B36E-11BAFB03A886}" dt="2019-03-21T07:00:41.775" v="1075" actId="478"/>
          <ac:spMkLst>
            <pc:docMk/>
            <pc:sldMk cId="733138976" sldId="308"/>
            <ac:spMk id="10" creationId="{0C42A644-6211-4AC4-BA27-9C8EBEC974B9}"/>
          </ac:spMkLst>
        </pc:spChg>
        <pc:spChg chg="del">
          <ac:chgData name="Erick Arostegui Cunza" userId="d89b6af450cec8f7" providerId="LiveId" clId="{4AF4FF38-5254-4CA5-B36E-11BAFB03A886}" dt="2019-03-21T07:00:44.085" v="1077" actId="478"/>
          <ac:spMkLst>
            <pc:docMk/>
            <pc:sldMk cId="733138976" sldId="308"/>
            <ac:spMk id="11" creationId="{9CEA01B6-2F7F-42A5-8C67-6930D53963B3}"/>
          </ac:spMkLst>
        </pc:spChg>
        <pc:spChg chg="del">
          <ac:chgData name="Erick Arostegui Cunza" userId="d89b6af450cec8f7" providerId="LiveId" clId="{4AF4FF38-5254-4CA5-B36E-11BAFB03A886}" dt="2019-03-21T07:00:44.085" v="1077" actId="478"/>
          <ac:spMkLst>
            <pc:docMk/>
            <pc:sldMk cId="733138976" sldId="308"/>
            <ac:spMk id="12" creationId="{24AAB673-146B-4A0F-8547-EAC7E5085786}"/>
          </ac:spMkLst>
        </pc:spChg>
        <pc:spChg chg="add mod">
          <ac:chgData name="Erick Arostegui Cunza" userId="d89b6af450cec8f7" providerId="LiveId" clId="{4AF4FF38-5254-4CA5-B36E-11BAFB03A886}" dt="2019-03-21T07:01:30.548" v="1084" actId="571"/>
          <ac:spMkLst>
            <pc:docMk/>
            <pc:sldMk cId="733138976" sldId="308"/>
            <ac:spMk id="13" creationId="{BB26F53C-25BA-4112-A18E-6202E80310B2}"/>
          </ac:spMkLst>
        </pc:spChg>
        <pc:spChg chg="add mod">
          <ac:chgData name="Erick Arostegui Cunza" userId="d89b6af450cec8f7" providerId="LiveId" clId="{4AF4FF38-5254-4CA5-B36E-11BAFB03A886}" dt="2019-03-21T07:01:30.093" v="1083" actId="571"/>
          <ac:spMkLst>
            <pc:docMk/>
            <pc:sldMk cId="733138976" sldId="308"/>
            <ac:spMk id="14" creationId="{2E5A265E-EEBE-499A-96D1-DC1634E0FCF5}"/>
          </ac:spMkLst>
        </pc:spChg>
        <pc:spChg chg="add mod">
          <ac:chgData name="Erick Arostegui Cunza" userId="d89b6af450cec8f7" providerId="LiveId" clId="{4AF4FF38-5254-4CA5-B36E-11BAFB03A886}" dt="2019-03-21T07:08:24.640" v="1111" actId="113"/>
          <ac:spMkLst>
            <pc:docMk/>
            <pc:sldMk cId="733138976" sldId="308"/>
            <ac:spMk id="15" creationId="{03FCD6F9-6210-4126-811F-8C715C2258B6}"/>
          </ac:spMkLst>
        </pc:spChg>
        <pc:spChg chg="add mod">
          <ac:chgData name="Erick Arostegui Cunza" userId="d89b6af450cec8f7" providerId="LiveId" clId="{4AF4FF38-5254-4CA5-B36E-11BAFB03A886}" dt="2019-03-21T07:10:34.498" v="1150" actId="20577"/>
          <ac:spMkLst>
            <pc:docMk/>
            <pc:sldMk cId="733138976" sldId="308"/>
            <ac:spMk id="16" creationId="{093EE6C8-6BB3-4418-B818-3C76C1F22F41}"/>
          </ac:spMkLst>
        </pc:spChg>
        <pc:graphicFrameChg chg="del">
          <ac:chgData name="Erick Arostegui Cunza" userId="d89b6af450cec8f7" providerId="LiveId" clId="{4AF4FF38-5254-4CA5-B36E-11BAFB03A886}" dt="2019-03-21T07:00:38.750" v="1073" actId="478"/>
          <ac:graphicFrameMkLst>
            <pc:docMk/>
            <pc:sldMk cId="733138976" sldId="308"/>
            <ac:graphicFrameMk id="6" creationId="{3E5C428B-7915-4682-8FAF-3CE75E3FEFE1}"/>
          </ac:graphicFrameMkLst>
        </pc:graphicFrameChg>
        <pc:graphicFrameChg chg="del">
          <ac:chgData name="Erick Arostegui Cunza" userId="d89b6af450cec8f7" providerId="LiveId" clId="{4AF4FF38-5254-4CA5-B36E-11BAFB03A886}" dt="2019-03-21T07:00:42.511" v="1076" actId="478"/>
          <ac:graphicFrameMkLst>
            <pc:docMk/>
            <pc:sldMk cId="733138976" sldId="308"/>
            <ac:graphicFrameMk id="8" creationId="{F1CD592A-8C97-494F-864D-A5DB3EEF22CE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44C3C-6A3A-4625-A920-75B90BA6C8AF}" type="datetimeFigureOut">
              <a:rPr lang="es-PE" smtClean="0"/>
              <a:t>31/03/2019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EDC88-F003-471B-B7AD-548932040DC2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655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31/03/2019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73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31/03/2019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89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31/03/2019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36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261428" y="6336802"/>
            <a:ext cx="1976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70C0"/>
                </a:solidFill>
              </a:rPr>
              <a:t>Ing. Erick Arostegui</a:t>
            </a:r>
          </a:p>
        </p:txBody>
      </p:sp>
    </p:spTree>
    <p:extLst>
      <p:ext uri="{BB962C8B-B14F-4D97-AF65-F5344CB8AC3E}">
        <p14:creationId xmlns:p14="http://schemas.microsoft.com/office/powerpoint/2010/main" val="163067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0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PE" dirty="0"/>
              <a:t>Ing. Miguel Salvador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68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31/03/2019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62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31/03/2019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96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31/03/2019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84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31/03/2019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33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31/03/2019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173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936B-DBF1-41A4-A257-C9DBCFA4636E}" type="datetimeFigureOut">
              <a:rPr lang="es-PE" smtClean="0"/>
              <a:t>31/03/2019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01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4"/>
            <a:ext cx="12192000" cy="68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6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personalizados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927277" y="2732470"/>
            <a:ext cx="10328856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objetos anónimos se usan con demasiada frecuencia.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objetos anónimos pueden conducir a errores de tiempo de ejecución.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existen </a:t>
            </a:r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todos los controles.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6" y="1774868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MVC son limitados</a:t>
            </a:r>
          </a:p>
        </p:txBody>
      </p:sp>
    </p:spTree>
    <p:extLst>
      <p:ext uri="{BB962C8B-B14F-4D97-AF65-F5344CB8AC3E}">
        <p14:creationId xmlns:p14="http://schemas.microsoft.com/office/powerpoint/2010/main" val="416576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personalizados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6" y="1336982"/>
            <a:ext cx="103288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Creando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A28C2-57CA-44D3-B131-FDC78F2BDD0C}"/>
              </a:ext>
            </a:extLst>
          </p:cNvPr>
          <p:cNvSpPr/>
          <p:nvPr/>
        </p:nvSpPr>
        <p:spPr>
          <a:xfrm>
            <a:off x="785612" y="2163645"/>
            <a:ext cx="4975536" cy="35674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es-PE" sz="20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endParaRPr lang="es-PE" sz="20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1: construir una clase estática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2: agrega un método estático para devolver un </a:t>
            </a:r>
            <a:r>
              <a:rPr lang="es-PE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MvcHtmlString</a:t>
            </a:r>
            <a:endParaRPr lang="es-PE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3: Usa la clase </a:t>
            </a:r>
            <a:r>
              <a:rPr lang="es-PE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construir HTML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4: Devuelva el HTML como un </a:t>
            </a:r>
            <a:r>
              <a:rPr lang="es-PE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MvcHtmlString</a:t>
            </a:r>
            <a:endParaRPr lang="es-PE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65B2A-6A7F-476F-867A-645BB88F95B0}"/>
              </a:ext>
            </a:extLst>
          </p:cNvPr>
          <p:cNvSpPr/>
          <p:nvPr/>
        </p:nvSpPr>
        <p:spPr>
          <a:xfrm>
            <a:off x="6426558" y="2163645"/>
            <a:ext cx="4975535" cy="3567453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es-PE" sz="20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TagBuilder</a:t>
            </a:r>
            <a:endParaRPr lang="es-PE" sz="20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TagBuilder</a:t>
            </a: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diseñado específicamente para crear etiquetas HTML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Añade elementos de apertura y cierre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 atributos a los elementos.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para generar atributos válidos de 'nombre' e 'id'</a:t>
            </a:r>
          </a:p>
        </p:txBody>
      </p:sp>
    </p:spTree>
    <p:extLst>
      <p:ext uri="{BB962C8B-B14F-4D97-AF65-F5344CB8AC3E}">
        <p14:creationId xmlns:p14="http://schemas.microsoft.com/office/powerpoint/2010/main" val="244462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personalizados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31571" y="2736502"/>
            <a:ext cx="10328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Tag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permiten que el código C # del lado del servidor participe en la creación y renderización de elementos HTML en archivos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Razor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0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personalizados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31571" y="1409978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46C34-492A-43DD-A659-EA20D61E9F25}"/>
              </a:ext>
            </a:extLst>
          </p:cNvPr>
          <p:cNvSpPr/>
          <p:nvPr/>
        </p:nvSpPr>
        <p:spPr>
          <a:xfrm>
            <a:off x="931571" y="2228045"/>
            <a:ext cx="4546243" cy="15583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Son similares a los HTML </a:t>
            </a:r>
            <a:r>
              <a:rPr lang="es-PE" sz="2000" dirty="0" err="1"/>
              <a:t>Helpers</a:t>
            </a:r>
            <a:endParaRPr lang="es-P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9CBEF-6CAA-4505-9780-30FFAEF907B9}"/>
              </a:ext>
            </a:extLst>
          </p:cNvPr>
          <p:cNvSpPr/>
          <p:nvPr/>
        </p:nvSpPr>
        <p:spPr>
          <a:xfrm>
            <a:off x="931571" y="4198513"/>
            <a:ext cx="4546243" cy="15583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Soporte </a:t>
            </a:r>
            <a:r>
              <a:rPr lang="es-PE" sz="2000" dirty="0" err="1"/>
              <a:t>IntelliSense</a:t>
            </a:r>
            <a:endParaRPr lang="es-P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827D3-FD1C-445F-AEA3-537AD4260671}"/>
              </a:ext>
            </a:extLst>
          </p:cNvPr>
          <p:cNvSpPr/>
          <p:nvPr/>
        </p:nvSpPr>
        <p:spPr>
          <a:xfrm>
            <a:off x="6714185" y="2228045"/>
            <a:ext cx="4546243" cy="15583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HTML-</a:t>
            </a:r>
            <a:r>
              <a:rPr lang="es-PE" sz="2000" dirty="0" err="1"/>
              <a:t>friendly</a:t>
            </a:r>
            <a:endParaRPr lang="es-P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8EC53-1401-4567-B25E-2A6DE31F058F}"/>
              </a:ext>
            </a:extLst>
          </p:cNvPr>
          <p:cNvSpPr/>
          <p:nvPr/>
        </p:nvSpPr>
        <p:spPr>
          <a:xfrm>
            <a:off x="6714185" y="4198513"/>
            <a:ext cx="4546243" cy="15583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Predefinidos o personalizados</a:t>
            </a:r>
          </a:p>
        </p:txBody>
      </p:sp>
    </p:spTree>
    <p:extLst>
      <p:ext uri="{BB962C8B-B14F-4D97-AF65-F5344CB8AC3E}">
        <p14:creationId xmlns:p14="http://schemas.microsoft.com/office/powerpoint/2010/main" val="18212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personalizados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31571" y="1409978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Tag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46C34-492A-43DD-A659-EA20D61E9F25}"/>
              </a:ext>
            </a:extLst>
          </p:cNvPr>
          <p:cNvSpPr/>
          <p:nvPr/>
        </p:nvSpPr>
        <p:spPr>
          <a:xfrm>
            <a:off x="931571" y="2228045"/>
            <a:ext cx="4546243" cy="1558344"/>
          </a:xfrm>
          <a:prstGeom prst="rect">
            <a:avLst/>
          </a:prstGeom>
          <a:solidFill>
            <a:srgbClr val="2D9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asp-src-include</a:t>
            </a:r>
            <a:endParaRPr lang="es-P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9CBEF-6CAA-4505-9780-30FFAEF907B9}"/>
              </a:ext>
            </a:extLst>
          </p:cNvPr>
          <p:cNvSpPr/>
          <p:nvPr/>
        </p:nvSpPr>
        <p:spPr>
          <a:xfrm>
            <a:off x="931571" y="4198513"/>
            <a:ext cx="4546243" cy="1558344"/>
          </a:xfrm>
          <a:prstGeom prst="rect">
            <a:avLst/>
          </a:prstGeom>
          <a:solidFill>
            <a:srgbClr val="2D9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asp-fallback-src</a:t>
            </a:r>
            <a:endParaRPr lang="es-P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827D3-FD1C-445F-AEA3-537AD4260671}"/>
              </a:ext>
            </a:extLst>
          </p:cNvPr>
          <p:cNvSpPr/>
          <p:nvPr/>
        </p:nvSpPr>
        <p:spPr>
          <a:xfrm>
            <a:off x="6714185" y="2228045"/>
            <a:ext cx="4546243" cy="1558344"/>
          </a:xfrm>
          <a:prstGeom prst="rect">
            <a:avLst/>
          </a:prstGeom>
          <a:solidFill>
            <a:srgbClr val="A52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asp-src-exclude</a:t>
            </a:r>
            <a:endParaRPr lang="es-P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8EC53-1401-4567-B25E-2A6DE31F058F}"/>
              </a:ext>
            </a:extLst>
          </p:cNvPr>
          <p:cNvSpPr/>
          <p:nvPr/>
        </p:nvSpPr>
        <p:spPr>
          <a:xfrm>
            <a:off x="6714185" y="4198513"/>
            <a:ext cx="4546243" cy="1558344"/>
          </a:xfrm>
          <a:prstGeom prst="rect">
            <a:avLst/>
          </a:prstGeom>
          <a:solidFill>
            <a:srgbClr val="A52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asp</a:t>
            </a:r>
            <a:r>
              <a:rPr lang="es-PE" sz="2000" dirty="0"/>
              <a:t>-</a:t>
            </a:r>
            <a:r>
              <a:rPr lang="es-PE" sz="2000" dirty="0" err="1"/>
              <a:t>fallback</a:t>
            </a:r>
            <a:r>
              <a:rPr lang="es-PE" sz="2000" dirty="0"/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6219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personalizados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31571" y="1409978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Tag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46C34-492A-43DD-A659-EA20D61E9F25}"/>
              </a:ext>
            </a:extLst>
          </p:cNvPr>
          <p:cNvSpPr/>
          <p:nvPr/>
        </p:nvSpPr>
        <p:spPr>
          <a:xfrm>
            <a:off x="931571" y="2228045"/>
            <a:ext cx="4546243" cy="1558344"/>
          </a:xfrm>
          <a:prstGeom prst="rect">
            <a:avLst/>
          </a:prstGeom>
          <a:solidFill>
            <a:srgbClr val="2D9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asp-href-include</a:t>
            </a:r>
            <a:endParaRPr lang="es-P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9CBEF-6CAA-4505-9780-30FFAEF907B9}"/>
              </a:ext>
            </a:extLst>
          </p:cNvPr>
          <p:cNvSpPr/>
          <p:nvPr/>
        </p:nvSpPr>
        <p:spPr>
          <a:xfrm>
            <a:off x="931571" y="4198513"/>
            <a:ext cx="4546243" cy="1558344"/>
          </a:xfrm>
          <a:prstGeom prst="rect">
            <a:avLst/>
          </a:prstGeom>
          <a:solidFill>
            <a:srgbClr val="2D9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asp-fallback-href-include</a:t>
            </a:r>
            <a:endParaRPr lang="es-P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827D3-FD1C-445F-AEA3-537AD4260671}"/>
              </a:ext>
            </a:extLst>
          </p:cNvPr>
          <p:cNvSpPr/>
          <p:nvPr/>
        </p:nvSpPr>
        <p:spPr>
          <a:xfrm>
            <a:off x="6714185" y="2228045"/>
            <a:ext cx="4546243" cy="15583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asp-href-exclude</a:t>
            </a:r>
            <a:endParaRPr lang="es-P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8EC53-1401-4567-B25E-2A6DE31F058F}"/>
              </a:ext>
            </a:extLst>
          </p:cNvPr>
          <p:cNvSpPr/>
          <p:nvPr/>
        </p:nvSpPr>
        <p:spPr>
          <a:xfrm>
            <a:off x="6714185" y="4198513"/>
            <a:ext cx="4546243" cy="15583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asp</a:t>
            </a:r>
            <a:r>
              <a:rPr lang="es-PE" sz="2000" dirty="0"/>
              <a:t>-</a:t>
            </a:r>
            <a:r>
              <a:rPr lang="es-PE" sz="2000" dirty="0" err="1"/>
              <a:t>fallback</a:t>
            </a:r>
            <a:r>
              <a:rPr lang="es-PE" sz="2000" dirty="0"/>
              <a:t>-</a:t>
            </a:r>
            <a:r>
              <a:rPr lang="es-PE" sz="2000" dirty="0" err="1"/>
              <a:t>href</a:t>
            </a:r>
            <a:r>
              <a:rPr lang="es-PE" sz="2000" dirty="0"/>
              <a:t>-test-</a:t>
            </a:r>
            <a:r>
              <a:rPr lang="es-PE" sz="2000" dirty="0" err="1"/>
              <a:t>class</a:t>
            </a:r>
            <a:r>
              <a:rPr lang="es-PE" sz="2000" dirty="0"/>
              <a:t> </a:t>
            </a:r>
            <a:r>
              <a:rPr lang="es-PE" sz="2000" dirty="0" err="1"/>
              <a:t>asp</a:t>
            </a:r>
            <a:r>
              <a:rPr lang="es-PE" sz="2000" dirty="0"/>
              <a:t>-</a:t>
            </a:r>
            <a:r>
              <a:rPr lang="es-PE" sz="2000" dirty="0" err="1"/>
              <a:t>fallback</a:t>
            </a:r>
            <a:r>
              <a:rPr lang="es-PE" sz="2000" dirty="0"/>
              <a:t>-</a:t>
            </a:r>
            <a:r>
              <a:rPr lang="es-PE" sz="2000" dirty="0" err="1"/>
              <a:t>href</a:t>
            </a:r>
            <a:r>
              <a:rPr lang="es-PE" sz="2000" dirty="0"/>
              <a:t>-test-</a:t>
            </a:r>
            <a:r>
              <a:rPr lang="es-PE" sz="2000" dirty="0" err="1"/>
              <a:t>property</a:t>
            </a:r>
            <a:r>
              <a:rPr lang="es-PE" sz="2000" dirty="0"/>
              <a:t> </a:t>
            </a:r>
          </a:p>
          <a:p>
            <a:pPr algn="ctr"/>
            <a:r>
              <a:rPr lang="es-PE" sz="2000" dirty="0" err="1"/>
              <a:t>asp</a:t>
            </a:r>
            <a:r>
              <a:rPr lang="es-PE" sz="2000" dirty="0"/>
              <a:t>-</a:t>
            </a:r>
            <a:r>
              <a:rPr lang="es-PE" sz="2000" dirty="0" err="1"/>
              <a:t>fallback</a:t>
            </a:r>
            <a:r>
              <a:rPr lang="es-PE" sz="2000" dirty="0"/>
              <a:t>-</a:t>
            </a:r>
            <a:r>
              <a:rPr lang="es-PE" sz="2000" dirty="0" err="1"/>
              <a:t>href</a:t>
            </a:r>
            <a:r>
              <a:rPr lang="es-PE" sz="2000" dirty="0"/>
              <a:t>-test-</a:t>
            </a:r>
            <a:r>
              <a:rPr lang="es-PE" sz="2000" dirty="0" err="1"/>
              <a:t>value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50099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Inyección de dependencias (DI).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482145"/>
            <a:ext cx="8913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969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02731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filtros personalizados (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B10B0-54CC-4C21-8370-3FE3F36F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34" y="1953027"/>
            <a:ext cx="3133725" cy="3467100"/>
          </a:xfrm>
          <a:prstGeom prst="rect">
            <a:avLst/>
          </a:prstGeom>
        </p:spPr>
      </p:pic>
      <p:cxnSp>
        <p:nvCxnSpPr>
          <p:cNvPr id="11" name="Conector recto 3">
            <a:extLst>
              <a:ext uri="{FF2B5EF4-FFF2-40B4-BE49-F238E27FC236}">
                <a16:creationId xmlns:a16="http://schemas.microsoft.com/office/drawing/2014/main" id="{E0C1F1BE-2A2A-44A9-8B9D-48A5D97E1A00}"/>
              </a:ext>
            </a:extLst>
          </p:cNvPr>
          <p:cNvCxnSpPr>
            <a:cxnSpLocks/>
          </p:cNvCxnSpPr>
          <p:nvPr/>
        </p:nvCxnSpPr>
        <p:spPr>
          <a:xfrm>
            <a:off x="5112913" y="1728989"/>
            <a:ext cx="0" cy="40922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7C48FD-4371-4332-83FB-4E598B81D2EC}"/>
              </a:ext>
            </a:extLst>
          </p:cNvPr>
          <p:cNvSpPr txBox="1"/>
          <p:nvPr/>
        </p:nvSpPr>
        <p:spPr>
          <a:xfrm>
            <a:off x="5634893" y="1389268"/>
            <a:ext cx="543586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PE" dirty="0"/>
            </a:br>
            <a:r>
              <a:rPr lang="es-PE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permite agregar lógica a una solicitud de </a:t>
            </a:r>
            <a:r>
              <a:rPr lang="es-PE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o después 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a menudo funciones transversales 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Evitar la duplicación de código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Usos comunes 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Autorización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Requerir HTTPS</a:t>
            </a:r>
          </a:p>
        </p:txBody>
      </p:sp>
    </p:spTree>
    <p:extLst>
      <p:ext uri="{BB962C8B-B14F-4D97-AF65-F5344CB8AC3E}">
        <p14:creationId xmlns:p14="http://schemas.microsoft.com/office/powerpoint/2010/main" val="78603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02731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filtros personalizados (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E2E74-3611-438A-A1F7-EC680C160516}"/>
              </a:ext>
            </a:extLst>
          </p:cNvPr>
          <p:cNvSpPr txBox="1"/>
          <p:nvPr/>
        </p:nvSpPr>
        <p:spPr>
          <a:xfrm>
            <a:off x="931571" y="1409978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filtros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C93E4F-B7DB-4E9A-9D4E-D1696E050067}"/>
              </a:ext>
            </a:extLst>
          </p:cNvPr>
          <p:cNvSpPr/>
          <p:nvPr/>
        </p:nvSpPr>
        <p:spPr>
          <a:xfrm>
            <a:off x="931571" y="2097891"/>
            <a:ext cx="3241184" cy="17386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/>
              <a:t>Authorization</a:t>
            </a:r>
            <a:endParaRPr lang="es-PE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02863-1ED0-43C5-A666-9A44EA425927}"/>
              </a:ext>
            </a:extLst>
          </p:cNvPr>
          <p:cNvSpPr/>
          <p:nvPr/>
        </p:nvSpPr>
        <p:spPr>
          <a:xfrm>
            <a:off x="4475407" y="2097891"/>
            <a:ext cx="3241184" cy="1738648"/>
          </a:xfrm>
          <a:prstGeom prst="rect">
            <a:avLst/>
          </a:prstGeom>
          <a:solidFill>
            <a:srgbClr val="2D9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/>
              <a:t>Resource</a:t>
            </a:r>
            <a:endParaRPr lang="es-PE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BC96A-AB2D-494E-B8D7-DAF70B31C4AD}"/>
              </a:ext>
            </a:extLst>
          </p:cNvPr>
          <p:cNvSpPr/>
          <p:nvPr/>
        </p:nvSpPr>
        <p:spPr>
          <a:xfrm>
            <a:off x="8019244" y="2097891"/>
            <a:ext cx="3241184" cy="17386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/>
              <a:t>Action</a:t>
            </a:r>
            <a:endParaRPr lang="es-PE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A6E995-5B5E-472E-9ACE-23D91B42D2BE}"/>
              </a:ext>
            </a:extLst>
          </p:cNvPr>
          <p:cNvSpPr/>
          <p:nvPr/>
        </p:nvSpPr>
        <p:spPr>
          <a:xfrm>
            <a:off x="2732469" y="4055479"/>
            <a:ext cx="3241184" cy="1738648"/>
          </a:xfrm>
          <a:prstGeom prst="rect">
            <a:avLst/>
          </a:prstGeom>
          <a:solidFill>
            <a:srgbClr val="2D9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/>
              <a:t>Exception</a:t>
            </a:r>
            <a:endParaRPr lang="es-PE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0CECF2-216C-46BD-BF85-42FDE5328C60}"/>
              </a:ext>
            </a:extLst>
          </p:cNvPr>
          <p:cNvSpPr/>
          <p:nvPr/>
        </p:nvSpPr>
        <p:spPr>
          <a:xfrm>
            <a:off x="6218349" y="4055479"/>
            <a:ext cx="3241184" cy="17386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/>
              <a:t>Result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49741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02731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filtros personalizados (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E2E74-3611-438A-A1F7-EC680C160516}"/>
              </a:ext>
            </a:extLst>
          </p:cNvPr>
          <p:cNvSpPr txBox="1"/>
          <p:nvPr/>
        </p:nvSpPr>
        <p:spPr>
          <a:xfrm>
            <a:off x="931571" y="1409978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Ambito</a:t>
            </a:r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filtro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5CB69-AA99-4175-8E5C-178A0F28D9F0}"/>
              </a:ext>
            </a:extLst>
          </p:cNvPr>
          <p:cNvSpPr/>
          <p:nvPr/>
        </p:nvSpPr>
        <p:spPr>
          <a:xfrm>
            <a:off x="4589171" y="2435223"/>
            <a:ext cx="3013656" cy="32841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/>
              <a:t>Controller</a:t>
            </a:r>
            <a:endParaRPr lang="es-PE" b="1" dirty="0"/>
          </a:p>
          <a:p>
            <a:pPr algn="ctr"/>
            <a:endParaRPr lang="es-PE" dirty="0"/>
          </a:p>
          <a:p>
            <a:pPr algn="ctr"/>
            <a:r>
              <a:rPr lang="es-PE" dirty="0"/>
              <a:t>Ejecutado para todos los </a:t>
            </a:r>
            <a:r>
              <a:rPr lang="es-PE" dirty="0" err="1"/>
              <a:t>Action’s</a:t>
            </a:r>
            <a:r>
              <a:rPr lang="es-PE" dirty="0"/>
              <a:t> que pertenecen a la clase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0FC69-FFA3-4573-B387-C2F963DD947B}"/>
              </a:ext>
            </a:extLst>
          </p:cNvPr>
          <p:cNvSpPr/>
          <p:nvPr/>
        </p:nvSpPr>
        <p:spPr>
          <a:xfrm>
            <a:off x="8246772" y="2435223"/>
            <a:ext cx="3013656" cy="3284113"/>
          </a:xfrm>
          <a:prstGeom prst="rect">
            <a:avLst/>
          </a:prstGeom>
          <a:solidFill>
            <a:srgbClr val="2D9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Global</a:t>
            </a:r>
            <a:endParaRPr lang="es-PE" b="1" dirty="0"/>
          </a:p>
          <a:p>
            <a:pPr algn="ctr"/>
            <a:endParaRPr lang="es-PE" b="1" dirty="0"/>
          </a:p>
          <a:p>
            <a:pPr algn="ctr"/>
            <a:r>
              <a:rPr lang="es-PE" dirty="0"/>
              <a:t>Ejecutado para todos los </a:t>
            </a:r>
            <a:r>
              <a:rPr lang="es-PE" dirty="0" err="1"/>
              <a:t>Action’s</a:t>
            </a:r>
            <a:r>
              <a:rPr lang="es-PE" dirty="0"/>
              <a:t> presentes en la aplicación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CA110-478E-4039-BB11-0AC22F06464D}"/>
              </a:ext>
            </a:extLst>
          </p:cNvPr>
          <p:cNvSpPr/>
          <p:nvPr/>
        </p:nvSpPr>
        <p:spPr>
          <a:xfrm>
            <a:off x="931570" y="2435223"/>
            <a:ext cx="3013656" cy="32841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/>
              <a:t>Action</a:t>
            </a:r>
            <a:r>
              <a:rPr lang="es-PE" sz="2400" b="1" dirty="0"/>
              <a:t> </a:t>
            </a:r>
            <a:r>
              <a:rPr lang="es-PE" sz="2400" b="1" dirty="0" err="1"/>
              <a:t>Method</a:t>
            </a:r>
            <a:endParaRPr lang="es-PE" sz="2400" b="1" dirty="0"/>
          </a:p>
          <a:p>
            <a:pPr algn="ctr"/>
            <a:endParaRPr lang="es-PE" dirty="0"/>
          </a:p>
          <a:p>
            <a:pPr algn="ctr"/>
            <a:r>
              <a:rPr lang="es-PE" dirty="0"/>
              <a:t>Ejecutado solo </a:t>
            </a:r>
            <a:r>
              <a:rPr lang="es-PE" dirty="0" err="1"/>
              <a:t>anivel</a:t>
            </a:r>
            <a:r>
              <a:rPr lang="es-PE" dirty="0"/>
              <a:t> del </a:t>
            </a:r>
            <a:r>
              <a:rPr lang="es-PE" dirty="0" err="1"/>
              <a:t>Action</a:t>
            </a:r>
            <a:endParaRPr lang="es-PE" dirty="0"/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175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1"/>
            <a:ext cx="12192000" cy="6851904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1872342" y="2950928"/>
            <a:ext cx="9662821" cy="1466427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indent="193040" algn="r">
              <a:lnSpc>
                <a:spcPts val="4960"/>
              </a:lnSpc>
              <a:spcBef>
                <a:spcPts val="735"/>
              </a:spcBef>
            </a:pPr>
            <a:r>
              <a:rPr lang="es-MX" sz="4400" b="1" spc="-30" dirty="0">
                <a:solidFill>
                  <a:srgbClr val="004D9D"/>
                </a:solidFill>
                <a:latin typeface="Arial"/>
                <a:cs typeface="Arial"/>
              </a:rPr>
              <a:t>APLICACIONES WEB </a:t>
            </a:r>
          </a:p>
          <a:p>
            <a:pPr marL="12700" marR="5080" indent="193040" algn="r">
              <a:lnSpc>
                <a:spcPts val="4960"/>
              </a:lnSpc>
              <a:spcBef>
                <a:spcPts val="735"/>
              </a:spcBef>
            </a:pPr>
            <a:r>
              <a:rPr lang="es-MX" sz="4400" b="1" spc="-30" dirty="0">
                <a:solidFill>
                  <a:srgbClr val="004D9D"/>
                </a:solidFill>
                <a:latin typeface="Arial"/>
                <a:cs typeface="Arial"/>
              </a:rPr>
              <a:t>CON ASP NET</a:t>
            </a:r>
            <a:endParaRPr lang="en-US" sz="4400" b="1" spc="-30" dirty="0">
              <a:solidFill>
                <a:srgbClr val="004D9D"/>
              </a:solidFill>
              <a:latin typeface="Arial"/>
              <a:cs typeface="Arial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6433133" y="4560728"/>
            <a:ext cx="5102030" cy="83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  <a:defRPr/>
            </a:pPr>
            <a:r>
              <a:rPr lang="es-PE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Ing. Erick Arostegui Cunza</a:t>
            </a:r>
          </a:p>
          <a:p>
            <a:pPr marL="0" indent="0" algn="r">
              <a:spcBef>
                <a:spcPts val="0"/>
              </a:spcBef>
              <a:buNone/>
              <a:defRPr/>
            </a:pPr>
            <a:r>
              <a:rPr lang="es-PE" sz="22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30247" y="5329144"/>
            <a:ext cx="3204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>
                <a:solidFill>
                  <a:srgbClr val="2D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earostegui@galaxy.edu.pe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71570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02731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filtros personalizados (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11" name="Conector recto 3">
            <a:extLst>
              <a:ext uri="{FF2B5EF4-FFF2-40B4-BE49-F238E27FC236}">
                <a16:creationId xmlns:a16="http://schemas.microsoft.com/office/drawing/2014/main" id="{E0C1F1BE-2A2A-44A9-8B9D-48A5D97E1A00}"/>
              </a:ext>
            </a:extLst>
          </p:cNvPr>
          <p:cNvCxnSpPr>
            <a:cxnSpLocks/>
          </p:cNvCxnSpPr>
          <p:nvPr/>
        </p:nvCxnSpPr>
        <p:spPr>
          <a:xfrm>
            <a:off x="5112913" y="1728989"/>
            <a:ext cx="0" cy="40922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7C48FD-4371-4332-83FB-4E598B81D2EC}"/>
              </a:ext>
            </a:extLst>
          </p:cNvPr>
          <p:cNvSpPr txBox="1"/>
          <p:nvPr/>
        </p:nvSpPr>
        <p:spPr>
          <a:xfrm>
            <a:off x="6096000" y="2481468"/>
            <a:ext cx="54358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PE" dirty="0"/>
            </a:br>
            <a:r>
              <a:rPr lang="es-PE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s-PE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 en ser ejecutado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tiene el método 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9F6A78C-D678-4138-90D0-F13C5DE85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527" y="2513059"/>
          <a:ext cx="2184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2184120" imgH="2184120" progId="">
                  <p:embed/>
                </p:oleObj>
              </mc:Choice>
              <mc:Fallback>
                <p:oleObj r:id="rId3" imgW="2184120" imgH="218412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9F6A78C-D678-4138-90D0-F13C5DE85D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5527" y="2513059"/>
                        <a:ext cx="218440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69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02731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filtros personalizados (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11" name="Conector recto 3">
            <a:extLst>
              <a:ext uri="{FF2B5EF4-FFF2-40B4-BE49-F238E27FC236}">
                <a16:creationId xmlns:a16="http://schemas.microsoft.com/office/drawing/2014/main" id="{E0C1F1BE-2A2A-44A9-8B9D-48A5D97E1A00}"/>
              </a:ext>
            </a:extLst>
          </p:cNvPr>
          <p:cNvCxnSpPr>
            <a:cxnSpLocks/>
          </p:cNvCxnSpPr>
          <p:nvPr/>
        </p:nvCxnSpPr>
        <p:spPr>
          <a:xfrm>
            <a:off x="5112913" y="1728989"/>
            <a:ext cx="0" cy="40922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7C48FD-4371-4332-83FB-4E598B81D2EC}"/>
              </a:ext>
            </a:extLst>
          </p:cNvPr>
          <p:cNvSpPr txBox="1"/>
          <p:nvPr/>
        </p:nvSpPr>
        <p:spPr>
          <a:xfrm>
            <a:off x="5761150" y="1728989"/>
            <a:ext cx="5435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PE" dirty="0"/>
            </a:br>
            <a:r>
              <a:rPr lang="es-PE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PE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Propósito general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interrumpir el flujo antes de la ejecución del 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cambiar el resultado del 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implementa a través de la interfaz  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IActionFilter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2F8053-654A-4650-915A-BF42D40CA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1904" y="2708320"/>
          <a:ext cx="2133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2133000" imgH="2133000" progId="">
                  <p:embed/>
                </p:oleObj>
              </mc:Choice>
              <mc:Fallback>
                <p:oleObj r:id="rId3" imgW="2133000" imgH="213300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2F8053-654A-4650-915A-BF42D40CA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1904" y="2708320"/>
                        <a:ext cx="21336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38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789397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filtros personalizados (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2806813"/>
            <a:ext cx="8913543" cy="145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Creando un Filtro de autorización</a:t>
            </a:r>
          </a:p>
          <a:p>
            <a:pPr lvl="5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Creando un Filtro de 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861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02731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filtros personalizados (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11" name="Conector recto 3">
            <a:extLst>
              <a:ext uri="{FF2B5EF4-FFF2-40B4-BE49-F238E27FC236}">
                <a16:creationId xmlns:a16="http://schemas.microsoft.com/office/drawing/2014/main" id="{E0C1F1BE-2A2A-44A9-8B9D-48A5D97E1A00}"/>
              </a:ext>
            </a:extLst>
          </p:cNvPr>
          <p:cNvCxnSpPr>
            <a:cxnSpLocks/>
          </p:cNvCxnSpPr>
          <p:nvPr/>
        </p:nvCxnSpPr>
        <p:spPr>
          <a:xfrm>
            <a:off x="5112913" y="1728989"/>
            <a:ext cx="0" cy="40922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7C48FD-4371-4332-83FB-4E598B81D2EC}"/>
              </a:ext>
            </a:extLst>
          </p:cNvPr>
          <p:cNvSpPr txBox="1"/>
          <p:nvPr/>
        </p:nvSpPr>
        <p:spPr>
          <a:xfrm>
            <a:off x="5634893" y="2864669"/>
            <a:ext cx="5435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filtros globales se aplican a todos los </a:t>
            </a:r>
            <a:r>
              <a:rPr lang="es-PE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Action’s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Cualquier filtro puede ser aplicado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1AC64-50B7-408C-A22E-FEF5154EB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9" y="2089195"/>
            <a:ext cx="3381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7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7906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filtros personalizados (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193180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Trabajando con filtros globales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70242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excepciones.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927277" y="3136433"/>
            <a:ext cx="10328856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 es un software que se ensambla en un canal (pipe) de aplicaciones para manejar solicitudes y respuestas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760583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683751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excepciones.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6" y="1440017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B7B4D-0497-4459-949E-D605854952F5}"/>
              </a:ext>
            </a:extLst>
          </p:cNvPr>
          <p:cNvSpPr/>
          <p:nvPr/>
        </p:nvSpPr>
        <p:spPr>
          <a:xfrm>
            <a:off x="804178" y="3157360"/>
            <a:ext cx="1101895" cy="679361"/>
          </a:xfrm>
          <a:prstGeom prst="rect">
            <a:avLst/>
          </a:prstGeom>
          <a:solidFill>
            <a:srgbClr val="2D9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Request</a:t>
            </a:r>
            <a:endParaRPr lang="es-P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F5AC2-2A75-4D08-9C29-7A61531E1A8C}"/>
              </a:ext>
            </a:extLst>
          </p:cNvPr>
          <p:cNvSpPr/>
          <p:nvPr/>
        </p:nvSpPr>
        <p:spPr>
          <a:xfrm>
            <a:off x="804178" y="4806662"/>
            <a:ext cx="1101895" cy="679361"/>
          </a:xfrm>
          <a:prstGeom prst="rect">
            <a:avLst/>
          </a:prstGeom>
          <a:solidFill>
            <a:srgbClr val="2D9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Response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B9B70-13AF-4C6E-AF48-45DE470365F0}"/>
              </a:ext>
            </a:extLst>
          </p:cNvPr>
          <p:cNvSpPr/>
          <p:nvPr/>
        </p:nvSpPr>
        <p:spPr>
          <a:xfrm>
            <a:off x="2768958" y="2849464"/>
            <a:ext cx="901521" cy="27657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dirty="0" err="1"/>
              <a:t>Static</a:t>
            </a:r>
            <a:r>
              <a:rPr lang="es-PE" dirty="0"/>
              <a:t> File </a:t>
            </a:r>
            <a:r>
              <a:rPr lang="es-PE" dirty="0" err="1"/>
              <a:t>MiddleWare</a:t>
            </a:r>
            <a:endParaRPr lang="es-P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13B96-AECA-4F36-A6A8-778E12FFDE16}"/>
              </a:ext>
            </a:extLst>
          </p:cNvPr>
          <p:cNvSpPr/>
          <p:nvPr/>
        </p:nvSpPr>
        <p:spPr>
          <a:xfrm>
            <a:off x="3786389" y="2849464"/>
            <a:ext cx="901521" cy="27657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dirty="0" err="1"/>
              <a:t>Authentication</a:t>
            </a:r>
            <a:r>
              <a:rPr lang="es-PE" dirty="0"/>
              <a:t> Middleware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93965E-C846-4621-A9E4-1D85485174DB}"/>
              </a:ext>
            </a:extLst>
          </p:cNvPr>
          <p:cNvSpPr/>
          <p:nvPr/>
        </p:nvSpPr>
        <p:spPr>
          <a:xfrm>
            <a:off x="4817065" y="2849464"/>
            <a:ext cx="901521" cy="27657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dirty="0" err="1"/>
              <a:t>Localization</a:t>
            </a:r>
            <a:r>
              <a:rPr lang="es-PE" dirty="0"/>
              <a:t> Middleware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82937-B6BD-4842-BD9C-9ED65ED8D2DE}"/>
              </a:ext>
            </a:extLst>
          </p:cNvPr>
          <p:cNvSpPr/>
          <p:nvPr/>
        </p:nvSpPr>
        <p:spPr>
          <a:xfrm>
            <a:off x="6473414" y="2849464"/>
            <a:ext cx="901521" cy="27657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dirty="0" err="1"/>
              <a:t>AuthorizationFilter</a:t>
            </a:r>
            <a:endParaRPr lang="es-P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501C4-F4B2-45A5-AFE1-EBFE64CA839B}"/>
              </a:ext>
            </a:extLst>
          </p:cNvPr>
          <p:cNvSpPr/>
          <p:nvPr/>
        </p:nvSpPr>
        <p:spPr>
          <a:xfrm>
            <a:off x="7490845" y="2849464"/>
            <a:ext cx="901521" cy="27657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dirty="0" err="1"/>
              <a:t>ResourceFilter</a:t>
            </a:r>
            <a:endParaRPr lang="es-P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1D1518-F5EB-45FA-93CC-0820AAFED8FC}"/>
              </a:ext>
            </a:extLst>
          </p:cNvPr>
          <p:cNvSpPr/>
          <p:nvPr/>
        </p:nvSpPr>
        <p:spPr>
          <a:xfrm>
            <a:off x="8521521" y="2849464"/>
            <a:ext cx="901521" cy="27657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dirty="0" err="1"/>
              <a:t>ActionFilter</a:t>
            </a:r>
            <a:endParaRPr lang="es-P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BCF64-A5D3-4291-A31E-72DEBCCACBA2}"/>
              </a:ext>
            </a:extLst>
          </p:cNvPr>
          <p:cNvSpPr/>
          <p:nvPr/>
        </p:nvSpPr>
        <p:spPr>
          <a:xfrm>
            <a:off x="9837942" y="3979810"/>
            <a:ext cx="1587366" cy="679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Action</a:t>
            </a:r>
            <a:endParaRPr lang="es-P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190DC3-FCF3-439E-B0FF-269E80008EA2}"/>
              </a:ext>
            </a:extLst>
          </p:cNvPr>
          <p:cNvCxnSpPr>
            <a:cxnSpLocks/>
          </p:cNvCxnSpPr>
          <p:nvPr/>
        </p:nvCxnSpPr>
        <p:spPr>
          <a:xfrm>
            <a:off x="2009104" y="3490173"/>
            <a:ext cx="6439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A5C663-07A5-48E9-9118-ED1C86266781}"/>
              </a:ext>
            </a:extLst>
          </p:cNvPr>
          <p:cNvCxnSpPr>
            <a:cxnSpLocks/>
          </p:cNvCxnSpPr>
          <p:nvPr/>
        </p:nvCxnSpPr>
        <p:spPr>
          <a:xfrm flipH="1">
            <a:off x="2009104" y="5164426"/>
            <a:ext cx="6439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78ACA-2F17-4E89-B015-FBB4D269E5DB}"/>
              </a:ext>
            </a:extLst>
          </p:cNvPr>
          <p:cNvCxnSpPr>
            <a:cxnSpLocks/>
          </p:cNvCxnSpPr>
          <p:nvPr/>
        </p:nvCxnSpPr>
        <p:spPr>
          <a:xfrm>
            <a:off x="5774028" y="3490173"/>
            <a:ext cx="6439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BEAFA7-D793-492E-942A-3FF7B179BF48}"/>
              </a:ext>
            </a:extLst>
          </p:cNvPr>
          <p:cNvCxnSpPr>
            <a:cxnSpLocks/>
          </p:cNvCxnSpPr>
          <p:nvPr/>
        </p:nvCxnSpPr>
        <p:spPr>
          <a:xfrm flipH="1">
            <a:off x="5774028" y="5164426"/>
            <a:ext cx="6439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8">
            <a:extLst>
              <a:ext uri="{FF2B5EF4-FFF2-40B4-BE49-F238E27FC236}">
                <a16:creationId xmlns:a16="http://schemas.microsoft.com/office/drawing/2014/main" id="{11AF81A5-2FB7-46CB-BAC3-CA7986CF4B3A}"/>
              </a:ext>
            </a:extLst>
          </p:cNvPr>
          <p:cNvCxnSpPr>
            <a:cxnSpLocks/>
          </p:cNvCxnSpPr>
          <p:nvPr/>
        </p:nvCxnSpPr>
        <p:spPr>
          <a:xfrm flipV="1">
            <a:off x="9625068" y="4691180"/>
            <a:ext cx="1079428" cy="457629"/>
          </a:xfrm>
          <a:prstGeom prst="bentConnector2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8">
            <a:extLst>
              <a:ext uri="{FF2B5EF4-FFF2-40B4-BE49-F238E27FC236}">
                <a16:creationId xmlns:a16="http://schemas.microsoft.com/office/drawing/2014/main" id="{823BF94F-D620-4336-9F86-1B5BE6419F66}"/>
              </a:ext>
            </a:extLst>
          </p:cNvPr>
          <p:cNvCxnSpPr>
            <a:cxnSpLocks/>
          </p:cNvCxnSpPr>
          <p:nvPr/>
        </p:nvCxnSpPr>
        <p:spPr>
          <a:xfrm>
            <a:off x="9625068" y="3490173"/>
            <a:ext cx="1079428" cy="45762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64B351-BBB7-4A6F-9D64-14E25F1BAA39}"/>
              </a:ext>
            </a:extLst>
          </p:cNvPr>
          <p:cNvSpPr txBox="1"/>
          <p:nvPr/>
        </p:nvSpPr>
        <p:spPr>
          <a:xfrm>
            <a:off x="3581521" y="2086456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Middleware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99FE2E-1BC2-489C-AFBC-AD77FA454861}"/>
              </a:ext>
            </a:extLst>
          </p:cNvPr>
          <p:cNvSpPr txBox="1"/>
          <p:nvPr/>
        </p:nvSpPr>
        <p:spPr>
          <a:xfrm>
            <a:off x="7608468" y="2086456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Filter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7763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excepciones.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2880054"/>
            <a:ext cx="8913543" cy="145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Creando un filtro de excepción</a:t>
            </a:r>
          </a:p>
          <a:p>
            <a:pPr lvl="4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Creando un middleware de excepción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780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sesiones, cookies.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927277" y="3136433"/>
            <a:ext cx="10328856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programa se describe a través de estados, está diseñado para recordar eventos anteriores o interacciones de usuario; la información recordada se llama el estado del sistema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760583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(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432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sesiones, cookies.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5193230" y="2425947"/>
            <a:ext cx="5705339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aplicaciones con estado son difíciles de escalar a comparación de las que no manejan estados.</a:t>
            </a:r>
          </a:p>
          <a:p>
            <a:pPr>
              <a:lnSpc>
                <a:spcPct val="150000"/>
              </a:lnSpc>
            </a:pPr>
            <a:endParaRPr lang="es-PE" sz="20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estado introduce complejidad</a:t>
            </a:r>
          </a:p>
          <a:p>
            <a:pPr>
              <a:lnSpc>
                <a:spcPct val="150000"/>
              </a:lnSpc>
            </a:pPr>
            <a:endParaRPr lang="es-PE" sz="20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 siempre es más caro que nada.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¿Porqué evitar los estados?</a:t>
            </a: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EA7C0B11-EA3A-46BC-B697-5FD3E8D21798}"/>
              </a:ext>
            </a:extLst>
          </p:cNvPr>
          <p:cNvCxnSpPr>
            <a:cxnSpLocks/>
          </p:cNvCxnSpPr>
          <p:nvPr/>
        </p:nvCxnSpPr>
        <p:spPr>
          <a:xfrm>
            <a:off x="4494727" y="2266168"/>
            <a:ext cx="0" cy="35679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2ABA6AF-3CCA-4700-97CA-34E47C4E9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125" y="2266168"/>
          <a:ext cx="29591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2958480" imgH="3352320" progId="">
                  <p:embed/>
                </p:oleObj>
              </mc:Choice>
              <mc:Fallback>
                <p:oleObj r:id="rId3" imgW="2958480" imgH="3352320" progId="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2ABA6AF-3CCA-4700-97CA-34E47C4E9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7125" y="2266168"/>
                        <a:ext cx="295910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34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01102" y="1692169"/>
            <a:ext cx="201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s-PE" sz="36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84069" y="2484416"/>
            <a:ext cx="922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2800" b="1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Componentes MVC Y aplicando seguridad al </a:t>
            </a:r>
            <a:r>
              <a:rPr lang="es-PE" sz="2800" b="1" dirty="0" err="1">
                <a:solidFill>
                  <a:srgbClr val="004F9E"/>
                </a:solidFill>
                <a:latin typeface="Arial"/>
                <a:ea typeface="Arial"/>
                <a:cs typeface="Arial"/>
              </a:rPr>
              <a:t>Website</a:t>
            </a:r>
            <a:endParaRPr lang="es-PE" sz="25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" name="Conector recto 3"/>
          <p:cNvCxnSpPr>
            <a:cxnSpLocks/>
          </p:cNvCxnSpPr>
          <p:nvPr/>
        </p:nvCxnSpPr>
        <p:spPr>
          <a:xfrm>
            <a:off x="1580523" y="3032422"/>
            <a:ext cx="90309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189838" y="3396917"/>
            <a:ext cx="4541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4D9D"/>
                </a:solidFill>
                <a:latin typeface="Arial"/>
                <a:ea typeface="Arial"/>
                <a:cs typeface="Arial"/>
              </a:rPr>
              <a:t>Aplicando inyección de dependencias.</a:t>
            </a:r>
          </a:p>
        </p:txBody>
      </p:sp>
      <p:sp>
        <p:nvSpPr>
          <p:cNvPr id="8" name="Triángulo isósceles 7"/>
          <p:cNvSpPr/>
          <p:nvPr/>
        </p:nvSpPr>
        <p:spPr>
          <a:xfrm rot="5400000">
            <a:off x="1020484" y="3535829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Triángulo isósceles 8"/>
          <p:cNvSpPr/>
          <p:nvPr/>
        </p:nvSpPr>
        <p:spPr>
          <a:xfrm rot="5400000">
            <a:off x="1020484" y="4017096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20484" y="4498363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1205703" y="3878184"/>
            <a:ext cx="4409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Usando </a:t>
            </a:r>
            <a:r>
              <a:rPr lang="es-PE" sz="2000" dirty="0" err="1">
                <a:solidFill>
                  <a:srgbClr val="004F9E"/>
                </a:solidFill>
                <a:latin typeface="Arial"/>
                <a:ea typeface="Arial"/>
                <a:cs typeface="Arial"/>
              </a:rPr>
              <a:t>helpers</a:t>
            </a:r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 personalizados.</a:t>
            </a:r>
            <a:endParaRPr lang="es-PE" sz="2000" dirty="0">
              <a:solidFill>
                <a:srgbClr val="2E75B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161339" y="4359451"/>
            <a:ext cx="5252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Usando filtros personalizados (</a:t>
            </a:r>
            <a:r>
              <a:rPr lang="es-PE" sz="2000" dirty="0" err="1">
                <a:solidFill>
                  <a:srgbClr val="004F9E"/>
                </a:solidFill>
                <a:latin typeface="Arial"/>
                <a:ea typeface="Arial"/>
                <a:cs typeface="Arial"/>
              </a:rPr>
              <a:t>action</a:t>
            </a:r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 </a:t>
            </a:r>
            <a:r>
              <a:rPr lang="es-PE" sz="2000" dirty="0" err="1">
                <a:solidFill>
                  <a:srgbClr val="004F9E"/>
                </a:solidFill>
                <a:latin typeface="Arial"/>
                <a:ea typeface="Arial"/>
                <a:cs typeface="Arial"/>
              </a:rPr>
              <a:t>filters</a:t>
            </a:r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).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5181030" y="1655594"/>
            <a:ext cx="2019118" cy="596370"/>
          </a:xfrm>
          <a:prstGeom prst="roundRect">
            <a:avLst/>
          </a:prstGeom>
          <a:noFill/>
          <a:ln w="19050">
            <a:solidFill>
              <a:srgbClr val="004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      </a:t>
            </a:r>
          </a:p>
        </p:txBody>
      </p:sp>
      <p:sp>
        <p:nvSpPr>
          <p:cNvPr id="12" name="Triángulo isósceles 9">
            <a:extLst>
              <a:ext uri="{FF2B5EF4-FFF2-40B4-BE49-F238E27FC236}">
                <a16:creationId xmlns:a16="http://schemas.microsoft.com/office/drawing/2014/main" id="{845A1A4E-C4D9-4B1C-8B26-2793A877739D}"/>
              </a:ext>
            </a:extLst>
          </p:cNvPr>
          <p:cNvSpPr/>
          <p:nvPr/>
        </p:nvSpPr>
        <p:spPr>
          <a:xfrm rot="5400000">
            <a:off x="1020484" y="4979630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8">
            <a:extLst>
              <a:ext uri="{FF2B5EF4-FFF2-40B4-BE49-F238E27FC236}">
                <a16:creationId xmlns:a16="http://schemas.microsoft.com/office/drawing/2014/main" id="{6BFB39A9-0FBC-45C2-93F2-0B7F21A6BC1F}"/>
              </a:ext>
            </a:extLst>
          </p:cNvPr>
          <p:cNvSpPr/>
          <p:nvPr/>
        </p:nvSpPr>
        <p:spPr>
          <a:xfrm>
            <a:off x="1161339" y="4840718"/>
            <a:ext cx="2989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Gestión de excepciones.</a:t>
            </a:r>
          </a:p>
        </p:txBody>
      </p:sp>
      <p:sp>
        <p:nvSpPr>
          <p:cNvPr id="14" name="Triángulo isósceles 9">
            <a:extLst>
              <a:ext uri="{FF2B5EF4-FFF2-40B4-BE49-F238E27FC236}">
                <a16:creationId xmlns:a16="http://schemas.microsoft.com/office/drawing/2014/main" id="{5EFA566F-2F01-4A23-B850-A0879C35C138}"/>
              </a:ext>
            </a:extLst>
          </p:cNvPr>
          <p:cNvSpPr/>
          <p:nvPr/>
        </p:nvSpPr>
        <p:spPr>
          <a:xfrm rot="5400000">
            <a:off x="1020484" y="5460897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8">
            <a:extLst>
              <a:ext uri="{FF2B5EF4-FFF2-40B4-BE49-F238E27FC236}">
                <a16:creationId xmlns:a16="http://schemas.microsoft.com/office/drawing/2014/main" id="{8FA58331-03A2-44EB-BBD7-E4A67EDADEEE}"/>
              </a:ext>
            </a:extLst>
          </p:cNvPr>
          <p:cNvSpPr/>
          <p:nvPr/>
        </p:nvSpPr>
        <p:spPr>
          <a:xfrm>
            <a:off x="1161339" y="5321981"/>
            <a:ext cx="3706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Gestión de sesiones, cookies.</a:t>
            </a:r>
          </a:p>
        </p:txBody>
      </p:sp>
      <p:sp>
        <p:nvSpPr>
          <p:cNvPr id="18" name="CuadroTexto 4">
            <a:extLst>
              <a:ext uri="{FF2B5EF4-FFF2-40B4-BE49-F238E27FC236}">
                <a16:creationId xmlns:a16="http://schemas.microsoft.com/office/drawing/2014/main" id="{94DAEC23-00FF-4F31-AC5B-0895CAD3F1F5}"/>
              </a:ext>
            </a:extLst>
          </p:cNvPr>
          <p:cNvSpPr txBox="1"/>
          <p:nvPr/>
        </p:nvSpPr>
        <p:spPr>
          <a:xfrm>
            <a:off x="6852251" y="3396917"/>
            <a:ext cx="454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4D9D"/>
                </a:solidFill>
                <a:latin typeface="Arial"/>
                <a:ea typeface="Arial"/>
                <a:cs typeface="Arial"/>
              </a:rPr>
              <a:t>Gestión de páginas en Caché (local, otro servidor, Redis).</a:t>
            </a:r>
          </a:p>
        </p:txBody>
      </p:sp>
      <p:sp>
        <p:nvSpPr>
          <p:cNvPr id="20" name="Triángulo isósceles 7">
            <a:extLst>
              <a:ext uri="{FF2B5EF4-FFF2-40B4-BE49-F238E27FC236}">
                <a16:creationId xmlns:a16="http://schemas.microsoft.com/office/drawing/2014/main" id="{954E1647-0B0A-4F5B-A72A-F3075E6A849A}"/>
              </a:ext>
            </a:extLst>
          </p:cNvPr>
          <p:cNvSpPr/>
          <p:nvPr/>
        </p:nvSpPr>
        <p:spPr>
          <a:xfrm rot="5400000">
            <a:off x="6682897" y="3535829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Triángulo isósceles 9">
            <a:extLst>
              <a:ext uri="{FF2B5EF4-FFF2-40B4-BE49-F238E27FC236}">
                <a16:creationId xmlns:a16="http://schemas.microsoft.com/office/drawing/2014/main" id="{7DB1C6C2-BA0A-4B3C-97C8-EAAE3271868F}"/>
              </a:ext>
            </a:extLst>
          </p:cNvPr>
          <p:cNvSpPr/>
          <p:nvPr/>
        </p:nvSpPr>
        <p:spPr>
          <a:xfrm rot="5400000">
            <a:off x="6682897" y="4498363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18">
            <a:extLst>
              <a:ext uri="{FF2B5EF4-FFF2-40B4-BE49-F238E27FC236}">
                <a16:creationId xmlns:a16="http://schemas.microsoft.com/office/drawing/2014/main" id="{AA0FE8E7-7CC8-4D64-9A69-83028CD9401F}"/>
              </a:ext>
            </a:extLst>
          </p:cNvPr>
          <p:cNvSpPr/>
          <p:nvPr/>
        </p:nvSpPr>
        <p:spPr>
          <a:xfrm>
            <a:off x="6823752" y="4359451"/>
            <a:ext cx="5252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Gestión de la autenticación.</a:t>
            </a:r>
          </a:p>
        </p:txBody>
      </p:sp>
      <p:sp>
        <p:nvSpPr>
          <p:cNvPr id="25" name="Triángulo isósceles 9">
            <a:extLst>
              <a:ext uri="{FF2B5EF4-FFF2-40B4-BE49-F238E27FC236}">
                <a16:creationId xmlns:a16="http://schemas.microsoft.com/office/drawing/2014/main" id="{3C0F4500-36CE-4CCD-9CB3-BC92AE9FD0EF}"/>
              </a:ext>
            </a:extLst>
          </p:cNvPr>
          <p:cNvSpPr/>
          <p:nvPr/>
        </p:nvSpPr>
        <p:spPr>
          <a:xfrm rot="5400000">
            <a:off x="6682897" y="4979630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ángulo 18">
            <a:extLst>
              <a:ext uri="{FF2B5EF4-FFF2-40B4-BE49-F238E27FC236}">
                <a16:creationId xmlns:a16="http://schemas.microsoft.com/office/drawing/2014/main" id="{C1125B86-968D-4F63-8FCF-EAF895E6FA81}"/>
              </a:ext>
            </a:extLst>
          </p:cNvPr>
          <p:cNvSpPr/>
          <p:nvPr/>
        </p:nvSpPr>
        <p:spPr>
          <a:xfrm>
            <a:off x="6823752" y="4840718"/>
            <a:ext cx="4569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Autorización personalizada usando </a:t>
            </a:r>
            <a:r>
              <a:rPr lang="es-PE" sz="2000" dirty="0" err="1">
                <a:solidFill>
                  <a:srgbClr val="004F9E"/>
                </a:solidFill>
                <a:latin typeface="Arial"/>
                <a:ea typeface="Arial"/>
                <a:cs typeface="Arial"/>
              </a:rPr>
              <a:t>Action</a:t>
            </a:r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 </a:t>
            </a:r>
            <a:r>
              <a:rPr lang="es-PE" sz="2000" dirty="0" err="1">
                <a:solidFill>
                  <a:srgbClr val="004F9E"/>
                </a:solidFill>
                <a:latin typeface="Arial"/>
                <a:ea typeface="Arial"/>
                <a:cs typeface="Arial"/>
              </a:rPr>
              <a:t>Filters</a:t>
            </a:r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721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sesiones, cookies.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31571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de manejo de estados para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Razor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1D4EA3-02C3-4434-9B73-1CFFECCC5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1234" y="2125484"/>
          <a:ext cx="43688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3" imgW="4368240" imgH="3949200" progId="">
                  <p:embed/>
                </p:oleObj>
              </mc:Choice>
              <mc:Fallback>
                <p:oleObj r:id="rId3" imgW="4368240" imgH="3949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1D4EA3-02C3-4434-9B73-1CFFECCC5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1234" y="2125484"/>
                        <a:ext cx="4368800" cy="394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815CA02-5B3C-4356-9E52-1FF98D40C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1755" y="2277884"/>
          <a:ext cx="4214813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5" imgW="4215600" imgH="3796560" progId="">
                  <p:embed/>
                </p:oleObj>
              </mc:Choice>
              <mc:Fallback>
                <p:oleObj r:id="rId5" imgW="4215600" imgH="3796560" progId="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815CA02-5B3C-4356-9E52-1FF98D40C0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1755" y="2277884"/>
                        <a:ext cx="4214813" cy="379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40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sesiones, cookies.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31571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Volatilidad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820FCE5-EBC4-4EAB-A28C-70407C2912E9}"/>
              </a:ext>
            </a:extLst>
          </p:cNvPr>
          <p:cNvSpPr/>
          <p:nvPr/>
        </p:nvSpPr>
        <p:spPr>
          <a:xfrm>
            <a:off x="931571" y="2717443"/>
            <a:ext cx="10328857" cy="232309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35446-B7D5-453F-883A-A340825A1F97}"/>
              </a:ext>
            </a:extLst>
          </p:cNvPr>
          <p:cNvSpPr/>
          <p:nvPr/>
        </p:nvSpPr>
        <p:spPr>
          <a:xfrm>
            <a:off x="2147213" y="3538924"/>
            <a:ext cx="680131" cy="6801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22143F-0652-4CDC-B37D-52B573AF9E36}"/>
              </a:ext>
            </a:extLst>
          </p:cNvPr>
          <p:cNvSpPr/>
          <p:nvPr/>
        </p:nvSpPr>
        <p:spPr>
          <a:xfrm>
            <a:off x="4121606" y="3538924"/>
            <a:ext cx="680131" cy="6801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96ECE6-4C9D-44C5-916C-B5CC5F90064D}"/>
              </a:ext>
            </a:extLst>
          </p:cNvPr>
          <p:cNvSpPr/>
          <p:nvPr/>
        </p:nvSpPr>
        <p:spPr>
          <a:xfrm>
            <a:off x="6095999" y="3538924"/>
            <a:ext cx="680131" cy="6801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52042D-EE43-450D-96BA-A0B53BC3D892}"/>
              </a:ext>
            </a:extLst>
          </p:cNvPr>
          <p:cNvSpPr/>
          <p:nvPr/>
        </p:nvSpPr>
        <p:spPr>
          <a:xfrm>
            <a:off x="8070392" y="3538924"/>
            <a:ext cx="680131" cy="6801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CADF6-41F4-4CDB-919B-AF667874D6A5}"/>
              </a:ext>
            </a:extLst>
          </p:cNvPr>
          <p:cNvSpPr txBox="1"/>
          <p:nvPr/>
        </p:nvSpPr>
        <p:spPr>
          <a:xfrm>
            <a:off x="1750790" y="2466364"/>
            <a:ext cx="147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200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 err="1"/>
              <a:t>Request</a:t>
            </a:r>
            <a:r>
              <a:rPr lang="es-PE" dirty="0"/>
              <a:t> individual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4B85F-C3C9-4F92-9361-10D6CDF7774B}"/>
              </a:ext>
            </a:extLst>
          </p:cNvPr>
          <p:cNvSpPr txBox="1"/>
          <p:nvPr/>
        </p:nvSpPr>
        <p:spPr>
          <a:xfrm>
            <a:off x="3888561" y="2481852"/>
            <a:ext cx="114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200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Varios </a:t>
            </a:r>
            <a:r>
              <a:rPr lang="es-PE" dirty="0" err="1"/>
              <a:t>request</a:t>
            </a:r>
            <a:endParaRPr lang="es-P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F923D-779F-4E19-AB04-3E24906C98E8}"/>
              </a:ext>
            </a:extLst>
          </p:cNvPr>
          <p:cNvSpPr txBox="1"/>
          <p:nvPr/>
        </p:nvSpPr>
        <p:spPr>
          <a:xfrm>
            <a:off x="5642113" y="2481852"/>
            <a:ext cx="1581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200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Sesión de usuario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B7064-E8A3-4E52-A2C8-9F1C39004B4C}"/>
              </a:ext>
            </a:extLst>
          </p:cNvPr>
          <p:cNvSpPr txBox="1"/>
          <p:nvPr/>
        </p:nvSpPr>
        <p:spPr>
          <a:xfrm>
            <a:off x="7692735" y="2481852"/>
            <a:ext cx="143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200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Múltiples sesiones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5A6D8-287F-4C1A-9FF7-55AE2787D118}"/>
              </a:ext>
            </a:extLst>
          </p:cNvPr>
          <p:cNvSpPr txBox="1"/>
          <p:nvPr/>
        </p:nvSpPr>
        <p:spPr>
          <a:xfrm>
            <a:off x="1750790" y="4629797"/>
            <a:ext cx="147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200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 err="1"/>
              <a:t>ViewData</a:t>
            </a:r>
            <a:r>
              <a:rPr lang="es-PE" dirty="0"/>
              <a:t> y </a:t>
            </a:r>
            <a:r>
              <a:rPr lang="es-PE" dirty="0" err="1"/>
              <a:t>ViewBag</a:t>
            </a:r>
            <a:endParaRPr lang="es-P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5620D-D1E3-4603-8CAD-9EAEE4E6D5E2}"/>
              </a:ext>
            </a:extLst>
          </p:cNvPr>
          <p:cNvSpPr txBox="1"/>
          <p:nvPr/>
        </p:nvSpPr>
        <p:spPr>
          <a:xfrm>
            <a:off x="3725183" y="4629797"/>
            <a:ext cx="1472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200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 err="1"/>
              <a:t>TempData</a:t>
            </a:r>
            <a:endParaRPr lang="es-P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1D380-893B-4A96-9A69-8C3DBE01851E}"/>
              </a:ext>
            </a:extLst>
          </p:cNvPr>
          <p:cNvSpPr txBox="1"/>
          <p:nvPr/>
        </p:nvSpPr>
        <p:spPr>
          <a:xfrm>
            <a:off x="5862954" y="4623200"/>
            <a:ext cx="1146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200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 err="1"/>
              <a:t>Session</a:t>
            </a:r>
            <a:endParaRPr lang="es-P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D08922-2E08-490C-ADB8-337D73D8DB19}"/>
              </a:ext>
            </a:extLst>
          </p:cNvPr>
          <p:cNvSpPr txBox="1"/>
          <p:nvPr/>
        </p:nvSpPr>
        <p:spPr>
          <a:xfrm>
            <a:off x="7673967" y="4629797"/>
            <a:ext cx="147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200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 err="1"/>
              <a:t>ApplicationData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94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sesiones, cookies.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5193230" y="2425947"/>
            <a:ext cx="5705339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almacenan por defecto en la memoria.</a:t>
            </a:r>
          </a:p>
          <a:p>
            <a:pPr>
              <a:lnSpc>
                <a:spcPct val="150000"/>
              </a:lnSpc>
            </a:pPr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granja de servidores necesitan persistencia de sesiones.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 es evitar.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experiencia de usuario puede verse afectada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¿Donde se almacenan las sesiones?</a:t>
            </a: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EA7C0B11-EA3A-46BC-B697-5FD3E8D21798}"/>
              </a:ext>
            </a:extLst>
          </p:cNvPr>
          <p:cNvCxnSpPr>
            <a:cxnSpLocks/>
          </p:cNvCxnSpPr>
          <p:nvPr/>
        </p:nvCxnSpPr>
        <p:spPr>
          <a:xfrm>
            <a:off x="4494727" y="2266168"/>
            <a:ext cx="0" cy="35679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431ADA8-97B5-41C9-BAC1-E6D693DFD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419" y="2478289"/>
          <a:ext cx="32639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3" imgW="3263400" imgH="3161880" progId="">
                  <p:embed/>
                </p:oleObj>
              </mc:Choice>
              <mc:Fallback>
                <p:oleObj r:id="rId3" imgW="3263400" imgH="3161880" progId="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431ADA8-97B5-41C9-BAC1-E6D693DFD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419" y="2478289"/>
                        <a:ext cx="3263900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49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sesiones, cookies.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5193230" y="2425947"/>
            <a:ext cx="5705339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Proveedores personalizados.</a:t>
            </a:r>
          </a:p>
          <a:p>
            <a:pPr>
              <a:lnSpc>
                <a:spcPct val="1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Soluciones existentes.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 Cache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Memcached</a:t>
            </a:r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Ncached</a:t>
            </a:r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Proveedores de sesión</a:t>
            </a: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EA7C0B11-EA3A-46BC-B697-5FD3E8D21798}"/>
              </a:ext>
            </a:extLst>
          </p:cNvPr>
          <p:cNvCxnSpPr>
            <a:cxnSpLocks/>
          </p:cNvCxnSpPr>
          <p:nvPr/>
        </p:nvCxnSpPr>
        <p:spPr>
          <a:xfrm>
            <a:off x="4494727" y="2266168"/>
            <a:ext cx="0" cy="35679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431ADA8-97B5-41C9-BAC1-E6D693DFD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419" y="2478289"/>
          <a:ext cx="32639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3" imgW="3263400" imgH="3161880" progId="">
                  <p:embed/>
                </p:oleObj>
              </mc:Choice>
              <mc:Fallback>
                <p:oleObj r:id="rId3" imgW="3263400" imgH="3161880" progId="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431ADA8-97B5-41C9-BAC1-E6D693DFD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419" y="2478289"/>
                        <a:ext cx="3263900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803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sesiones, cookies.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27783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Sesiones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2631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2848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31571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Opciones de Cache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25470-F8F5-4991-B648-AAF0FFFD2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72" y="3043852"/>
            <a:ext cx="1888902" cy="1156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2CC3C-FCC0-41FA-8C7E-556725396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79" y="2606299"/>
            <a:ext cx="1006466" cy="18963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A1882-8DDF-4ABA-A22C-145E32B7E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79" y="4765998"/>
            <a:ext cx="2296452" cy="7132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D437D1-66F3-4D98-BE0C-7F0F83011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65" y="2606299"/>
            <a:ext cx="1006466" cy="18963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C246C3-AE26-4A2E-8B58-22701D4DBE49}"/>
              </a:ext>
            </a:extLst>
          </p:cNvPr>
          <p:cNvSpPr txBox="1"/>
          <p:nvPr/>
        </p:nvSpPr>
        <p:spPr>
          <a:xfrm>
            <a:off x="7791689" y="2074537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InMemory</a:t>
            </a:r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0C0D9-59BD-4CEF-BD8B-536C5EAEC1BE}"/>
              </a:ext>
            </a:extLst>
          </p:cNvPr>
          <p:cNvSpPr txBox="1"/>
          <p:nvPr/>
        </p:nvSpPr>
        <p:spPr>
          <a:xfrm>
            <a:off x="7272316" y="5479249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Distribuido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AC655C-094A-423D-84D2-45FBA7A69F22}"/>
              </a:ext>
            </a:extLst>
          </p:cNvPr>
          <p:cNvCxnSpPr/>
          <p:nvPr/>
        </p:nvCxnSpPr>
        <p:spPr>
          <a:xfrm>
            <a:off x="3671278" y="3328093"/>
            <a:ext cx="3231799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3A3E23-A88D-45BB-BBB1-773D2717CEED}"/>
              </a:ext>
            </a:extLst>
          </p:cNvPr>
          <p:cNvCxnSpPr/>
          <p:nvPr/>
        </p:nvCxnSpPr>
        <p:spPr>
          <a:xfrm>
            <a:off x="3671278" y="3907643"/>
            <a:ext cx="3231799" cy="0"/>
          </a:xfrm>
          <a:prstGeom prst="straightConnector1">
            <a:avLst/>
          </a:prstGeom>
          <a:ln w="5715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4434FF-DAB5-4C63-A8F8-DDBB8BF08BB3}"/>
              </a:ext>
            </a:extLst>
          </p:cNvPr>
          <p:cNvSpPr txBox="1"/>
          <p:nvPr/>
        </p:nvSpPr>
        <p:spPr>
          <a:xfrm>
            <a:off x="4731774" y="2843797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26C7C0-FDD8-4C06-AF79-70466667C447}"/>
              </a:ext>
            </a:extLst>
          </p:cNvPr>
          <p:cNvSpPr txBox="1"/>
          <p:nvPr/>
        </p:nvSpPr>
        <p:spPr>
          <a:xfrm>
            <a:off x="4731774" y="3959089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2D7EA-D1C8-48C3-9D34-8D9B4E0761AE}"/>
              </a:ext>
            </a:extLst>
          </p:cNvPr>
          <p:cNvSpPr txBox="1"/>
          <p:nvPr/>
        </p:nvSpPr>
        <p:spPr>
          <a:xfrm>
            <a:off x="1374825" y="2312568"/>
            <a:ext cx="2295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Client-</a:t>
            </a:r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9AFE4-4471-4A61-A580-51F1DE2DF391}"/>
              </a:ext>
            </a:extLst>
          </p:cNvPr>
          <p:cNvSpPr txBox="1"/>
          <p:nvPr/>
        </p:nvSpPr>
        <p:spPr>
          <a:xfrm>
            <a:off x="9548794" y="3354441"/>
            <a:ext cx="1565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Tag </a:t>
            </a:r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02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2076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5412170" y="2303994"/>
            <a:ext cx="5705339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almacenamiento en caché puede acelerar en gran medida un sitio web.</a:t>
            </a:r>
          </a:p>
          <a:p>
            <a:pPr algn="just">
              <a:lnSpc>
                <a:spcPct val="150000"/>
              </a:lnSpc>
            </a:pPr>
            <a:endParaRPr lang="es-PE" sz="20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Normalmente se utiliza para datos que no sufrirán cambios por un periodo largo de tiempo</a:t>
            </a:r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EA7C0B11-EA3A-46BC-B697-5FD3E8D21798}"/>
              </a:ext>
            </a:extLst>
          </p:cNvPr>
          <p:cNvCxnSpPr>
            <a:cxnSpLocks/>
          </p:cNvCxnSpPr>
          <p:nvPr/>
        </p:nvCxnSpPr>
        <p:spPr>
          <a:xfrm>
            <a:off x="4700789" y="1982832"/>
            <a:ext cx="0" cy="35679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AF200D5-D03F-44EE-BD8F-285887C65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95" y="2142611"/>
            <a:ext cx="3228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0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2076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5412170" y="2504832"/>
            <a:ext cx="5705339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uso del almacenamiento en caché requiere una planificación cuidadosa</a:t>
            </a:r>
          </a:p>
          <a:p>
            <a:pPr algn="just">
              <a:lnSpc>
                <a:spcPct val="150000"/>
              </a:lnSpc>
            </a:pPr>
            <a:endParaRPr lang="es-PE" sz="20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 contrario, pueden aparecer extraños  efectos secundario.</a:t>
            </a: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EA7C0B11-EA3A-46BC-B697-5FD3E8D21798}"/>
              </a:ext>
            </a:extLst>
          </p:cNvPr>
          <p:cNvCxnSpPr>
            <a:cxnSpLocks/>
          </p:cNvCxnSpPr>
          <p:nvPr/>
        </p:nvCxnSpPr>
        <p:spPr>
          <a:xfrm>
            <a:off x="4700789" y="1982832"/>
            <a:ext cx="0" cy="35679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8BB1BB-3C9D-472C-83BB-9864202A8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3" y="2384487"/>
            <a:ext cx="3354454" cy="29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05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2848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31571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In-memory</a:t>
            </a:r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CBCBD-797F-4E8C-865E-1B1EEE496A51}"/>
              </a:ext>
            </a:extLst>
          </p:cNvPr>
          <p:cNvSpPr/>
          <p:nvPr/>
        </p:nvSpPr>
        <p:spPr>
          <a:xfrm>
            <a:off x="1511120" y="2331077"/>
            <a:ext cx="4082603" cy="1379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La forma mas simple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83734D-811A-4BE7-8B83-95BFBFBABD88}"/>
              </a:ext>
            </a:extLst>
          </p:cNvPr>
          <p:cNvSpPr/>
          <p:nvPr/>
        </p:nvSpPr>
        <p:spPr>
          <a:xfrm>
            <a:off x="1511120" y="4253300"/>
            <a:ext cx="4082603" cy="1379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Trabajar con sesiones persistentes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7B2254-92C1-404B-B212-82FC13678E61}"/>
              </a:ext>
            </a:extLst>
          </p:cNvPr>
          <p:cNvSpPr/>
          <p:nvPr/>
        </p:nvSpPr>
        <p:spPr>
          <a:xfrm>
            <a:off x="6598279" y="2331077"/>
            <a:ext cx="4082603" cy="1379665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/>
              <a:t>IMemoryCache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1784-AC05-49CE-8A54-60ABA2C0939C}"/>
              </a:ext>
            </a:extLst>
          </p:cNvPr>
          <p:cNvSpPr/>
          <p:nvPr/>
        </p:nvSpPr>
        <p:spPr>
          <a:xfrm>
            <a:off x="6598279" y="4253300"/>
            <a:ext cx="4082603" cy="1379665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Puede trabajar con cualquier tipo de objeto</a:t>
            </a:r>
          </a:p>
        </p:txBody>
      </p:sp>
    </p:spTree>
    <p:extLst>
      <p:ext uri="{BB962C8B-B14F-4D97-AF65-F5344CB8AC3E}">
        <p14:creationId xmlns:p14="http://schemas.microsoft.com/office/powerpoint/2010/main" val="2538642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2848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31571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MemoryCacheEntryOptions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CBCBD-797F-4E8C-865E-1B1EEE496A51}"/>
              </a:ext>
            </a:extLst>
          </p:cNvPr>
          <p:cNvSpPr/>
          <p:nvPr/>
        </p:nvSpPr>
        <p:spPr>
          <a:xfrm>
            <a:off x="1511120" y="2331077"/>
            <a:ext cx="4082603" cy="1379665"/>
          </a:xfrm>
          <a:prstGeom prst="rect">
            <a:avLst/>
          </a:pr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Absolute </a:t>
            </a:r>
            <a:r>
              <a:rPr lang="es-PE" sz="2000" dirty="0" err="1"/>
              <a:t>expiration</a:t>
            </a:r>
            <a:endParaRPr lang="es-PE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83734D-811A-4BE7-8B83-95BFBFBABD88}"/>
              </a:ext>
            </a:extLst>
          </p:cNvPr>
          <p:cNvSpPr/>
          <p:nvPr/>
        </p:nvSpPr>
        <p:spPr>
          <a:xfrm>
            <a:off x="1511120" y="4253300"/>
            <a:ext cx="4082603" cy="1379665"/>
          </a:xfrm>
          <a:prstGeom prst="rect">
            <a:avLst/>
          </a:pr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Cache </a:t>
            </a:r>
            <a:r>
              <a:rPr lang="es-PE" sz="2000" dirty="0" err="1"/>
              <a:t>priority</a:t>
            </a:r>
            <a:endParaRPr lang="es-PE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7B2254-92C1-404B-B212-82FC13678E61}"/>
              </a:ext>
            </a:extLst>
          </p:cNvPr>
          <p:cNvSpPr/>
          <p:nvPr/>
        </p:nvSpPr>
        <p:spPr>
          <a:xfrm>
            <a:off x="6598279" y="2331077"/>
            <a:ext cx="4082603" cy="1379665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Sliding</a:t>
            </a:r>
            <a:r>
              <a:rPr lang="es-PE" sz="2000" dirty="0"/>
              <a:t> </a:t>
            </a:r>
            <a:r>
              <a:rPr lang="es-PE" sz="2000" dirty="0" err="1"/>
              <a:t>expiration</a:t>
            </a:r>
            <a:endParaRPr lang="es-PE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1784-AC05-49CE-8A54-60ABA2C0939C}"/>
              </a:ext>
            </a:extLst>
          </p:cNvPr>
          <p:cNvSpPr/>
          <p:nvPr/>
        </p:nvSpPr>
        <p:spPr>
          <a:xfrm>
            <a:off x="6598279" y="4253300"/>
            <a:ext cx="4082603" cy="1379665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PostEvictionDelegate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55192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Inyección de dependencias (DI).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927279" y="3105835"/>
            <a:ext cx="10328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conjunto de principios y patrones de diseño de software que nos permiten desarrollar código débilmente acoplado.</a:t>
            </a:r>
          </a:p>
        </p:txBody>
      </p:sp>
      <p:cxnSp>
        <p:nvCxnSpPr>
          <p:cNvPr id="9" name="Conector recto 3">
            <a:extLst>
              <a:ext uri="{FF2B5EF4-FFF2-40B4-BE49-F238E27FC236}">
                <a16:creationId xmlns:a16="http://schemas.microsoft.com/office/drawing/2014/main" id="{6DAF0E46-DA8E-479E-8E65-30060501EB1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1707" y="4059942"/>
            <a:ext cx="340002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13682-F320-46B0-AB8B-59B3B323A4E2}"/>
              </a:ext>
            </a:extLst>
          </p:cNvPr>
          <p:cNvSpPr/>
          <p:nvPr/>
        </p:nvSpPr>
        <p:spPr>
          <a:xfrm>
            <a:off x="927279" y="5567840"/>
            <a:ext cx="821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es-PE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Deursen</a:t>
            </a: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PE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Seeman</a:t>
            </a: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PE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  <a:r>
              <a:rPr lang="es-PE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.NET. Manning, 2018.</a:t>
            </a:r>
          </a:p>
        </p:txBody>
      </p:sp>
    </p:spTree>
    <p:extLst>
      <p:ext uri="{BB962C8B-B14F-4D97-AF65-F5344CB8AC3E}">
        <p14:creationId xmlns:p14="http://schemas.microsoft.com/office/powerpoint/2010/main" val="779564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6970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5" y="2880054"/>
            <a:ext cx="8913543" cy="145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Agregando soporte para 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IMemoryCache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IMemoryCache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29675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36216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5193230" y="2662730"/>
            <a:ext cx="5705339" cy="2266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lado del servidor</a:t>
            </a:r>
          </a:p>
          <a:p>
            <a:pPr>
              <a:lnSpc>
                <a:spcPct val="2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 </a:t>
            </a:r>
            <a:r>
              <a:rPr lang="es-PE" sz="20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IMemoryCache</a:t>
            </a:r>
            <a:endParaRPr lang="es-PE" sz="20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Requiere persistencia de sesión</a:t>
            </a:r>
            <a:endParaRPr lang="es-PE" sz="2000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Tag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EA7C0B11-EA3A-46BC-B697-5FD3E8D21798}"/>
              </a:ext>
            </a:extLst>
          </p:cNvPr>
          <p:cNvCxnSpPr>
            <a:cxnSpLocks/>
          </p:cNvCxnSpPr>
          <p:nvPr/>
        </p:nvCxnSpPr>
        <p:spPr>
          <a:xfrm>
            <a:off x="4494727" y="2266168"/>
            <a:ext cx="0" cy="35679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1785CD7-2A7C-49AF-A203-BF9852E0B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4" y="2526149"/>
            <a:ext cx="3124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51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5424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Opciones de expiración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DE97E-8800-4787-B1CE-A54F64A15735}"/>
              </a:ext>
            </a:extLst>
          </p:cNvPr>
          <p:cNvSpPr/>
          <p:nvPr/>
        </p:nvSpPr>
        <p:spPr>
          <a:xfrm>
            <a:off x="927277" y="2537138"/>
            <a:ext cx="2833354" cy="2756079"/>
          </a:xfrm>
          <a:prstGeom prst="rect">
            <a:avLst/>
          </a:prstGeom>
          <a:solidFill>
            <a:srgbClr val="004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expires-after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0C571-1384-4969-A28E-353AE52CA7A7}"/>
              </a:ext>
            </a:extLst>
          </p:cNvPr>
          <p:cNvSpPr/>
          <p:nvPr/>
        </p:nvSpPr>
        <p:spPr>
          <a:xfrm>
            <a:off x="4675028" y="2537138"/>
            <a:ext cx="2833354" cy="2756079"/>
          </a:xfrm>
          <a:prstGeom prst="rect">
            <a:avLst/>
          </a:pr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expires-</a:t>
            </a:r>
            <a:r>
              <a:rPr lang="es-PE" sz="2000" dirty="0" err="1"/>
              <a:t>on</a:t>
            </a:r>
            <a:endParaRPr lang="es-P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BD5934-4A5D-4970-8532-6BC7E3B4A7D0}"/>
              </a:ext>
            </a:extLst>
          </p:cNvPr>
          <p:cNvSpPr/>
          <p:nvPr/>
        </p:nvSpPr>
        <p:spPr>
          <a:xfrm>
            <a:off x="8431369" y="2537138"/>
            <a:ext cx="2833354" cy="2756079"/>
          </a:xfrm>
          <a:prstGeom prst="rect">
            <a:avLst/>
          </a:prstGeom>
          <a:solidFill>
            <a:srgbClr val="004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expires-</a:t>
            </a:r>
            <a:r>
              <a:rPr lang="es-PE" sz="2000" dirty="0" err="1"/>
              <a:t>sliding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885304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2848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Opciones Vary-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DE97E-8800-4787-B1CE-A54F64A15735}"/>
              </a:ext>
            </a:extLst>
          </p:cNvPr>
          <p:cNvSpPr/>
          <p:nvPr/>
        </p:nvSpPr>
        <p:spPr>
          <a:xfrm>
            <a:off x="927277" y="2425947"/>
            <a:ext cx="2833354" cy="1287887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vary-by-user</a:t>
            </a:r>
            <a:endParaRPr lang="es-PE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0C571-1384-4969-A28E-353AE52CA7A7}"/>
              </a:ext>
            </a:extLst>
          </p:cNvPr>
          <p:cNvSpPr/>
          <p:nvPr/>
        </p:nvSpPr>
        <p:spPr>
          <a:xfrm>
            <a:off x="4675028" y="2425947"/>
            <a:ext cx="2833354" cy="1287887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vary-by-route</a:t>
            </a:r>
            <a:endParaRPr lang="es-P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BD5934-4A5D-4970-8532-6BC7E3B4A7D0}"/>
              </a:ext>
            </a:extLst>
          </p:cNvPr>
          <p:cNvSpPr/>
          <p:nvPr/>
        </p:nvSpPr>
        <p:spPr>
          <a:xfrm>
            <a:off x="8431369" y="2425947"/>
            <a:ext cx="2833354" cy="1287887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vary-by-query</a:t>
            </a:r>
            <a:endParaRPr lang="es-P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11DFFB-92C5-4472-A3EA-E5EA875B5739}"/>
              </a:ext>
            </a:extLst>
          </p:cNvPr>
          <p:cNvSpPr/>
          <p:nvPr/>
        </p:nvSpPr>
        <p:spPr>
          <a:xfrm>
            <a:off x="927277" y="4322412"/>
            <a:ext cx="2833354" cy="1287887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vary</a:t>
            </a:r>
            <a:r>
              <a:rPr lang="es-PE" sz="2000" dirty="0"/>
              <a:t>-</a:t>
            </a:r>
            <a:r>
              <a:rPr lang="es-PE" sz="2000" dirty="0" err="1"/>
              <a:t>by</a:t>
            </a:r>
            <a:r>
              <a:rPr lang="es-PE" sz="2000" dirty="0"/>
              <a:t>-cookie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FE197-EFFC-4B82-8EF9-35A03888FD5D}"/>
              </a:ext>
            </a:extLst>
          </p:cNvPr>
          <p:cNvSpPr/>
          <p:nvPr/>
        </p:nvSpPr>
        <p:spPr>
          <a:xfrm>
            <a:off x="4675028" y="4322412"/>
            <a:ext cx="2833354" cy="1287887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vary-by-header</a:t>
            </a:r>
            <a:endParaRPr lang="es-P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3384F-41FB-4525-901B-73FAAA10B5EA}"/>
              </a:ext>
            </a:extLst>
          </p:cNvPr>
          <p:cNvSpPr/>
          <p:nvPr/>
        </p:nvSpPr>
        <p:spPr>
          <a:xfrm>
            <a:off x="8431369" y="4322412"/>
            <a:ext cx="2833354" cy="1287887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vary-by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11184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2076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14904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Cache Tag 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49389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7485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distribuido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FF07DE-E9AD-4D92-8045-4190EFDBB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34" y="3043852"/>
            <a:ext cx="1888902" cy="1156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CEF21B-64AB-4F20-B0C0-43E71650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41" y="2606299"/>
            <a:ext cx="1006466" cy="1896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E9092-642F-47AA-8F5F-A9A483E00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14" y="4765998"/>
            <a:ext cx="2296452" cy="713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8BC07C-5668-4FA8-ACD8-DE534F017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27" y="2606299"/>
            <a:ext cx="1006466" cy="1896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5D6442-C8E2-4392-A973-5681FE156A62}"/>
              </a:ext>
            </a:extLst>
          </p:cNvPr>
          <p:cNvSpPr txBox="1"/>
          <p:nvPr/>
        </p:nvSpPr>
        <p:spPr>
          <a:xfrm>
            <a:off x="7997723" y="2074537"/>
            <a:ext cx="200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 Web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09739-81B6-4486-90FB-1BD0FA0E4D1A}"/>
              </a:ext>
            </a:extLst>
          </p:cNvPr>
          <p:cNvSpPr txBox="1"/>
          <p:nvPr/>
        </p:nvSpPr>
        <p:spPr>
          <a:xfrm>
            <a:off x="7896909" y="5479249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Distribuido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18490A-D84B-4083-98A7-DBFDFE0589D2}"/>
              </a:ext>
            </a:extLst>
          </p:cNvPr>
          <p:cNvCxnSpPr/>
          <p:nvPr/>
        </p:nvCxnSpPr>
        <p:spPr>
          <a:xfrm>
            <a:off x="3190440" y="3328093"/>
            <a:ext cx="3231799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27B87-B6D0-4669-BDA1-2B02453DCF0A}"/>
              </a:ext>
            </a:extLst>
          </p:cNvPr>
          <p:cNvCxnSpPr/>
          <p:nvPr/>
        </p:nvCxnSpPr>
        <p:spPr>
          <a:xfrm>
            <a:off x="3190440" y="3907643"/>
            <a:ext cx="3231799" cy="0"/>
          </a:xfrm>
          <a:prstGeom prst="straightConnector1">
            <a:avLst/>
          </a:prstGeom>
          <a:ln w="5715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BA4549E-8C6E-4ACD-B91B-4DFDCCF4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19" y="2606299"/>
            <a:ext cx="1006466" cy="189639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F5E95-B3A6-4B41-881D-978578C34720}"/>
              </a:ext>
            </a:extLst>
          </p:cNvPr>
          <p:cNvCxnSpPr>
            <a:cxnSpLocks/>
          </p:cNvCxnSpPr>
          <p:nvPr/>
        </p:nvCxnSpPr>
        <p:spPr>
          <a:xfrm>
            <a:off x="9345742" y="4415913"/>
            <a:ext cx="515155" cy="0"/>
          </a:xfrm>
          <a:prstGeom prst="straightConnector1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AB67BC4-F830-4718-A12E-38B31C7E3B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10422" y="4564135"/>
            <a:ext cx="619931" cy="624640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99E9DE9-44DF-4815-A3DE-2C4E9DA8CD69}"/>
              </a:ext>
            </a:extLst>
          </p:cNvPr>
          <p:cNvCxnSpPr>
            <a:cxnSpLocks/>
          </p:cNvCxnSpPr>
          <p:nvPr/>
        </p:nvCxnSpPr>
        <p:spPr>
          <a:xfrm rot="5400000">
            <a:off x="10247483" y="4564135"/>
            <a:ext cx="619931" cy="624640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21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2076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5412170" y="2303994"/>
            <a:ext cx="57053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sesiones adheridas</a:t>
            </a:r>
          </a:p>
          <a:p>
            <a:pPr marL="800100" lvl="1" indent="-342900">
              <a:buFont typeface="Arial" panose="020B0604020202020204" pitchFamily="34" charset="0"/>
              <a:buChar char="-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Idéntico en todos los servidores</a:t>
            </a:r>
          </a:p>
          <a:p>
            <a:pPr algn="just"/>
            <a:endParaRPr lang="es-PE" sz="20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Escalable</a:t>
            </a:r>
          </a:p>
          <a:p>
            <a:pPr algn="just"/>
            <a:endParaRPr lang="es-PE" sz="20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ve impactado por los reinicios del servidor</a:t>
            </a:r>
          </a:p>
          <a:p>
            <a:pPr algn="just"/>
            <a:endParaRPr lang="es-PE" sz="20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 rendimiento para el almacenamiento de datos.</a:t>
            </a: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EA7C0B11-EA3A-46BC-B697-5FD3E8D21798}"/>
              </a:ext>
            </a:extLst>
          </p:cNvPr>
          <p:cNvCxnSpPr>
            <a:cxnSpLocks/>
          </p:cNvCxnSpPr>
          <p:nvPr/>
        </p:nvCxnSpPr>
        <p:spPr>
          <a:xfrm>
            <a:off x="4700789" y="1982832"/>
            <a:ext cx="0" cy="35679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AF200D5-D03F-44EE-BD8F-285887C65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95" y="2142611"/>
            <a:ext cx="3228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00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5424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Soporte Incorporado en ASP.NET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F7199-6864-4E36-AACD-455F3209CB7E}"/>
              </a:ext>
            </a:extLst>
          </p:cNvPr>
          <p:cNvSpPr/>
          <p:nvPr/>
        </p:nvSpPr>
        <p:spPr>
          <a:xfrm>
            <a:off x="927277" y="2073498"/>
            <a:ext cx="5009879" cy="37992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Redis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86EF0-4580-4A18-A496-BDED74AAD7A9}"/>
              </a:ext>
            </a:extLst>
          </p:cNvPr>
          <p:cNvSpPr/>
          <p:nvPr/>
        </p:nvSpPr>
        <p:spPr>
          <a:xfrm>
            <a:off x="6246254" y="2073498"/>
            <a:ext cx="5009879" cy="3799268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55993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5424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IDistributedCache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00B46-CC93-4DD7-AD03-07425FFE2D8A}"/>
              </a:ext>
            </a:extLst>
          </p:cNvPr>
          <p:cNvSpPr/>
          <p:nvPr/>
        </p:nvSpPr>
        <p:spPr>
          <a:xfrm>
            <a:off x="1511120" y="2331077"/>
            <a:ext cx="4082603" cy="1379665"/>
          </a:xfrm>
          <a:prstGeom prst="rect">
            <a:avLst/>
          </a:pr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Get</a:t>
            </a:r>
            <a:r>
              <a:rPr lang="es-PE" sz="2000" dirty="0"/>
              <a:t> &amp; </a:t>
            </a:r>
            <a:r>
              <a:rPr lang="es-PE" sz="2000" dirty="0" err="1"/>
              <a:t>GetAsync</a:t>
            </a:r>
            <a:endParaRPr lang="es-P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CC3455-6C77-4B29-A85C-B6080555C92F}"/>
              </a:ext>
            </a:extLst>
          </p:cNvPr>
          <p:cNvSpPr/>
          <p:nvPr/>
        </p:nvSpPr>
        <p:spPr>
          <a:xfrm>
            <a:off x="1511120" y="4253300"/>
            <a:ext cx="4082603" cy="1379665"/>
          </a:xfrm>
          <a:prstGeom prst="rect">
            <a:avLst/>
          </a:pr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Refresh</a:t>
            </a:r>
            <a:r>
              <a:rPr lang="es-PE" sz="2000" dirty="0"/>
              <a:t> &amp; </a:t>
            </a:r>
            <a:r>
              <a:rPr lang="es-PE" sz="2000" dirty="0" err="1"/>
              <a:t>RefreshAsync</a:t>
            </a:r>
            <a:endParaRPr lang="es-PE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1F324-A568-4E05-A48F-E18089A52711}"/>
              </a:ext>
            </a:extLst>
          </p:cNvPr>
          <p:cNvSpPr/>
          <p:nvPr/>
        </p:nvSpPr>
        <p:spPr>
          <a:xfrm>
            <a:off x="6598279" y="2331077"/>
            <a:ext cx="4082603" cy="1379665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Set &amp; </a:t>
            </a:r>
            <a:r>
              <a:rPr lang="es-PE" sz="2000" dirty="0" err="1"/>
              <a:t>SetAsync</a:t>
            </a:r>
            <a:endParaRPr lang="es-P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A16A8-4F30-419F-8967-05272CECB128}"/>
              </a:ext>
            </a:extLst>
          </p:cNvPr>
          <p:cNvSpPr/>
          <p:nvPr/>
        </p:nvSpPr>
        <p:spPr>
          <a:xfrm>
            <a:off x="6598279" y="4253300"/>
            <a:ext cx="4082603" cy="1379665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Remove</a:t>
            </a:r>
            <a:r>
              <a:rPr lang="es-PE" sz="2000" dirty="0"/>
              <a:t> &amp; </a:t>
            </a:r>
            <a:r>
              <a:rPr lang="es-PE" sz="2000" dirty="0" err="1"/>
              <a:t>RemoveAsync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878108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2076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2880054"/>
            <a:ext cx="8913543" cy="145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Configurando Redis</a:t>
            </a:r>
          </a:p>
          <a:p>
            <a:pPr lvl="4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Cache distribuida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411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Inyección nativa en Net Core.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1121234" y="2929685"/>
            <a:ext cx="10328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 Core entrega su propio contenedor de inyección de dependencia. Este contenedor ya tiene por defecto todos los servicios necesarios para la ejecución de los procesos.</a:t>
            </a:r>
          </a:p>
        </p:txBody>
      </p:sp>
    </p:spTree>
    <p:extLst>
      <p:ext uri="{BB962C8B-B14F-4D97-AF65-F5344CB8AC3E}">
        <p14:creationId xmlns:p14="http://schemas.microsoft.com/office/powerpoint/2010/main" val="4229302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36216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5193230" y="2266168"/>
            <a:ext cx="5705339" cy="3036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Basado en encabezados</a:t>
            </a:r>
          </a:p>
          <a:p>
            <a:pPr>
              <a:lnSpc>
                <a:spcPct val="250000"/>
              </a:lnSpc>
            </a:pPr>
            <a:r>
              <a:rPr lang="es-PE" sz="20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lado del cliente</a:t>
            </a:r>
          </a:p>
          <a:p>
            <a:pPr>
              <a:lnSpc>
                <a:spcPct val="2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 la carga en el servidor.</a:t>
            </a:r>
          </a:p>
          <a:p>
            <a:pPr>
              <a:lnSpc>
                <a:spcPct val="250000"/>
              </a:lnSpc>
            </a:pPr>
            <a:r>
              <a:rPr lang="es-PE" sz="20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el Atributo </a:t>
            </a:r>
            <a:r>
              <a:rPr lang="es-PE" sz="20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ResponseCache</a:t>
            </a:r>
            <a:endParaRPr lang="es-PE" sz="20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endParaRPr lang="es-PE" sz="28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EA7C0B11-EA3A-46BC-B697-5FD3E8D21798}"/>
              </a:ext>
            </a:extLst>
          </p:cNvPr>
          <p:cNvCxnSpPr>
            <a:cxnSpLocks/>
          </p:cNvCxnSpPr>
          <p:nvPr/>
        </p:nvCxnSpPr>
        <p:spPr>
          <a:xfrm>
            <a:off x="4494727" y="2266168"/>
            <a:ext cx="0" cy="35679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A5F9FE5-13DD-42E9-ACC4-DE5DE017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7" y="2910141"/>
            <a:ext cx="32956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5424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7" y="1405340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Opciones disponibles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00B46-CC93-4DD7-AD03-07425FFE2D8A}"/>
              </a:ext>
            </a:extLst>
          </p:cNvPr>
          <p:cNvSpPr/>
          <p:nvPr/>
        </p:nvSpPr>
        <p:spPr>
          <a:xfrm>
            <a:off x="1511120" y="2331077"/>
            <a:ext cx="4082603" cy="1379665"/>
          </a:xfrm>
          <a:prstGeom prst="rect">
            <a:avLst/>
          </a:pr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Location</a:t>
            </a:r>
            <a:endParaRPr lang="es-P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CC3455-6C77-4B29-A85C-B6080555C92F}"/>
              </a:ext>
            </a:extLst>
          </p:cNvPr>
          <p:cNvSpPr/>
          <p:nvPr/>
        </p:nvSpPr>
        <p:spPr>
          <a:xfrm>
            <a:off x="1511120" y="4253300"/>
            <a:ext cx="4082603" cy="1379665"/>
          </a:xfrm>
          <a:prstGeom prst="rect">
            <a:avLst/>
          </a:pr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NoStore</a:t>
            </a:r>
            <a:endParaRPr lang="es-PE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1F324-A568-4E05-A48F-E18089A52711}"/>
              </a:ext>
            </a:extLst>
          </p:cNvPr>
          <p:cNvSpPr/>
          <p:nvPr/>
        </p:nvSpPr>
        <p:spPr>
          <a:xfrm>
            <a:off x="6598279" y="2331077"/>
            <a:ext cx="4082603" cy="1379665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Duration</a:t>
            </a:r>
            <a:endParaRPr lang="es-P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A16A8-4F30-419F-8967-05272CECB128}"/>
              </a:ext>
            </a:extLst>
          </p:cNvPr>
          <p:cNvSpPr/>
          <p:nvPr/>
        </p:nvSpPr>
        <p:spPr>
          <a:xfrm>
            <a:off x="6598279" y="4253300"/>
            <a:ext cx="4082603" cy="1379665"/>
          </a:xfrm>
          <a:prstGeom prst="rect">
            <a:avLst/>
          </a:prstGeom>
          <a:solidFill>
            <a:srgbClr val="BC2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VaryByHeader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11622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2076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páginas en Caché (local, otro servidor, Redis).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070825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Response 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95787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92076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la autenticación.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2465518"/>
            <a:ext cx="8913543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lnSpc>
                <a:spcPct val="200000"/>
              </a:lnSpc>
            </a:pPr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</a:t>
            </a: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lnSpc>
                <a:spcPct val="200000"/>
              </a:lnSpc>
            </a:pPr>
            <a:r>
              <a:rPr lang="es-PE" sz="24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IdentityServer</a:t>
            </a:r>
            <a:endParaRPr lang="es-PE" sz="24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74545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4049" cy="69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3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Inyección nativa en Net Core.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2E55FD1-5A7D-4B93-9F38-7890CF95026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90881" y="1894034"/>
          <a:ext cx="1262934" cy="126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5676120" imgH="5676120" progId="">
                  <p:embed/>
                </p:oleObj>
              </mc:Choice>
              <mc:Fallback>
                <p:oleObj r:id="rId3" imgW="5676120" imgH="567612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2E55FD1-5A7D-4B93-9F38-7890CF950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0881" y="1894034"/>
                        <a:ext cx="1262934" cy="1262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6BD85DC8-9A4D-4060-ACFE-E4006792079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958884" y="1513524"/>
          <a:ext cx="2286000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2285640" imgH="4037760" progId="">
                  <p:embed/>
                </p:oleObj>
              </mc:Choice>
              <mc:Fallback>
                <p:oleObj r:id="rId5" imgW="2285640" imgH="4037760" progId="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6BD85DC8-9A4D-4060-ACFE-E400679207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8884" y="1513524"/>
                        <a:ext cx="2286000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C2AB0B25-3232-4E6E-9AF1-59C88064E3B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90880" y="4139136"/>
          <a:ext cx="1399235" cy="120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8634600" imgH="7415640" progId="">
                  <p:embed/>
                </p:oleObj>
              </mc:Choice>
              <mc:Fallback>
                <p:oleObj r:id="rId7" imgW="8634600" imgH="7415640" progId="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C2AB0B25-3232-4E6E-9AF1-59C88064E3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0880" y="4139136"/>
                        <a:ext cx="1399235" cy="1200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CC4546-60B5-41F7-AC70-D2ED381C0B9D}"/>
              </a:ext>
            </a:extLst>
          </p:cNvPr>
          <p:cNvCxnSpPr/>
          <p:nvPr/>
        </p:nvCxnSpPr>
        <p:spPr>
          <a:xfrm flipH="1">
            <a:off x="4211392" y="2537138"/>
            <a:ext cx="311668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59ABFA-6747-4684-A826-2D6FFBEB8939}"/>
              </a:ext>
            </a:extLst>
          </p:cNvPr>
          <p:cNvCxnSpPr/>
          <p:nvPr/>
        </p:nvCxnSpPr>
        <p:spPr>
          <a:xfrm flipH="1">
            <a:off x="4211392" y="4584879"/>
            <a:ext cx="311668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06F47B-316F-4E19-B0C4-94A153EA8E9F}"/>
              </a:ext>
            </a:extLst>
          </p:cNvPr>
          <p:cNvSpPr txBox="1"/>
          <p:nvPr/>
        </p:nvSpPr>
        <p:spPr>
          <a:xfrm>
            <a:off x="7931688" y="1996224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600" dirty="0">
                <a:solidFill>
                  <a:srgbClr val="004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lang="es-PE" sz="1600" dirty="0" err="1">
                <a:solidFill>
                  <a:srgbClr val="004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s-PE" sz="1600" dirty="0">
              <a:solidFill>
                <a:srgbClr val="004C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95078-2E44-4D58-AA11-FF9574C439B4}"/>
              </a:ext>
            </a:extLst>
          </p:cNvPr>
          <p:cNvSpPr txBox="1"/>
          <p:nvPr/>
        </p:nvSpPr>
        <p:spPr>
          <a:xfrm>
            <a:off x="7328079" y="3194093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err="1">
                <a:solidFill>
                  <a:srgbClr val="004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s-PE" sz="1600" dirty="0">
              <a:solidFill>
                <a:srgbClr val="004C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 err="1">
                <a:solidFill>
                  <a:srgbClr val="004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lang="es-PE" sz="1600" dirty="0">
              <a:solidFill>
                <a:srgbClr val="004C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205FC-8C29-4DAB-8F5B-B771D988F846}"/>
              </a:ext>
            </a:extLst>
          </p:cNvPr>
          <p:cNvSpPr txBox="1"/>
          <p:nvPr/>
        </p:nvSpPr>
        <p:spPr>
          <a:xfrm>
            <a:off x="7915740" y="4403695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err="1">
                <a:solidFill>
                  <a:srgbClr val="004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endParaRPr lang="es-PE" sz="1600" dirty="0">
              <a:solidFill>
                <a:srgbClr val="004C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 err="1">
                <a:solidFill>
                  <a:srgbClr val="004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s-PE" sz="1600" dirty="0">
              <a:solidFill>
                <a:srgbClr val="004C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41FC2E-B425-454F-9EE9-CD23C9766330}"/>
              </a:ext>
            </a:extLst>
          </p:cNvPr>
          <p:cNvSpPr txBox="1"/>
          <p:nvPr/>
        </p:nvSpPr>
        <p:spPr>
          <a:xfrm>
            <a:off x="2443763" y="3535249"/>
            <a:ext cx="1893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600" dirty="0" err="1">
                <a:solidFill>
                  <a:srgbClr val="004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endParaRPr lang="es-PE" sz="1600" dirty="0">
              <a:solidFill>
                <a:srgbClr val="004C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600" dirty="0" err="1">
                <a:solidFill>
                  <a:srgbClr val="004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  <a:r>
              <a:rPr lang="es-PE" sz="1600" dirty="0">
                <a:solidFill>
                  <a:srgbClr val="004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294668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Tiempos de vida del servicio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933F6-63D9-4A16-A160-74837044127E}"/>
              </a:ext>
            </a:extLst>
          </p:cNvPr>
          <p:cNvSpPr/>
          <p:nvPr/>
        </p:nvSpPr>
        <p:spPr>
          <a:xfrm>
            <a:off x="802782" y="1957589"/>
            <a:ext cx="3348507" cy="33871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Creado cada vez que</a:t>
            </a:r>
          </a:p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es solicitado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FCD6F9-6210-4126-811F-8C715C2258B6}"/>
              </a:ext>
            </a:extLst>
          </p:cNvPr>
          <p:cNvSpPr/>
          <p:nvPr/>
        </p:nvSpPr>
        <p:spPr>
          <a:xfrm>
            <a:off x="4421746" y="1957589"/>
            <a:ext cx="3348507" cy="33871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endParaRPr lang="es-P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Creado una vez durante la vida útil de la aplicación.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3EE6C8-6BB3-4418-B818-3C76C1F22F41}"/>
              </a:ext>
            </a:extLst>
          </p:cNvPr>
          <p:cNvSpPr/>
          <p:nvPr/>
        </p:nvSpPr>
        <p:spPr>
          <a:xfrm>
            <a:off x="8040711" y="1957589"/>
            <a:ext cx="3348507" cy="33871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Scoped</a:t>
            </a:r>
            <a:endParaRPr lang="es-P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Creado una vez durante la vida del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3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Inyección de dependencias (DI).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482145"/>
            <a:ext cx="8913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Inyección de dependencias (DI).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9240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6000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personalizados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FEDF7-9F7D-4E66-BB3F-8A81A2985774}"/>
              </a:ext>
            </a:extLst>
          </p:cNvPr>
          <p:cNvSpPr/>
          <p:nvPr/>
        </p:nvSpPr>
        <p:spPr>
          <a:xfrm>
            <a:off x="927277" y="2732470"/>
            <a:ext cx="10328856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 tu codificación de </a:t>
            </a:r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Razor</a:t>
            </a: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cambiar el HTML emitido en un solo lugar.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Envuelva varias líneas de HTML en un </a:t>
            </a:r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HTML.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Añadir atributos adicionales.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Añadir nuevas tecnologías a medida que estén disponibles.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varias sobrecargas para cada </a:t>
            </a:r>
            <a:r>
              <a:rPr lang="es-PE" sz="2000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r>
              <a:rPr lang="es-PE" sz="2000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A18E-3FBD-45AE-A6A9-E03379EDF8BF}"/>
              </a:ext>
            </a:extLst>
          </p:cNvPr>
          <p:cNvSpPr txBox="1"/>
          <p:nvPr/>
        </p:nvSpPr>
        <p:spPr>
          <a:xfrm>
            <a:off x="927276" y="1774868"/>
            <a:ext cx="103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 construir tu propio </a:t>
            </a:r>
            <a:r>
              <a:rPr lang="es-PE" sz="2800" b="1" dirty="0" err="1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r>
              <a:rPr lang="es-PE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MVC?</a:t>
            </a:r>
          </a:p>
        </p:txBody>
      </p:sp>
    </p:spTree>
    <p:extLst>
      <p:ext uri="{BB962C8B-B14F-4D97-AF65-F5344CB8AC3E}">
        <p14:creationId xmlns:p14="http://schemas.microsoft.com/office/powerpoint/2010/main" val="2160030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1300</Words>
  <Application>Microsoft Office PowerPoint</Application>
  <PresentationFormat>Widescreen</PresentationFormat>
  <Paragraphs>309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Aristedes NOVOA ARBILDO</dc:creator>
  <cp:lastModifiedBy>Erick Arostegui</cp:lastModifiedBy>
  <cp:revision>110</cp:revision>
  <dcterms:created xsi:type="dcterms:W3CDTF">2017-05-24T19:56:01Z</dcterms:created>
  <dcterms:modified xsi:type="dcterms:W3CDTF">2019-03-31T06:01:39Z</dcterms:modified>
</cp:coreProperties>
</file>