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1" r:id="rId5"/>
    <p:sldId id="26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daf_nw3U" TargetMode="External"/><Relationship Id="rId2" Type="http://schemas.openxmlformats.org/officeDocument/2006/relationships/hyperlink" Target="https://www.youtube.com/watch?v=6mx0t0ex7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hyperlink" Target="https://www.youtube.com/watch?v=q1gfefGeU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fr-FR" dirty="0"/>
              <a:t>US: </a:t>
            </a:r>
            <a:r>
              <a:rPr lang="fr-FR" dirty="0">
                <a:hlinkClick r:id="rId2"/>
              </a:rPr>
              <a:t>https://www.youtube.com/watch?v=6mx0t0ex7y8</a:t>
            </a:r>
            <a:endParaRPr lang="fr-FR" dirty="0"/>
          </a:p>
          <a:p>
            <a:pPr lvl="1"/>
            <a:r>
              <a:rPr lang="fr-FR" dirty="0"/>
              <a:t>Pas de visage =&gt; individualisme</a:t>
            </a:r>
          </a:p>
          <a:p>
            <a:pPr lvl="1"/>
            <a:r>
              <a:rPr lang="fr-FR" dirty="0"/>
              <a:t>Réseaux sociaux =&gt; reconnaissance</a:t>
            </a:r>
          </a:p>
          <a:p>
            <a:r>
              <a:rPr lang="fr-FR" dirty="0"/>
              <a:t>Singapour: </a:t>
            </a:r>
            <a:r>
              <a:rPr lang="fr-FR" dirty="0">
                <a:hlinkClick r:id="rId3"/>
              </a:rPr>
              <a:t>https://www.youtube.com/watch?v=taOdaf_nw3U</a:t>
            </a:r>
            <a:endParaRPr lang="fr-FR" dirty="0"/>
          </a:p>
          <a:p>
            <a:pPr lvl="1"/>
            <a:r>
              <a:rPr lang="fr-FR" dirty="0"/>
              <a:t>Valeurs de famille, spiritualité (religion: 15% de musulmans)</a:t>
            </a:r>
          </a:p>
          <a:p>
            <a:pPr lvl="1"/>
            <a:r>
              <a:rPr lang="fr-FR" dirty="0"/>
              <a:t>Récompense =&gt; ??</a:t>
            </a:r>
          </a:p>
          <a:p>
            <a:pPr lvl="1"/>
            <a:r>
              <a:rPr lang="fr-FR" dirty="0"/>
              <a:t>Visuel (couleurs chaudes), musique douce =&gt; « collectivisme »</a:t>
            </a:r>
          </a:p>
          <a:p>
            <a:pPr lvl="1"/>
            <a:r>
              <a:rPr lang="fr-FR" dirty="0"/>
              <a:t>Vêtements locaux =&gt; adaptation à la culture</a:t>
            </a:r>
          </a:p>
          <a:p>
            <a:pPr lvl="1"/>
            <a:r>
              <a:rPr lang="fr-FR" dirty="0"/>
              <a:t>Marque inclusive =&gt; idée des valeurs forte</a:t>
            </a:r>
          </a:p>
        </p:txBody>
      </p:sp>
    </p:spTree>
    <p:extLst>
      <p:ext uri="{BB962C8B-B14F-4D97-AF65-F5344CB8AC3E}">
        <p14:creationId xmlns:p14="http://schemas.microsoft.com/office/powerpoint/2010/main" val="10012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Pubs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France: </a:t>
            </a:r>
            <a:r>
              <a:rPr lang="fr-FR" dirty="0">
                <a:hlinkClick r:id="rId2"/>
              </a:rPr>
              <a:t>https://www.youtube.com/watch?v=q1gfefGeUZI</a:t>
            </a:r>
            <a:endParaRPr lang="fr-FR" dirty="0"/>
          </a:p>
          <a:p>
            <a:pPr lvl="1"/>
            <a:r>
              <a:rPr lang="fr-FR" dirty="0"/>
              <a:t>Égalité des places / égalité des chances (François Dubet)</a:t>
            </a:r>
          </a:p>
          <a:p>
            <a:pPr lvl="1"/>
            <a:r>
              <a:rPr lang="fr-FR" dirty="0"/>
              <a:t>Lien avec la pub US</a:t>
            </a:r>
          </a:p>
          <a:p>
            <a:r>
              <a:rPr lang="fr-FR" dirty="0"/>
              <a:t>US (main):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pPr lvl="1"/>
            <a:r>
              <a:rPr lang="fr-FR"/>
              <a:t>TODO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0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0959-2A11-13D9-66AC-A513892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53974-D937-72BD-CFEA-05BB1F1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Produits dépendant de la culture</a:t>
            </a:r>
          </a:p>
          <a:p>
            <a:r>
              <a:rPr lang="fr-FR" dirty="0"/>
              <a:t>Égalité des places / égalité des chances =&gt; impact sur la culture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53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0236A-F3E1-EA14-729B-0F5E7974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A5922-9EC5-668F-39FE-BC7092D7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198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Macintosh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 Display</vt:lpstr>
      <vt:lpstr>Aptos</vt:lpstr>
      <vt:lpstr>Arial</vt:lpstr>
      <vt:lpstr>Thème Office</vt:lpstr>
      <vt:lpstr>English oral 1</vt:lpstr>
      <vt:lpstr>Pubs</vt:lpstr>
      <vt:lpstr>Pubs</vt:lpstr>
      <vt:lpstr>Arguments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48</cp:revision>
  <dcterms:created xsi:type="dcterms:W3CDTF">2025-02-08T14:05:44Z</dcterms:created>
  <dcterms:modified xsi:type="dcterms:W3CDTF">2025-02-09T17:30:34Z</dcterms:modified>
</cp:coreProperties>
</file>