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1" r:id="rId8"/>
    <p:sldId id="27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99FB-F052-E252-C981-7BC48C9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06352-4E00-B4F1-E7AB-E86CF327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4CCA9-8D77-97E8-DDEE-F45628C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049B-323B-5765-238F-C104C0A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9799F-BA52-6938-D998-AE1831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2F5A-2A21-0E7E-312D-0B49289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9E6D4-01F1-6AC2-BF41-AE4D560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E126A-E708-0E13-D3FF-5E15C4D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7EB01-8270-9A31-EC1B-ABFC51D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42174-4D2E-DFC4-976D-EB758AE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4C5FF-5C62-8BB4-2998-5AF2374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6D41A-BEF1-916C-4C20-EFEEFE01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D4C2-FEFE-C9C6-61D0-A93E571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7FCB5-3A1F-1146-8008-2A8828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1C0DB-E507-1C78-C37A-EEC7256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AD0F3-A877-F4D0-295C-EBEB9BD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2C39-6AB2-0970-949D-D966B625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74CAD-47AD-5F5D-63F8-CE271A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4DFA1-D372-8DFF-4684-40F126A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56C3-72EA-4830-689F-219B83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3F0F-57F8-F603-153F-0BA14032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CC02E-9794-11E2-A0A6-324CDA8C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BE6F9-2322-601E-A059-F0D9340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02D34-ACA6-9C8F-5C13-6D2BB90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5691F-3940-D966-93BC-08C9DA7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431C-F810-2277-BEF8-ABE372A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E95D-7AE4-DF1E-39B1-F5F888A8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C04C0-4C67-2BCB-C140-F87B324D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20BE2-8686-73E5-2483-D83B01FD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D4739-6946-3CD0-63A8-CBCEB97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9FD85-A800-7F77-3177-A173FC5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12D5-7727-BA67-3F6C-54EA538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04CFE-708D-D677-209E-F320796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80796-B6E9-BF97-E5F2-0D26D8BE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16E02A-1B8F-D854-7A23-DCA89B3B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5A034-2DBF-27F0-8E2D-75A9A9B8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C0272-F72C-92F4-C73E-FAFA742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7AC6BA-96C2-A356-8B56-03F8F9C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40AAF-42B4-8290-A03B-D1D476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1DDE-A87B-F8A2-31D2-4BC28D1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AA8F14-153F-D5C7-61E8-A6EED6E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A2D54-980E-26DA-FAFA-627E04D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4E828-F7F7-DEF5-2062-981454D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7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5DE24E-36D8-44F3-18D3-B0CA6C33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32F29-8289-AFCB-5413-63DDE24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CE41-0272-2AF9-4C15-09CA43A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6692-2351-64F6-5F3F-C140AF43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3550-3542-5AFE-BF24-17141BF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3DC1-3E0D-5549-D7A4-7DE16C15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BDB70-4528-F185-DF96-5960120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8F718-CA6F-030B-A428-97A8244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9186-A1FD-72BE-4FF4-C1B5781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662C-2198-826A-3E3C-35E36C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BBEB06-A97B-9A1C-DF81-892250C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1D3-89F5-0FFC-39F8-E7550B1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44C813-A2AE-B65E-40E6-7E7CB4F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DED01-EA99-704A-D735-519F759E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FB71F-DA38-9D27-0279-22FB0A9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3A8E4-47B5-363A-92B5-6BD777D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7292F-DCAB-A5D0-3E04-2D67CC17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54ED8-46DF-7EAC-4707-AA36B768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578E3-DE78-086D-AFD0-239C8D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2E6D-AF76-FEA7-DDA8-42ACA503C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daf_nw3U" TargetMode="External"/><Relationship Id="rId2" Type="http://schemas.openxmlformats.org/officeDocument/2006/relationships/hyperlink" Target="https://www.youtube.com/watch?v=6mx0t0ex7y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1f2PiSXrU" TargetMode="External"/><Relationship Id="rId2" Type="http://schemas.openxmlformats.org/officeDocument/2006/relationships/hyperlink" Target="https://www.youtube.com/watch?v=q1gfefGeUZ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889B3-05D2-E5A6-2C64-F884ABE2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English oral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AB2A2-32A0-3C93-69DB-2002E21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McDonald’s </a:t>
            </a:r>
            <a:r>
              <a:rPr lang="fr-FR" dirty="0" err="1"/>
              <a:t>around</a:t>
            </a:r>
            <a:r>
              <a:rPr lang="fr-FR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5835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/>
          <a:lstStyle/>
          <a:p>
            <a:r>
              <a:rPr lang="fr-FR" dirty="0"/>
              <a:t>US (4): </a:t>
            </a:r>
            <a:r>
              <a:rPr lang="fr-FR" dirty="0">
                <a:hlinkClick r:id="rId2"/>
              </a:rPr>
              <a:t>https://www.youtube.com/watch?v=6mx0t0ex7y8</a:t>
            </a:r>
            <a:endParaRPr lang="fr-FR" dirty="0"/>
          </a:p>
          <a:p>
            <a:pPr lvl="1"/>
            <a:r>
              <a:rPr lang="fr-FR" dirty="0"/>
              <a:t>Pas de visage =&gt; individualisme</a:t>
            </a:r>
          </a:p>
          <a:p>
            <a:pPr lvl="1"/>
            <a:r>
              <a:rPr lang="fr-FR" dirty="0"/>
              <a:t>Réseaux sociaux =&gt; reconnaissance</a:t>
            </a:r>
          </a:p>
          <a:p>
            <a:r>
              <a:rPr lang="fr-FR" dirty="0"/>
              <a:t>Singapour (2): </a:t>
            </a:r>
            <a:r>
              <a:rPr lang="fr-FR" dirty="0">
                <a:hlinkClick r:id="rId3"/>
              </a:rPr>
              <a:t>https://www.youtube.com/watch?v=taOdaf_nw3U</a:t>
            </a:r>
            <a:endParaRPr lang="fr-FR" dirty="0"/>
          </a:p>
          <a:p>
            <a:pPr lvl="1"/>
            <a:r>
              <a:rPr lang="fr-FR" dirty="0"/>
              <a:t>Valeurs de famille, spiritualité (religion: 15% de musulmans)</a:t>
            </a:r>
          </a:p>
          <a:p>
            <a:pPr lvl="1"/>
            <a:r>
              <a:rPr lang="fr-FR" dirty="0"/>
              <a:t>Récompense =&gt; ??</a:t>
            </a:r>
          </a:p>
          <a:p>
            <a:pPr lvl="1"/>
            <a:r>
              <a:rPr lang="fr-FR" dirty="0"/>
              <a:t>Visuel (couleurs chaudes), musique douce =&gt; « collectivisme »</a:t>
            </a:r>
          </a:p>
          <a:p>
            <a:pPr lvl="1"/>
            <a:r>
              <a:rPr lang="fr-FR" dirty="0"/>
              <a:t>Vêtements locaux =&gt; adaptation à la culture</a:t>
            </a:r>
          </a:p>
          <a:p>
            <a:pPr lvl="1"/>
            <a:r>
              <a:rPr lang="fr-FR" dirty="0"/>
              <a:t>Marque inclusive =&gt; idée des valeurs forte</a:t>
            </a:r>
          </a:p>
        </p:txBody>
      </p:sp>
    </p:spTree>
    <p:extLst>
      <p:ext uri="{BB962C8B-B14F-4D97-AF65-F5344CB8AC3E}">
        <p14:creationId xmlns:p14="http://schemas.microsoft.com/office/powerpoint/2010/main" val="10012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France (3): </a:t>
            </a:r>
            <a:r>
              <a:rPr lang="fr-FR" dirty="0">
                <a:hlinkClick r:id="rId2"/>
              </a:rPr>
              <a:t>https://www.youtube.com/watch?v=q1gfefGeUZI</a:t>
            </a:r>
            <a:endParaRPr lang="fr-FR" dirty="0"/>
          </a:p>
          <a:p>
            <a:pPr lvl="1"/>
            <a:r>
              <a:rPr lang="fr-FR" dirty="0"/>
              <a:t>Égalité des places / égalité des chances (François Dubet)</a:t>
            </a:r>
          </a:p>
          <a:p>
            <a:pPr lvl="1"/>
            <a:r>
              <a:rPr lang="fr-FR" dirty="0"/>
              <a:t>Lien avec la pub US</a:t>
            </a:r>
          </a:p>
          <a:p>
            <a:r>
              <a:rPr lang="fr-FR" dirty="0"/>
              <a:t>US (main): </a:t>
            </a:r>
            <a:r>
              <a:rPr lang="fr-FR" dirty="0">
                <a:hlinkClick r:id="rId3"/>
              </a:rPr>
              <a:t>https://www.youtube.com/watch?v=Aq1f2PiSXrU</a:t>
            </a:r>
            <a:endParaRPr lang="fr-FR" dirty="0"/>
          </a:p>
          <a:p>
            <a:pPr lvl="1"/>
            <a:r>
              <a:rPr lang="fr-FR" dirty="0"/>
              <a:t>TODO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0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E7C85-8FBB-74E6-55A1-AEA3C6C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France - Singapour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784E7-CB64-C94F-242D-19ECB15E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9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C5F93-918E-280F-0BB2-988DB0FC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 - Singapour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B7BD2-C30E-081F-185C-F51F7E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C6E2D-ED91-AEE4-C338-4460CA22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15384-2CA7-68BC-98CE-8170FF6C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80959-2A11-13D9-66AC-A5138928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53974-D937-72BD-CFEA-05BB1F17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Produits dépendant de la culture</a:t>
            </a:r>
          </a:p>
          <a:p>
            <a:r>
              <a:rPr lang="fr-FR" dirty="0"/>
              <a:t>Égalité des places / égalité des chances =&gt; impact sur la culture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53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80A09-17F7-EC01-2CB5-BB8E875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interculturelle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757C8-4E60-4BB6-3AE3-5BB9C863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Power distance</a:t>
            </a:r>
          </a:p>
          <a:p>
            <a:r>
              <a:rPr lang="fr-FR" dirty="0" err="1"/>
              <a:t>Individualism</a:t>
            </a:r>
            <a:endParaRPr lang="fr-FR" dirty="0"/>
          </a:p>
          <a:p>
            <a:r>
              <a:rPr lang="fr-FR" dirty="0"/>
              <a:t>Long-</a:t>
            </a:r>
            <a:r>
              <a:rPr lang="fr-FR" dirty="0" err="1"/>
              <a:t>term</a:t>
            </a:r>
            <a:r>
              <a:rPr lang="fr-FR" dirty="0"/>
              <a:t> orientation</a:t>
            </a:r>
          </a:p>
          <a:p>
            <a:r>
              <a:rPr lang="fr-FR" dirty="0" err="1"/>
              <a:t>Masculinity</a:t>
            </a:r>
            <a:endParaRPr lang="fr-FR" dirty="0"/>
          </a:p>
          <a:p>
            <a:r>
              <a:rPr lang="fr-FR" dirty="0" err="1"/>
              <a:t>Uncertainity</a:t>
            </a:r>
            <a:r>
              <a:rPr lang="fr-FR" dirty="0"/>
              <a:t> </a:t>
            </a:r>
            <a:r>
              <a:rPr lang="fr-FR" dirty="0" err="1"/>
              <a:t>avoidance</a:t>
            </a:r>
            <a:endParaRPr lang="fr-FR" dirty="0"/>
          </a:p>
          <a:p>
            <a:r>
              <a:rPr lang="fr-FR" dirty="0"/>
              <a:t>Indulgence</a:t>
            </a:r>
          </a:p>
        </p:txBody>
      </p:sp>
    </p:spTree>
    <p:extLst>
      <p:ext uri="{BB962C8B-B14F-4D97-AF65-F5344CB8AC3E}">
        <p14:creationId xmlns:p14="http://schemas.microsoft.com/office/powerpoint/2010/main" val="4192007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182</Words>
  <Application>Microsoft Macintosh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 Display</vt:lpstr>
      <vt:lpstr>Aptos</vt:lpstr>
      <vt:lpstr>Arial</vt:lpstr>
      <vt:lpstr>Thème Office</vt:lpstr>
      <vt:lpstr>English oral 1</vt:lpstr>
      <vt:lpstr>Pubs</vt:lpstr>
      <vt:lpstr>Pubs</vt:lpstr>
      <vt:lpstr>France - Singapour</vt:lpstr>
      <vt:lpstr>US - Singapour</vt:lpstr>
      <vt:lpstr>Senna</vt:lpstr>
      <vt:lpstr>Arguments</vt:lpstr>
      <vt:lpstr>Comparaison interculturelle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72</cp:revision>
  <dcterms:created xsi:type="dcterms:W3CDTF">2025-02-08T14:05:44Z</dcterms:created>
  <dcterms:modified xsi:type="dcterms:W3CDTF">2025-02-09T17:43:34Z</dcterms:modified>
</cp:coreProperties>
</file>