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76" r:id="rId3"/>
    <p:sldId id="277" r:id="rId4"/>
    <p:sldId id="271" r:id="rId5"/>
    <p:sldId id="273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FR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Feuil1!$A$2:$A$6</c:f>
              <c:strCache>
                <c:ptCount val="5"/>
                <c:pt idx="0">
                  <c:v>Individualism</c:v>
                </c:pt>
                <c:pt idx="1">
                  <c:v>Uncertainty avoidance</c:v>
                </c:pt>
                <c:pt idx="2">
                  <c:v>Indulgence</c:v>
                </c:pt>
                <c:pt idx="3">
                  <c:v>Achievement &amp; success</c:v>
                </c:pt>
                <c:pt idx="4">
                  <c:v>Long-term orientation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74</c:v>
                </c:pt>
                <c:pt idx="1">
                  <c:v>86</c:v>
                </c:pt>
                <c:pt idx="2">
                  <c:v>48</c:v>
                </c:pt>
                <c:pt idx="3">
                  <c:v>43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93-BB4D-BB55-16747BF18F0F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US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Feuil1!$A$2:$A$6</c:f>
              <c:strCache>
                <c:ptCount val="5"/>
                <c:pt idx="0">
                  <c:v>Individualism</c:v>
                </c:pt>
                <c:pt idx="1">
                  <c:v>Uncertainty avoidance</c:v>
                </c:pt>
                <c:pt idx="2">
                  <c:v>Indulgence</c:v>
                </c:pt>
                <c:pt idx="3">
                  <c:v>Achievement &amp; success</c:v>
                </c:pt>
                <c:pt idx="4">
                  <c:v>Long-term orientation</c:v>
                </c:pt>
              </c:strCache>
            </c:strRef>
          </c:cat>
          <c:val>
            <c:numRef>
              <c:f>Feuil1!$C$2:$C$6</c:f>
              <c:numCache>
                <c:formatCode>General</c:formatCode>
                <c:ptCount val="5"/>
                <c:pt idx="0">
                  <c:v>60</c:v>
                </c:pt>
                <c:pt idx="1">
                  <c:v>46</c:v>
                </c:pt>
                <c:pt idx="2">
                  <c:v>68</c:v>
                </c:pt>
                <c:pt idx="3">
                  <c:v>62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93-BB4D-BB55-16747BF18F0F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Feuil1!$A$2:$A$6</c:f>
              <c:strCache>
                <c:ptCount val="5"/>
                <c:pt idx="0">
                  <c:v>Individualism</c:v>
                </c:pt>
                <c:pt idx="1">
                  <c:v>Uncertainty avoidance</c:v>
                </c:pt>
                <c:pt idx="2">
                  <c:v>Indulgence</c:v>
                </c:pt>
                <c:pt idx="3">
                  <c:v>Achievement &amp; success</c:v>
                </c:pt>
                <c:pt idx="4">
                  <c:v>Long-term orientation</c:v>
                </c:pt>
              </c:strCache>
            </c:strRef>
          </c:cat>
          <c:val>
            <c:numRef>
              <c:f>Feuil1!$D$2:$D$6</c:f>
              <c:numCache>
                <c:formatCode>General</c:formatCode>
                <c:ptCount val="5"/>
                <c:pt idx="0">
                  <c:v>43</c:v>
                </c:pt>
                <c:pt idx="1">
                  <c:v>8</c:v>
                </c:pt>
                <c:pt idx="2">
                  <c:v>46</c:v>
                </c:pt>
                <c:pt idx="3">
                  <c:v>48</c:v>
                </c:pt>
                <c:pt idx="4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93-BB4D-BB55-16747BF18F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3456544"/>
        <c:axId val="1723458256"/>
      </c:barChart>
      <c:catAx>
        <c:axId val="172345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3458256"/>
        <c:crosses val="autoZero"/>
        <c:auto val="1"/>
        <c:lblAlgn val="ctr"/>
        <c:lblOffset val="100"/>
        <c:noMultiLvlLbl val="0"/>
      </c:catAx>
      <c:valAx>
        <c:axId val="172345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3456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D859B-4BBC-AE41-A4EC-515FFED3ECA0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3E83C-CF0B-B64C-B37E-447BB4319D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54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3E83C-CF0B-B64C-B37E-447BB4319D6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2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8699FB-F052-E252-C981-7BC48C91B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606352-4E00-B4F1-E7AB-E86CF327E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C4CCA9-8D77-97E8-DDEE-F45628C4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11049B-323B-5765-238F-C104C0AF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09799F-BA52-6938-D998-AE18314B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6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42F5A-2A21-0E7E-312D-0B492899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39E6D4-01F1-6AC2-BF41-AE4D56041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0E126A-E708-0E13-D3FF-5E15C4D1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57EB01-8270-9A31-EC1B-ABFC51D9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A42174-4D2E-DFC4-976D-EB758AE9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84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504C5FF-5C62-8BB4-2998-5AF2374DD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56D41A-BEF1-916C-4C20-EFEEFE010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70D4C2-FEFE-C9C6-61D0-A93E5710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F7FCB5-3A1F-1146-8008-2A88286C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C1C0DB-E507-1C78-C37A-EEC72565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17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AD0F3-A877-F4D0-295C-EBEB9BDA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2B2C39-6AB2-0970-949D-D966B625F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174CAD-47AD-5F5D-63F8-CE271A68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64DFA1-D372-8DFF-4684-40F126A5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0156C3-72EA-4830-689F-219B8391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79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B3F0F-57F8-F603-153F-0BA14032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DCC02E-9794-11E2-A0A6-324CDA8CC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0BE6F9-2322-601E-A059-F0D93407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A02D34-ACA6-9C8F-5C13-6D2BB90C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F5691F-3940-D966-93BC-08C9DA73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99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51431C-F810-2277-BEF8-ABE372A8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20E95D-7AE4-DF1E-39B1-F5F888A81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0C04C0-4C67-2BCB-C140-F87B324DB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520BE2-8686-73E5-2483-D83B01FD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0D4739-6946-3CD0-63A8-CBCEB97E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89FD85-A800-7F77-3177-A173FC52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08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E712D5-7727-BA67-3F6C-54EA538D7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004CFE-708D-D677-209E-F3207969B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480796-B6E9-BF97-E5F2-0D26D8BE9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16E02A-1B8F-D854-7A23-DCA89B3B4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8A5A034-2DBF-27F0-8E2D-75A9A9B86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AC0272-F72C-92F4-C73E-FAFA7427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7AC6BA-96C2-A356-8B56-03F8F9C9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840AAF-42B4-8290-A03B-D1D4764D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62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F1DDE-A87B-F8A2-31D2-4BC28D14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3AA8F14-153F-D5C7-61E8-A6EED6EF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7A2D54-980E-26DA-FAFA-627E04DA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64E828-F7F7-DEF5-2062-981454DF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75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5DE24E-36D8-44F3-18D3-B0CA6C33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432F29-8289-AFCB-5413-63DDE24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D9CE41-0272-2AF9-4C15-09CA43AC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19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76692-2351-64F6-5F3F-C140AF43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4F3550-3542-5AFE-BF24-17141BF98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593DC1-3E0D-5549-D7A4-7DE16C15B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9BDB70-4528-F185-DF96-5960120C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18F718-CA6F-030B-A428-97A8244A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FA9186-A1FD-72BE-4FF4-C1B57810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79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4662C-2198-826A-3E3C-35E36C51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BBEB06-A97B-9A1C-DF81-892250C3D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1A61D3-89F5-0FFC-39F8-E7550B18E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44C813-A2AE-B65E-40E6-7E7CB4F7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6DED01-EA99-704A-D735-519F759E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6FB71F-DA38-9D27-0279-22FB0A9D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46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23A8E4-47B5-363A-92B5-6BD777D2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27292F-DCAB-A5D0-3E04-2D67CC17C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54ED8-46DF-7EAC-4707-AA36B768A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B4917C-6850-D543-9CDA-2935ED37DAAD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6578E3-DE78-086D-AFD0-239C8D0AB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202E6D-AF76-FEA7-DDA8-42ACA503C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15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q1f2PiSX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6mx0t0ex7y8" TargetMode="External"/><Relationship Id="rId5" Type="http://schemas.openxmlformats.org/officeDocument/2006/relationships/hyperlink" Target="https://www.youtube.com/watch?v=q1gfefGeUZI" TargetMode="External"/><Relationship Id="rId4" Type="http://schemas.openxmlformats.org/officeDocument/2006/relationships/hyperlink" Target="https://www.youtube.com/watch?v=K4wTZru9G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4889B3-05D2-E5A6-2C64-F884ABE24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English oral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FAB2A2-32A0-3C93-69DB-2002E21DF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McDonald’s </a:t>
            </a:r>
            <a:r>
              <a:rPr lang="fr-FR" dirty="0" err="1"/>
              <a:t>around</a:t>
            </a:r>
            <a:r>
              <a:rPr lang="fr-FR" dirty="0"/>
              <a:t> the world</a:t>
            </a:r>
          </a:p>
        </p:txBody>
      </p:sp>
    </p:spTree>
    <p:extLst>
      <p:ext uri="{BB962C8B-B14F-4D97-AF65-F5344CB8AC3E}">
        <p14:creationId xmlns:p14="http://schemas.microsoft.com/office/powerpoint/2010/main" val="58355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80995-DD59-6E02-3340-55C23079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Ad </a:t>
            </a:r>
            <a:r>
              <a:rPr lang="fr-FR" dirty="0" err="1"/>
              <a:t>videos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F690AD-CE1F-E696-3209-91E2F92C3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Main ad (US): </a:t>
            </a:r>
            <a:r>
              <a:rPr lang="fr-FR" dirty="0">
                <a:hlinkClick r:id="rId3"/>
              </a:rPr>
              <a:t>https://www.youtube.com/watch?v=Aq1f2PiSXrU</a:t>
            </a:r>
            <a:endParaRPr lang="fr-FR" dirty="0"/>
          </a:p>
          <a:p>
            <a:endParaRPr lang="fr-FR" dirty="0"/>
          </a:p>
          <a:p>
            <a:r>
              <a:rPr lang="fr-FR" dirty="0"/>
              <a:t>Ad 1 (SG): </a:t>
            </a:r>
            <a:r>
              <a:rPr lang="fr-FR" dirty="0">
                <a:hlinkClick r:id="rId4"/>
              </a:rPr>
              <a:t>https://www.youtube.com/watch?v=K4wTZru9Go</a:t>
            </a:r>
            <a:endParaRPr lang="fr-FR" dirty="0"/>
          </a:p>
          <a:p>
            <a:endParaRPr lang="fr-FR" dirty="0"/>
          </a:p>
          <a:p>
            <a:r>
              <a:rPr lang="fr-FR" dirty="0"/>
              <a:t>Ad 2 (FR): </a:t>
            </a:r>
            <a:r>
              <a:rPr lang="fr-FR" dirty="0">
                <a:hlinkClick r:id="rId5"/>
              </a:rPr>
              <a:t>https://www.youtube.com/watch?v=q1gfefGeUZI</a:t>
            </a:r>
            <a:endParaRPr lang="fr-FR" dirty="0"/>
          </a:p>
          <a:p>
            <a:endParaRPr lang="fr-FR" dirty="0"/>
          </a:p>
          <a:p>
            <a:r>
              <a:rPr lang="fr-FR" dirty="0"/>
              <a:t>Ad 3 (US): </a:t>
            </a:r>
            <a:r>
              <a:rPr lang="fr-FR" dirty="0">
                <a:hlinkClick r:id="rId6"/>
              </a:rPr>
              <a:t>https://www.youtube.com/watch?v=6mx0t0ex7y8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282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14FE4-1232-9C13-B979-ED13626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France — USA, Singapore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4E9A7D-ABD8-942B-601A-483A4F94E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Happiness</a:t>
            </a:r>
            <a:r>
              <a:rPr lang="fr-FR" dirty="0"/>
              <a:t> v self-</a:t>
            </a:r>
            <a:r>
              <a:rPr lang="fr-FR" dirty="0" err="1"/>
              <a:t>esteem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Individualism</a:t>
            </a:r>
            <a:r>
              <a:rPr lang="fr-FR" dirty="0"/>
              <a:t> perception</a:t>
            </a:r>
          </a:p>
          <a:p>
            <a:endParaRPr lang="fr-FR" dirty="0"/>
          </a:p>
          <a:p>
            <a:r>
              <a:rPr lang="fr-FR"/>
              <a:t>Moral values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735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C5F93-918E-280F-0BB2-988DB0FC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USA – Singapore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5B7BD2-C30E-081F-185C-F51F7E6AD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Individualism</a:t>
            </a:r>
            <a:endParaRPr lang="fr-FR" dirty="0"/>
          </a:p>
          <a:p>
            <a:endParaRPr lang="fr-FR" dirty="0"/>
          </a:p>
          <a:p>
            <a:r>
              <a:rPr lang="fr-FR" dirty="0"/>
              <a:t>Food perception</a:t>
            </a:r>
          </a:p>
          <a:p>
            <a:endParaRPr lang="fr-FR" dirty="0"/>
          </a:p>
          <a:p>
            <a:r>
              <a:rPr lang="fr-FR" dirty="0" err="1"/>
              <a:t>Overconsumption</a:t>
            </a:r>
            <a:endParaRPr lang="fr-FR" dirty="0"/>
          </a:p>
          <a:p>
            <a:endParaRPr lang="fr-FR" dirty="0"/>
          </a:p>
          <a:p>
            <a:r>
              <a:rPr lang="fr-FR" dirty="0"/>
              <a:t>Profit v </a:t>
            </a:r>
            <a:r>
              <a:rPr lang="fr-FR" dirty="0" err="1"/>
              <a:t>relationship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23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180A09-17F7-EC01-2CB5-BB8E875F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Intercultural</a:t>
            </a:r>
            <a:r>
              <a:rPr lang="fr-FR" dirty="0"/>
              <a:t> comparaison</a:t>
            </a:r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9A7C6193-AEF2-CD81-E686-CA3F38201F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0139345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20071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106</Words>
  <Application>Microsoft Macintosh PowerPoint</Application>
  <PresentationFormat>Grand écran</PresentationFormat>
  <Paragraphs>26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 Display</vt:lpstr>
      <vt:lpstr>Aptos</vt:lpstr>
      <vt:lpstr>Arial</vt:lpstr>
      <vt:lpstr>Thème Office</vt:lpstr>
      <vt:lpstr>English oral 1</vt:lpstr>
      <vt:lpstr>Ad videos</vt:lpstr>
      <vt:lpstr>France — USA, Singapore</vt:lpstr>
      <vt:lpstr>USA – Singapore </vt:lpstr>
      <vt:lpstr>Intercultural comparaison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249</cp:revision>
  <dcterms:created xsi:type="dcterms:W3CDTF">2025-02-08T14:05:44Z</dcterms:created>
  <dcterms:modified xsi:type="dcterms:W3CDTF">2025-02-10T20:46:20Z</dcterms:modified>
</cp:coreProperties>
</file>