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2B1F0-2F36-493A-924F-BC45484A9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06A14C-D771-4915-9406-8580BA17C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9ED953-3A3F-41D0-87EE-F4A2FE91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BC97-B131-4154-BF99-956D571D50EB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811F0E-6E76-47F4-B3C8-3152F341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E0CCAA-FBC1-4A24-B2CF-DF1119F0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91CC-C198-4651-AA47-08A113CCA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18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FD8E8-CB82-496B-BF25-3D590D8F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F729ED-A64E-4EC7-8295-9142B54AB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1A5BCF-85DB-4B41-A8A1-CCF64443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BC97-B131-4154-BF99-956D571D50EB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E6E9A4-4D53-4852-8E88-F6644DF5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8DA7D2-311D-4340-8030-0397DA40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91CC-C198-4651-AA47-08A113CCA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46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FFEC39-117C-425D-ABA6-F08FB7ED5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581173-F994-4E9B-89F3-4DC5D51CD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650D1E-F730-4460-A521-81EE0653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BC97-B131-4154-BF99-956D571D50EB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F36F68-9A53-491A-8915-5E372749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8405B6-65AF-4BD5-B3C9-24AA63E1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91CC-C198-4651-AA47-08A113CCA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3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E21C2-C688-42FD-ADC9-55430CEA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C579E-02BD-4CC6-BA06-6282BADE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F70C3E-9877-4A8A-9B85-028FE22A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BC97-B131-4154-BF99-956D571D50EB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3AD3B9-7CDB-40DA-B8FF-CBC0419F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8BB5D3-89D8-465A-8E9C-8B70D864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91CC-C198-4651-AA47-08A113CCA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43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CE8B8-17D6-47DE-B77B-1983A856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1C7354-71A4-4DBF-A46C-3BF014DF7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7174CD-1980-4F73-8898-E4D6866C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BC97-B131-4154-BF99-956D571D50EB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CF2488-CA3D-46F3-B16F-A6940A91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BC742D-2D5F-46B7-A9BE-7873D645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91CC-C198-4651-AA47-08A113CCA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12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0B460A-FDA3-4386-AE03-CB88ABB2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665DEC-92A5-4DE1-A03F-01D01F1C6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32175E-E026-4DC2-9483-988188BD9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4E4B14-1C06-4603-B7E6-6496ECAD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BC97-B131-4154-BF99-956D571D50EB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4A90B4-A9EC-4191-BCB4-E873D376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8FCFE0-DFC1-49D3-A007-0912DDAE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91CC-C198-4651-AA47-08A113CCA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36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76418-8616-4970-B5D9-9AC3D5A7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93DDDA-FDA2-4019-9E0C-AC4F4D248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E4D419-127B-4C9A-A694-A44C8A656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6FD8AB-971A-45F4-AAFF-1972F6361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71C08B-641C-4863-A207-2E5E02A53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6D212D-D4A6-4221-B967-2B29275D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BC97-B131-4154-BF99-956D571D50EB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438BCF-D164-48E3-8D39-7DD27177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4CD628-0F11-4D7D-A077-B5315273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91CC-C198-4651-AA47-08A113CCA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89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98544-30B7-4045-ADCD-407865DA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2EBE24-4275-4970-A3DB-7C5C81AB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BC97-B131-4154-BF99-956D571D50EB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2DD561-26F3-4216-9D65-809F693B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2C0F5B-052B-4D6D-A332-670A55CB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91CC-C198-4651-AA47-08A113CCA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86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70A096-044E-4C46-A5C2-F7E4F17D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BC97-B131-4154-BF99-956D571D50EB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5609BC-23CA-44FF-9C9E-598B2681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B44FF6-FFA2-4C86-9BF4-8E03EFC7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91CC-C198-4651-AA47-08A113CCA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37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F008A-17C7-455A-B2F9-95663095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245997-80B5-4CDD-BA8A-CB3B9D37F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540E3F-760C-4111-84DE-17492426A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34A40B-5DCF-4C1C-A457-2E245B65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BC97-B131-4154-BF99-956D571D50EB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33A8F5-30D7-4F64-A884-2112A460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16DFBE-680D-49AD-9A87-7678C9BF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91CC-C198-4651-AA47-08A113CCA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25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E79E4-97A9-4C17-9D67-617A9000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2418B3-10D9-47D7-B077-5C02A3D29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9973EF-8ABB-4FB2-8ECC-FFE639EA2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637700-FAFF-400F-9350-4D6A363B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BC97-B131-4154-BF99-956D571D50EB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431DF9-6662-4480-98B0-159D7008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46D0A9-E8C8-434E-931F-C43F8C54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91CC-C198-4651-AA47-08A113CCA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01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09875-7591-4B2F-ABD3-E1B6D603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65B3EE-38CD-4085-A952-461A8EEDE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60B06B-04CF-4CB2-ADB1-7135F5644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BBC97-B131-4154-BF99-956D571D50EB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F07E1E-325A-4F59-859F-695172E2D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18841B-894B-49AF-9D71-69EBBA215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91CC-C198-4651-AA47-08A113CCA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2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97F6C-1D57-4A99-8F35-D2217F50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233"/>
            <a:ext cx="10515600" cy="1325563"/>
          </a:xfrm>
        </p:spPr>
        <p:txBody>
          <a:bodyPr/>
          <a:lstStyle/>
          <a:p>
            <a:r>
              <a:rPr lang="ru-RU" dirty="0"/>
              <a:t>Концептуальная модель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9B5B353-48CE-4A5E-A4CB-D7942EA74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286576"/>
            <a:ext cx="9452799" cy="178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9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5CB8E7-9390-4CF9-9D7F-3606D49C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345"/>
            <a:ext cx="10515600" cy="1325563"/>
          </a:xfrm>
        </p:spPr>
        <p:txBody>
          <a:bodyPr/>
          <a:lstStyle/>
          <a:p>
            <a:r>
              <a:rPr lang="ru-RU" dirty="0"/>
              <a:t>Логическая модель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75253C2-36D4-42FE-97D7-01076F0C3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40" y="1364231"/>
            <a:ext cx="7563178" cy="476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5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C7212-D9D3-452E-9788-24E6CA10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модель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C5F5F8E-CEFB-4FB7-B5DB-49260577A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1343"/>
            <a:ext cx="8163187" cy="477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734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6</Words>
  <Application>Microsoft Office PowerPoint</Application>
  <PresentationFormat>Широкоэкранный</PresentationFormat>
  <Paragraphs>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Концептуальная модель</vt:lpstr>
      <vt:lpstr>Логическая модель</vt:lpstr>
      <vt:lpstr>Физическая модель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Концептуальная модель</dc:title>
  <dc:creator>PC</dc:creator>
  <cp:lastModifiedBy>PC</cp:lastModifiedBy>
  <cp:revision>3</cp:revision>
  <dcterms:created xsi:type="dcterms:W3CDTF">2025-09-21T07:51:21Z</dcterms:created>
  <dcterms:modified xsi:type="dcterms:W3CDTF">2025-09-21T14:32:24Z</dcterms:modified>
</cp:coreProperties>
</file>