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72" r:id="rId2"/>
    <p:sldId id="274" r:id="rId3"/>
    <p:sldId id="275" r:id="rId4"/>
    <p:sldId id="278" r:id="rId5"/>
    <p:sldId id="277" r:id="rId6"/>
    <p:sldId id="279" r:id="rId7"/>
    <p:sldId id="280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2/12/2019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5264" y="645952"/>
            <a:ext cx="10468864" cy="1828800"/>
          </a:xfrm>
        </p:spPr>
        <p:txBody>
          <a:bodyPr/>
          <a:lstStyle/>
          <a:p>
            <a:r>
              <a:rPr lang="en-US" dirty="0"/>
              <a:t>The Spring Social Network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Georgi Semkov</a:t>
            </a:r>
          </a:p>
          <a:p>
            <a:r>
              <a:rPr lang="en-US" dirty="0"/>
              <a:t>Mario Donchev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stuff you expect from any social media:</a:t>
            </a:r>
          </a:p>
          <a:p>
            <a:pPr lvl="1"/>
            <a:r>
              <a:rPr lang="en-US" dirty="0"/>
              <a:t>Register and log in</a:t>
            </a:r>
          </a:p>
          <a:p>
            <a:pPr lvl="1"/>
            <a:r>
              <a:rPr lang="en-US" dirty="0"/>
              <a:t>Find and add friends</a:t>
            </a:r>
          </a:p>
          <a:p>
            <a:pPr lvl="1"/>
            <a:r>
              <a:rPr lang="en-US" dirty="0"/>
              <a:t>Create posts to share with your friends</a:t>
            </a:r>
          </a:p>
          <a:p>
            <a:pPr lvl="1"/>
            <a:r>
              <a:rPr lang="en-US" dirty="0"/>
              <a:t>Comment on those </a:t>
            </a:r>
            <a:r>
              <a:rPr lang="en-US" dirty="0" smtClean="0"/>
              <a:t>posts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B631A3-8379-4ED2-8E88-AB26C41DF5E7}"/>
              </a:ext>
            </a:extLst>
          </p:cNvPr>
          <p:cNvSpPr txBox="1"/>
          <p:nvPr/>
        </p:nvSpPr>
        <p:spPr>
          <a:xfrm>
            <a:off x="8422547" y="5795128"/>
            <a:ext cx="304520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*And a little bit of markup and CSS of course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Java!*</a:t>
            </a:r>
          </a:p>
          <a:p>
            <a:pPr lvl="1"/>
            <a:r>
              <a:rPr lang="en-US" dirty="0"/>
              <a:t>Front-End:</a:t>
            </a:r>
          </a:p>
          <a:p>
            <a:pPr lvl="2"/>
            <a:r>
              <a:rPr lang="en-US" dirty="0"/>
              <a:t>JSP</a:t>
            </a:r>
          </a:p>
          <a:p>
            <a:pPr lvl="2"/>
            <a:r>
              <a:rPr lang="en-US" dirty="0"/>
              <a:t>Bootstrap</a:t>
            </a:r>
          </a:p>
          <a:p>
            <a:pPr lvl="1"/>
            <a:r>
              <a:rPr lang="en-US" dirty="0"/>
              <a:t>Back-end:</a:t>
            </a:r>
          </a:p>
          <a:p>
            <a:pPr lvl="2"/>
            <a:r>
              <a:rPr lang="en-US" dirty="0"/>
              <a:t>Spring Boot:</a:t>
            </a:r>
          </a:p>
          <a:p>
            <a:pPr lvl="3"/>
            <a:r>
              <a:rPr lang="en-US" dirty="0"/>
              <a:t>Spring JPA</a:t>
            </a:r>
          </a:p>
          <a:p>
            <a:pPr lvl="3"/>
            <a:r>
              <a:rPr lang="en-US" dirty="0"/>
              <a:t>Spring Security</a:t>
            </a:r>
          </a:p>
          <a:p>
            <a:pPr lvl="3"/>
            <a:r>
              <a:rPr lang="en-US" dirty="0"/>
              <a:t>Spring Web</a:t>
            </a:r>
          </a:p>
          <a:p>
            <a:pPr lvl="2"/>
            <a:r>
              <a:rPr lang="en-US" dirty="0"/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network itself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108" y="1935163"/>
            <a:ext cx="4837554" cy="4717310"/>
          </a:xfrm>
        </p:spPr>
      </p:pic>
    </p:spTree>
    <p:extLst>
      <p:ext uri="{BB962C8B-B14F-4D97-AF65-F5344CB8AC3E}">
        <p14:creationId xmlns:p14="http://schemas.microsoft.com/office/powerpoint/2010/main" val="206732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network itself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149" y="1935163"/>
            <a:ext cx="7269542" cy="4684468"/>
          </a:xfrm>
        </p:spPr>
      </p:pic>
    </p:spTree>
    <p:extLst>
      <p:ext uri="{BB962C8B-B14F-4D97-AF65-F5344CB8AC3E}">
        <p14:creationId xmlns:p14="http://schemas.microsoft.com/office/powerpoint/2010/main" val="6193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08" y="607646"/>
            <a:ext cx="10972800" cy="1143000"/>
          </a:xfrm>
        </p:spPr>
        <p:txBody>
          <a:bodyPr/>
          <a:lstStyle/>
          <a:p>
            <a:r>
              <a:rPr lang="en-US" dirty="0"/>
              <a:t>The network itself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77" y="1650917"/>
            <a:ext cx="11821552" cy="5207083"/>
          </a:xfrm>
        </p:spPr>
      </p:pic>
    </p:spTree>
    <p:extLst>
      <p:ext uri="{BB962C8B-B14F-4D97-AF65-F5344CB8AC3E}">
        <p14:creationId xmlns:p14="http://schemas.microsoft.com/office/powerpoint/2010/main" val="212787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11" y="633749"/>
            <a:ext cx="10972800" cy="1143000"/>
          </a:xfrm>
        </p:spPr>
        <p:txBody>
          <a:bodyPr/>
          <a:lstStyle/>
          <a:p>
            <a:r>
              <a:rPr lang="en-US" dirty="0"/>
              <a:t>The network itself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69" y="1716332"/>
            <a:ext cx="11149285" cy="5015294"/>
          </a:xfrm>
        </p:spPr>
      </p:pic>
    </p:spTree>
    <p:extLst>
      <p:ext uri="{BB962C8B-B14F-4D97-AF65-F5344CB8AC3E}">
        <p14:creationId xmlns:p14="http://schemas.microsoft.com/office/powerpoint/2010/main" val="391442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UI – Delete whoever and whatever you want without SQL queries</a:t>
            </a:r>
          </a:p>
          <a:p>
            <a:r>
              <a:rPr lang="en-US" dirty="0"/>
              <a:t>Attach media to your posts</a:t>
            </a:r>
          </a:p>
          <a:p>
            <a:r>
              <a:rPr lang="en-US" dirty="0"/>
              <a:t>Groups</a:t>
            </a:r>
          </a:p>
          <a:p>
            <a:r>
              <a:rPr lang="en-US" dirty="0"/>
              <a:t>Live streaming notifications with web </a:t>
            </a:r>
            <a:r>
              <a:rPr lang="en-US" dirty="0" smtClean="0"/>
              <a:t>sockets</a:t>
            </a:r>
          </a:p>
          <a:p>
            <a:r>
              <a:rPr lang="en-US" dirty="0"/>
              <a:t>Likes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32</TotalTime>
  <Words>110</Words>
  <Application>Microsoft Office PowerPoint</Application>
  <PresentationFormat>Widescreen</PresentationFormat>
  <Paragraphs>32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Palatino Linotype</vt:lpstr>
      <vt:lpstr>Wingdings 2</vt:lpstr>
      <vt:lpstr>Presentation on brainstorming</vt:lpstr>
      <vt:lpstr>The Spring Social Network</vt:lpstr>
      <vt:lpstr>Features</vt:lpstr>
      <vt:lpstr>Technology</vt:lpstr>
      <vt:lpstr>The network itself</vt:lpstr>
      <vt:lpstr>The network itself</vt:lpstr>
      <vt:lpstr>The network itself</vt:lpstr>
      <vt:lpstr>The network itself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Spring Social Network</dc:title>
  <dc:creator>Semkov, Georgi</dc:creator>
  <cp:lastModifiedBy>Georgi Semkov</cp:lastModifiedBy>
  <cp:revision>6</cp:revision>
  <dcterms:created xsi:type="dcterms:W3CDTF">2019-02-11T14:13:17Z</dcterms:created>
  <dcterms:modified xsi:type="dcterms:W3CDTF">2019-02-12T02:12:36Z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