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4"/>
  </p:sldMasterIdLst>
  <p:notesMasterIdLst>
    <p:notesMasterId r:id="rId29"/>
  </p:notesMasterIdLst>
  <p:handoutMasterIdLst>
    <p:handoutMasterId r:id="rId30"/>
  </p:handoutMasterIdLst>
  <p:sldIdLst>
    <p:sldId id="292" r:id="rId5"/>
    <p:sldId id="275" r:id="rId6"/>
    <p:sldId id="313" r:id="rId7"/>
    <p:sldId id="273" r:id="rId8"/>
    <p:sldId id="305" r:id="rId9"/>
    <p:sldId id="284" r:id="rId10"/>
    <p:sldId id="303" r:id="rId11"/>
    <p:sldId id="287" r:id="rId12"/>
    <p:sldId id="269" r:id="rId13"/>
    <p:sldId id="288" r:id="rId14"/>
    <p:sldId id="318" r:id="rId15"/>
    <p:sldId id="295" r:id="rId16"/>
    <p:sldId id="296" r:id="rId17"/>
    <p:sldId id="289" r:id="rId18"/>
    <p:sldId id="294" r:id="rId19"/>
    <p:sldId id="300" r:id="rId20"/>
    <p:sldId id="290" r:id="rId21"/>
    <p:sldId id="327" r:id="rId22"/>
    <p:sldId id="277" r:id="rId23"/>
    <p:sldId id="283" r:id="rId24"/>
    <p:sldId id="279" r:id="rId25"/>
    <p:sldId id="316" r:id="rId26"/>
    <p:sldId id="278" r:id="rId27"/>
    <p:sldId id="3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3281C0-A485-4DE1-8C09-EEFC7BCE80F8}">
          <p14:sldIdLst>
            <p14:sldId id="292"/>
            <p14:sldId id="275"/>
            <p14:sldId id="313"/>
            <p14:sldId id="273"/>
            <p14:sldId id="305"/>
            <p14:sldId id="284"/>
            <p14:sldId id="303"/>
            <p14:sldId id="287"/>
            <p14:sldId id="269"/>
            <p14:sldId id="288"/>
            <p14:sldId id="318"/>
            <p14:sldId id="295"/>
            <p14:sldId id="296"/>
            <p14:sldId id="289"/>
            <p14:sldId id="294"/>
            <p14:sldId id="300"/>
            <p14:sldId id="290"/>
            <p14:sldId id="327"/>
            <p14:sldId id="277"/>
            <p14:sldId id="283"/>
            <p14:sldId id="279"/>
            <p14:sldId id="316"/>
            <p14:sldId id="278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682"/>
    <a:srgbClr val="E8E8E9"/>
    <a:srgbClr val="FFFFFF"/>
    <a:srgbClr val="ADADAE"/>
    <a:srgbClr val="343331"/>
    <a:srgbClr val="124971"/>
    <a:srgbClr val="D0D3E2"/>
    <a:srgbClr val="CB4109"/>
    <a:srgbClr val="005E28"/>
    <a:srgbClr val="AF1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D082F-D640-408A-A282-7186BCBF87F4}" v="143" dt="2024-06-17T07:49:37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/>
  </p:normalViewPr>
  <p:slideViewPr>
    <p:cSldViewPr snapToGrid="0" snapToObjects="1" showGuides="1">
      <p:cViewPr varScale="1">
        <p:scale>
          <a:sx n="74" d="100"/>
          <a:sy n="74" d="100"/>
        </p:scale>
        <p:origin x="61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1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9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Schweidler" userId="6d70b9b3-2be0-45ba-bc44-98ae06eb44a4" providerId="ADAL" clId="{945D082F-D640-408A-A282-7186BCBF87F4}"/>
    <pc:docChg chg="undo custSel addSld delSld modSld sldOrd modSection">
      <pc:chgData name="Emma Schweidler" userId="6d70b9b3-2be0-45ba-bc44-98ae06eb44a4" providerId="ADAL" clId="{945D082F-D640-408A-A282-7186BCBF87F4}" dt="2024-06-17T07:49:37.055" v="317" actId="20577"/>
      <pc:docMkLst>
        <pc:docMk/>
      </pc:docMkLst>
      <pc:sldChg chg="del">
        <pc:chgData name="Emma Schweidler" userId="6d70b9b3-2be0-45ba-bc44-98ae06eb44a4" providerId="ADAL" clId="{945D082F-D640-408A-A282-7186BCBF87F4}" dt="2024-06-14T11:03:04.988" v="3" actId="47"/>
        <pc:sldMkLst>
          <pc:docMk/>
          <pc:sldMk cId="1828549746" sldId="276"/>
        </pc:sldMkLst>
      </pc:sldChg>
      <pc:sldChg chg="del">
        <pc:chgData name="Emma Schweidler" userId="6d70b9b3-2be0-45ba-bc44-98ae06eb44a4" providerId="ADAL" clId="{945D082F-D640-408A-A282-7186BCBF87F4}" dt="2024-06-14T06:35:54.474" v="1" actId="47"/>
        <pc:sldMkLst>
          <pc:docMk/>
          <pc:sldMk cId="1404297314" sldId="306"/>
        </pc:sldMkLst>
      </pc:sldChg>
      <pc:sldChg chg="del">
        <pc:chgData name="Emma Schweidler" userId="6d70b9b3-2be0-45ba-bc44-98ae06eb44a4" providerId="ADAL" clId="{945D082F-D640-408A-A282-7186BCBF87F4}" dt="2024-06-14T06:35:54.095" v="0" actId="47"/>
        <pc:sldMkLst>
          <pc:docMk/>
          <pc:sldMk cId="735614040" sldId="309"/>
        </pc:sldMkLst>
      </pc:sldChg>
      <pc:sldChg chg="del">
        <pc:chgData name="Emma Schweidler" userId="6d70b9b3-2be0-45ba-bc44-98ae06eb44a4" providerId="ADAL" clId="{945D082F-D640-408A-A282-7186BCBF87F4}" dt="2024-06-14T06:35:54.800" v="2" actId="47"/>
        <pc:sldMkLst>
          <pc:docMk/>
          <pc:sldMk cId="2631147634" sldId="314"/>
        </pc:sldMkLst>
      </pc:sldChg>
      <pc:sldChg chg="del">
        <pc:chgData name="Emma Schweidler" userId="6d70b9b3-2be0-45ba-bc44-98ae06eb44a4" providerId="ADAL" clId="{945D082F-D640-408A-A282-7186BCBF87F4}" dt="2024-06-14T11:16:53.170" v="308" actId="47"/>
        <pc:sldMkLst>
          <pc:docMk/>
          <pc:sldMk cId="3314153539" sldId="323"/>
        </pc:sldMkLst>
      </pc:sldChg>
      <pc:sldChg chg="modSp add del mod ord">
        <pc:chgData name="Emma Schweidler" userId="6d70b9b3-2be0-45ba-bc44-98ae06eb44a4" providerId="ADAL" clId="{945D082F-D640-408A-A282-7186BCBF87F4}" dt="2024-06-14T11:15:59.626" v="307" actId="47"/>
        <pc:sldMkLst>
          <pc:docMk/>
          <pc:sldMk cId="2776498828" sldId="324"/>
        </pc:sldMkLst>
        <pc:spChg chg="mod">
          <ac:chgData name="Emma Schweidler" userId="6d70b9b3-2be0-45ba-bc44-98ae06eb44a4" providerId="ADAL" clId="{945D082F-D640-408A-A282-7186BCBF87F4}" dt="2024-06-14T11:03:47.011" v="25" actId="20577"/>
          <ac:spMkLst>
            <pc:docMk/>
            <pc:sldMk cId="2776498828" sldId="324"/>
            <ac:spMk id="2" creationId="{B9C38F1C-E666-FF3C-5B5A-52CF6198FBDE}"/>
          </ac:spMkLst>
        </pc:spChg>
        <pc:spChg chg="mod">
          <ac:chgData name="Emma Schweidler" userId="6d70b9b3-2be0-45ba-bc44-98ae06eb44a4" providerId="ADAL" clId="{945D082F-D640-408A-A282-7186BCBF87F4}" dt="2024-06-14T11:06:12.465" v="157" actId="27636"/>
          <ac:spMkLst>
            <pc:docMk/>
            <pc:sldMk cId="2776498828" sldId="324"/>
            <ac:spMk id="3" creationId="{361A14B2-D47B-5940-ACF5-C39D84841666}"/>
          </ac:spMkLst>
        </pc:spChg>
      </pc:sldChg>
      <pc:sldChg chg="addSp delSp modSp add del mod">
        <pc:chgData name="Emma Schweidler" userId="6d70b9b3-2be0-45ba-bc44-98ae06eb44a4" providerId="ADAL" clId="{945D082F-D640-408A-A282-7186BCBF87F4}" dt="2024-06-14T11:18:27.441" v="311" actId="47"/>
        <pc:sldMkLst>
          <pc:docMk/>
          <pc:sldMk cId="643289010" sldId="325"/>
        </pc:sldMkLst>
        <pc:spChg chg="del">
          <ac:chgData name="Emma Schweidler" userId="6d70b9b3-2be0-45ba-bc44-98ae06eb44a4" providerId="ADAL" clId="{945D082F-D640-408A-A282-7186BCBF87F4}" dt="2024-06-14T11:10:34.084" v="256" actId="478"/>
          <ac:spMkLst>
            <pc:docMk/>
            <pc:sldMk cId="643289010" sldId="325"/>
            <ac:spMk id="3" creationId="{361A14B2-D47B-5940-ACF5-C39D84841666}"/>
          </ac:spMkLst>
        </pc:spChg>
        <pc:spChg chg="add del mod">
          <ac:chgData name="Emma Schweidler" userId="6d70b9b3-2be0-45ba-bc44-98ae06eb44a4" providerId="ADAL" clId="{945D082F-D640-408A-A282-7186BCBF87F4}" dt="2024-06-14T11:10:37.833" v="258" actId="478"/>
          <ac:spMkLst>
            <pc:docMk/>
            <pc:sldMk cId="643289010" sldId="325"/>
            <ac:spMk id="8" creationId="{E8ECF679-3840-ED92-D4EC-C138BE95CF9F}"/>
          </ac:spMkLst>
        </pc:spChg>
        <pc:graphicFrameChg chg="add del modGraphic">
          <ac:chgData name="Emma Schweidler" userId="6d70b9b3-2be0-45ba-bc44-98ae06eb44a4" providerId="ADAL" clId="{945D082F-D640-408A-A282-7186BCBF87F4}" dt="2024-06-14T11:06:58.355" v="160" actId="1032"/>
          <ac:graphicFrameMkLst>
            <pc:docMk/>
            <pc:sldMk cId="643289010" sldId="325"/>
            <ac:graphicFrameMk id="4" creationId="{9CF5C056-6F1E-704A-3D71-39EE76F6B49E}"/>
          </ac:graphicFrameMkLst>
        </pc:graphicFrameChg>
        <pc:graphicFrameChg chg="add del mod modGraphic">
          <ac:chgData name="Emma Schweidler" userId="6d70b9b3-2be0-45ba-bc44-98ae06eb44a4" providerId="ADAL" clId="{945D082F-D640-408A-A282-7186BCBF87F4}" dt="2024-06-14T11:07:33.011" v="163" actId="478"/>
          <ac:graphicFrameMkLst>
            <pc:docMk/>
            <pc:sldMk cId="643289010" sldId="325"/>
            <ac:graphicFrameMk id="5" creationId="{6A1DAAB1-6A03-9EF4-7626-14590C68EA8D}"/>
          </ac:graphicFrameMkLst>
        </pc:graphicFrameChg>
        <pc:graphicFrameChg chg="add mod modGraphic">
          <ac:chgData name="Emma Schweidler" userId="6d70b9b3-2be0-45ba-bc44-98ae06eb44a4" providerId="ADAL" clId="{945D082F-D640-408A-A282-7186BCBF87F4}" dt="2024-06-14T11:15:21.345" v="306" actId="255"/>
          <ac:graphicFrameMkLst>
            <pc:docMk/>
            <pc:sldMk cId="643289010" sldId="325"/>
            <ac:graphicFrameMk id="6" creationId="{EFE8F3A3-1537-4439-F92D-076C43306EFF}"/>
          </ac:graphicFrameMkLst>
        </pc:graphicFrameChg>
      </pc:sldChg>
      <pc:sldChg chg="add del">
        <pc:chgData name="Emma Schweidler" userId="6d70b9b3-2be0-45ba-bc44-98ae06eb44a4" providerId="ADAL" clId="{945D082F-D640-408A-A282-7186BCBF87F4}" dt="2024-06-14T11:18:28.698" v="312" actId="47"/>
        <pc:sldMkLst>
          <pc:docMk/>
          <pc:sldMk cId="1812939557" sldId="326"/>
        </pc:sldMkLst>
      </pc:sldChg>
      <pc:sldChg chg="modSp add">
        <pc:chgData name="Emma Schweidler" userId="6d70b9b3-2be0-45ba-bc44-98ae06eb44a4" providerId="ADAL" clId="{945D082F-D640-408A-A282-7186BCBF87F4}" dt="2024-06-17T07:49:37.055" v="317" actId="20577"/>
        <pc:sldMkLst>
          <pc:docMk/>
          <pc:sldMk cId="2667598292" sldId="327"/>
        </pc:sldMkLst>
        <pc:graphicFrameChg chg="mod">
          <ac:chgData name="Emma Schweidler" userId="6d70b9b3-2be0-45ba-bc44-98ae06eb44a4" providerId="ADAL" clId="{945D082F-D640-408A-A282-7186BCBF87F4}" dt="2024-06-17T07:49:37.055" v="317" actId="20577"/>
          <ac:graphicFrameMkLst>
            <pc:docMk/>
            <pc:sldMk cId="2667598292" sldId="327"/>
            <ac:graphicFrameMk id="6" creationId="{EFE8F3A3-1537-4439-F92D-076C43306EF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C2193-E6E3-4A68-A4B2-97D100917F7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D3DB25E-6FB0-470A-95EA-024ACB5020F4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1</a:t>
          </a:r>
        </a:p>
      </dgm:t>
    </dgm:pt>
    <dgm:pt modelId="{C417B8F3-87BB-4706-88C5-5A9F0C43DE50}" type="parTrans" cxnId="{A15073F5-CF1C-4AC9-8386-29B95FF024C2}">
      <dgm:prSet/>
      <dgm:spPr/>
      <dgm:t>
        <a:bodyPr/>
        <a:lstStyle/>
        <a:p>
          <a:endParaRPr lang="en-GB"/>
        </a:p>
      </dgm:t>
    </dgm:pt>
    <dgm:pt modelId="{9021D329-1556-4B5A-BF3A-C65C95B192A3}" type="sibTrans" cxnId="{A15073F5-CF1C-4AC9-8386-29B95FF024C2}">
      <dgm:prSet/>
      <dgm:spPr/>
      <dgm:t>
        <a:bodyPr/>
        <a:lstStyle/>
        <a:p>
          <a:endParaRPr lang="en-GB"/>
        </a:p>
      </dgm:t>
    </dgm:pt>
    <dgm:pt modelId="{9469422B-63A0-43F0-B310-0A6FE3136511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2</a:t>
          </a:r>
        </a:p>
      </dgm:t>
    </dgm:pt>
    <dgm:pt modelId="{A0BCA927-7BED-4962-BFAC-9D2AB38DFFDB}" type="parTrans" cxnId="{07B0AE53-2415-4567-BB90-B867D1A4B256}">
      <dgm:prSet/>
      <dgm:spPr/>
      <dgm:t>
        <a:bodyPr/>
        <a:lstStyle/>
        <a:p>
          <a:endParaRPr lang="en-GB"/>
        </a:p>
      </dgm:t>
    </dgm:pt>
    <dgm:pt modelId="{409365CD-A065-415B-B6F0-9D5222FE6A9D}" type="sibTrans" cxnId="{07B0AE53-2415-4567-BB90-B867D1A4B256}">
      <dgm:prSet/>
      <dgm:spPr/>
      <dgm:t>
        <a:bodyPr/>
        <a:lstStyle/>
        <a:p>
          <a:endParaRPr lang="en-GB"/>
        </a:p>
      </dgm:t>
    </dgm:pt>
    <dgm:pt modelId="{47A9EEA4-6367-435B-AD6D-628B81E89D97}">
      <dgm:prSet/>
      <dgm:spPr>
        <a:solidFill>
          <a:schemeClr val="accent3"/>
        </a:solidFill>
      </dgm:spPr>
      <dgm:t>
        <a:bodyPr/>
        <a:lstStyle/>
        <a:p>
          <a:r>
            <a:rPr lang="en-GB" dirty="0"/>
            <a:t>3</a:t>
          </a:r>
        </a:p>
      </dgm:t>
    </dgm:pt>
    <dgm:pt modelId="{6C8361FC-F5E6-43B1-B8DA-6A123DD1A164}" type="parTrans" cxnId="{1F89B759-B96E-4C9C-B226-8DD82D41C8FA}">
      <dgm:prSet/>
      <dgm:spPr/>
      <dgm:t>
        <a:bodyPr/>
        <a:lstStyle/>
        <a:p>
          <a:endParaRPr lang="en-GB"/>
        </a:p>
      </dgm:t>
    </dgm:pt>
    <dgm:pt modelId="{A3211BAE-3249-40C6-8F46-C876CB0821CE}" type="sibTrans" cxnId="{1F89B759-B96E-4C9C-B226-8DD82D41C8FA}">
      <dgm:prSet/>
      <dgm:spPr/>
      <dgm:t>
        <a:bodyPr/>
        <a:lstStyle/>
        <a:p>
          <a:endParaRPr lang="en-GB"/>
        </a:p>
      </dgm:t>
    </dgm:pt>
    <dgm:pt modelId="{E98D04BA-37ED-4764-A74F-BF3BACDE45E0}">
      <dgm:prSet custT="1"/>
      <dgm:spPr/>
      <dgm:t>
        <a:bodyPr/>
        <a:lstStyle/>
        <a:p>
          <a:pPr>
            <a:buNone/>
          </a:pPr>
          <a:r>
            <a:rPr lang="en-GB" sz="2000" dirty="0"/>
            <a:t>Upskilling</a:t>
          </a:r>
        </a:p>
      </dgm:t>
    </dgm:pt>
    <dgm:pt modelId="{0F185832-357E-4342-9138-0BBCB91163A3}" type="parTrans" cxnId="{F4BD33A4-0157-453A-BA18-453FD10CEF2A}">
      <dgm:prSet/>
      <dgm:spPr/>
      <dgm:t>
        <a:bodyPr/>
        <a:lstStyle/>
        <a:p>
          <a:endParaRPr lang="en-GB"/>
        </a:p>
      </dgm:t>
    </dgm:pt>
    <dgm:pt modelId="{96BD3FEF-2FE4-4CB2-B547-9245C2678435}" type="sibTrans" cxnId="{F4BD33A4-0157-453A-BA18-453FD10CEF2A}">
      <dgm:prSet/>
      <dgm:spPr/>
      <dgm:t>
        <a:bodyPr/>
        <a:lstStyle/>
        <a:p>
          <a:endParaRPr lang="en-GB"/>
        </a:p>
      </dgm:t>
    </dgm:pt>
    <dgm:pt modelId="{41D547CE-CDFF-46AD-BC94-35044C8FC271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GB" sz="2000" dirty="0"/>
            <a:t>Process mapping</a:t>
          </a:r>
        </a:p>
      </dgm:t>
    </dgm:pt>
    <dgm:pt modelId="{A607DB65-02C7-444C-B268-70BB2D31BBC9}" type="parTrans" cxnId="{89916840-75CB-404E-A8A2-6597AC216843}">
      <dgm:prSet/>
      <dgm:spPr/>
      <dgm:t>
        <a:bodyPr/>
        <a:lstStyle/>
        <a:p>
          <a:endParaRPr lang="en-GB"/>
        </a:p>
      </dgm:t>
    </dgm:pt>
    <dgm:pt modelId="{243E8F90-D507-4A98-B4C4-C8EFAEDE1F8D}" type="sibTrans" cxnId="{89916840-75CB-404E-A8A2-6597AC216843}">
      <dgm:prSet/>
      <dgm:spPr/>
      <dgm:t>
        <a:bodyPr/>
        <a:lstStyle/>
        <a:p>
          <a:endParaRPr lang="en-GB"/>
        </a:p>
      </dgm:t>
    </dgm:pt>
    <dgm:pt modelId="{D506F385-2EF6-4BBB-A583-36C275A3E8F6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GB" sz="2000" dirty="0"/>
            <a:t>Moving code from SAS to R</a:t>
          </a:r>
        </a:p>
      </dgm:t>
    </dgm:pt>
    <dgm:pt modelId="{B1B6A7B6-F71D-45C3-84CC-DDF28DC1DC28}" type="parTrans" cxnId="{745F0C72-9407-4ABD-91F8-A71D41E24C35}">
      <dgm:prSet/>
      <dgm:spPr/>
      <dgm:t>
        <a:bodyPr/>
        <a:lstStyle/>
        <a:p>
          <a:endParaRPr lang="en-GB"/>
        </a:p>
      </dgm:t>
    </dgm:pt>
    <dgm:pt modelId="{E4D0130C-E013-45E1-8785-8E983817A007}" type="sibTrans" cxnId="{745F0C72-9407-4ABD-91F8-A71D41E24C35}">
      <dgm:prSet/>
      <dgm:spPr/>
      <dgm:t>
        <a:bodyPr/>
        <a:lstStyle/>
        <a:p>
          <a:endParaRPr lang="en-GB"/>
        </a:p>
      </dgm:t>
    </dgm:pt>
    <dgm:pt modelId="{59818B6F-A800-4174-9D12-848D411A3523}" type="pres">
      <dgm:prSet presAssocID="{4E6C2193-E6E3-4A68-A4B2-97D100917F71}" presName="linearFlow" presStyleCnt="0">
        <dgm:presLayoutVars>
          <dgm:dir/>
          <dgm:animLvl val="lvl"/>
          <dgm:resizeHandles val="exact"/>
        </dgm:presLayoutVars>
      </dgm:prSet>
      <dgm:spPr/>
    </dgm:pt>
    <dgm:pt modelId="{FB3EEF0E-A238-40E1-A915-D6EC3955CBFF}" type="pres">
      <dgm:prSet presAssocID="{2D3DB25E-6FB0-470A-95EA-024ACB5020F4}" presName="composite" presStyleCnt="0"/>
      <dgm:spPr/>
    </dgm:pt>
    <dgm:pt modelId="{886743AC-7CF8-430B-B75A-41A4949F724D}" type="pres">
      <dgm:prSet presAssocID="{2D3DB25E-6FB0-470A-95EA-024ACB5020F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B4183F7-E5B4-4B3E-98B2-978BDC6934C8}" type="pres">
      <dgm:prSet presAssocID="{2D3DB25E-6FB0-470A-95EA-024ACB5020F4}" presName="descendantText" presStyleLbl="alignAcc1" presStyleIdx="0" presStyleCnt="3">
        <dgm:presLayoutVars>
          <dgm:bulletEnabled val="1"/>
        </dgm:presLayoutVars>
      </dgm:prSet>
      <dgm:spPr/>
    </dgm:pt>
    <dgm:pt modelId="{226E9752-B627-418C-8B0B-ECF43A929B83}" type="pres">
      <dgm:prSet presAssocID="{9021D329-1556-4B5A-BF3A-C65C95B192A3}" presName="sp" presStyleCnt="0"/>
      <dgm:spPr/>
    </dgm:pt>
    <dgm:pt modelId="{08A234C4-BDBD-4ADA-AB89-2A0B271624A2}" type="pres">
      <dgm:prSet presAssocID="{9469422B-63A0-43F0-B310-0A6FE3136511}" presName="composite" presStyleCnt="0"/>
      <dgm:spPr/>
    </dgm:pt>
    <dgm:pt modelId="{AA103EF2-DC9C-4F9E-A4BD-9B36586CAF68}" type="pres">
      <dgm:prSet presAssocID="{9469422B-63A0-43F0-B310-0A6FE313651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B7C621A-A8CF-4205-8049-16305074154A}" type="pres">
      <dgm:prSet presAssocID="{9469422B-63A0-43F0-B310-0A6FE3136511}" presName="descendantText" presStyleLbl="alignAcc1" presStyleIdx="1" presStyleCnt="3">
        <dgm:presLayoutVars>
          <dgm:bulletEnabled val="1"/>
        </dgm:presLayoutVars>
      </dgm:prSet>
      <dgm:spPr/>
    </dgm:pt>
    <dgm:pt modelId="{3439E126-CC2F-46B0-904F-A3177AAF7877}" type="pres">
      <dgm:prSet presAssocID="{409365CD-A065-415B-B6F0-9D5222FE6A9D}" presName="sp" presStyleCnt="0"/>
      <dgm:spPr/>
    </dgm:pt>
    <dgm:pt modelId="{82F50016-503F-463E-9777-C394F22E7A88}" type="pres">
      <dgm:prSet presAssocID="{47A9EEA4-6367-435B-AD6D-628B81E89D97}" presName="composite" presStyleCnt="0"/>
      <dgm:spPr/>
    </dgm:pt>
    <dgm:pt modelId="{09FAA3E2-48A0-4ED8-B73F-271423CBC9C9}" type="pres">
      <dgm:prSet presAssocID="{47A9EEA4-6367-435B-AD6D-628B81E89D9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BAEB1F3-BB89-449A-A21F-D935C3ECDAE0}" type="pres">
      <dgm:prSet presAssocID="{47A9EEA4-6367-435B-AD6D-628B81E89D9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E226A2A-7EC0-4A7B-ACE1-5A2B843713EB}" type="presOf" srcId="{E98D04BA-37ED-4764-A74F-BF3BACDE45E0}" destId="{FB4183F7-E5B4-4B3E-98B2-978BDC6934C8}" srcOrd="0" destOrd="0" presId="urn:microsoft.com/office/officeart/2005/8/layout/chevron2"/>
    <dgm:cxn modelId="{63784A32-DB72-48DE-989E-11B2CAECCF95}" type="presOf" srcId="{41D547CE-CDFF-46AD-BC94-35044C8FC271}" destId="{9B7C621A-A8CF-4205-8049-16305074154A}" srcOrd="0" destOrd="0" presId="urn:microsoft.com/office/officeart/2005/8/layout/chevron2"/>
    <dgm:cxn modelId="{89916840-75CB-404E-A8A2-6597AC216843}" srcId="{9469422B-63A0-43F0-B310-0A6FE3136511}" destId="{41D547CE-CDFF-46AD-BC94-35044C8FC271}" srcOrd="0" destOrd="0" parTransId="{A607DB65-02C7-444C-B268-70BB2D31BBC9}" sibTransId="{243E8F90-D507-4A98-B4C4-C8EFAEDE1F8D}"/>
    <dgm:cxn modelId="{745F0C72-9407-4ABD-91F8-A71D41E24C35}" srcId="{47A9EEA4-6367-435B-AD6D-628B81E89D97}" destId="{D506F385-2EF6-4BBB-A583-36C275A3E8F6}" srcOrd="0" destOrd="0" parTransId="{B1B6A7B6-F71D-45C3-84CC-DDF28DC1DC28}" sibTransId="{E4D0130C-E013-45E1-8785-8E983817A007}"/>
    <dgm:cxn modelId="{07B0AE53-2415-4567-BB90-B867D1A4B256}" srcId="{4E6C2193-E6E3-4A68-A4B2-97D100917F71}" destId="{9469422B-63A0-43F0-B310-0A6FE3136511}" srcOrd="1" destOrd="0" parTransId="{A0BCA927-7BED-4962-BFAC-9D2AB38DFFDB}" sibTransId="{409365CD-A065-415B-B6F0-9D5222FE6A9D}"/>
    <dgm:cxn modelId="{1F89B759-B96E-4C9C-B226-8DD82D41C8FA}" srcId="{4E6C2193-E6E3-4A68-A4B2-97D100917F71}" destId="{47A9EEA4-6367-435B-AD6D-628B81E89D97}" srcOrd="2" destOrd="0" parTransId="{6C8361FC-F5E6-43B1-B8DA-6A123DD1A164}" sibTransId="{A3211BAE-3249-40C6-8F46-C876CB0821CE}"/>
    <dgm:cxn modelId="{27CDAE81-3365-42B3-B5E3-07BD63930528}" type="presOf" srcId="{47A9EEA4-6367-435B-AD6D-628B81E89D97}" destId="{09FAA3E2-48A0-4ED8-B73F-271423CBC9C9}" srcOrd="0" destOrd="0" presId="urn:microsoft.com/office/officeart/2005/8/layout/chevron2"/>
    <dgm:cxn modelId="{F4BD33A4-0157-453A-BA18-453FD10CEF2A}" srcId="{2D3DB25E-6FB0-470A-95EA-024ACB5020F4}" destId="{E98D04BA-37ED-4764-A74F-BF3BACDE45E0}" srcOrd="0" destOrd="0" parTransId="{0F185832-357E-4342-9138-0BBCB91163A3}" sibTransId="{96BD3FEF-2FE4-4CB2-B547-9245C2678435}"/>
    <dgm:cxn modelId="{2C0460C2-C2FC-45CA-B067-BB47ACCE4015}" type="presOf" srcId="{2D3DB25E-6FB0-470A-95EA-024ACB5020F4}" destId="{886743AC-7CF8-430B-B75A-41A4949F724D}" srcOrd="0" destOrd="0" presId="urn:microsoft.com/office/officeart/2005/8/layout/chevron2"/>
    <dgm:cxn modelId="{3FC437CD-FB95-447C-9CEE-11304F9368B8}" type="presOf" srcId="{4E6C2193-E6E3-4A68-A4B2-97D100917F71}" destId="{59818B6F-A800-4174-9D12-848D411A3523}" srcOrd="0" destOrd="0" presId="urn:microsoft.com/office/officeart/2005/8/layout/chevron2"/>
    <dgm:cxn modelId="{12C2D2CE-AA64-4A0C-B477-C63749F76F63}" type="presOf" srcId="{9469422B-63A0-43F0-B310-0A6FE3136511}" destId="{AA103EF2-DC9C-4F9E-A4BD-9B36586CAF68}" srcOrd="0" destOrd="0" presId="urn:microsoft.com/office/officeart/2005/8/layout/chevron2"/>
    <dgm:cxn modelId="{F6085FD1-B407-4AC2-B7FA-20C8A3E79BEF}" type="presOf" srcId="{D506F385-2EF6-4BBB-A583-36C275A3E8F6}" destId="{2BAEB1F3-BB89-449A-A21F-D935C3ECDAE0}" srcOrd="0" destOrd="0" presId="urn:microsoft.com/office/officeart/2005/8/layout/chevron2"/>
    <dgm:cxn modelId="{A15073F5-CF1C-4AC9-8386-29B95FF024C2}" srcId="{4E6C2193-E6E3-4A68-A4B2-97D100917F71}" destId="{2D3DB25E-6FB0-470A-95EA-024ACB5020F4}" srcOrd="0" destOrd="0" parTransId="{C417B8F3-87BB-4706-88C5-5A9F0C43DE50}" sibTransId="{9021D329-1556-4B5A-BF3A-C65C95B192A3}"/>
    <dgm:cxn modelId="{965D1D64-8983-45AB-A8CD-FDCA725DC66C}" type="presParOf" srcId="{59818B6F-A800-4174-9D12-848D411A3523}" destId="{FB3EEF0E-A238-40E1-A915-D6EC3955CBFF}" srcOrd="0" destOrd="0" presId="urn:microsoft.com/office/officeart/2005/8/layout/chevron2"/>
    <dgm:cxn modelId="{2A93CB9E-8E5A-46C6-9878-15727493AD21}" type="presParOf" srcId="{FB3EEF0E-A238-40E1-A915-D6EC3955CBFF}" destId="{886743AC-7CF8-430B-B75A-41A4949F724D}" srcOrd="0" destOrd="0" presId="urn:microsoft.com/office/officeart/2005/8/layout/chevron2"/>
    <dgm:cxn modelId="{8C278784-0DDA-44AB-A3A1-6575963E42FF}" type="presParOf" srcId="{FB3EEF0E-A238-40E1-A915-D6EC3955CBFF}" destId="{FB4183F7-E5B4-4B3E-98B2-978BDC6934C8}" srcOrd="1" destOrd="0" presId="urn:microsoft.com/office/officeart/2005/8/layout/chevron2"/>
    <dgm:cxn modelId="{CE11FC91-7FFC-443F-9C42-47DCB128165D}" type="presParOf" srcId="{59818B6F-A800-4174-9D12-848D411A3523}" destId="{226E9752-B627-418C-8B0B-ECF43A929B83}" srcOrd="1" destOrd="0" presId="urn:microsoft.com/office/officeart/2005/8/layout/chevron2"/>
    <dgm:cxn modelId="{52621C80-9C36-44A0-9092-22E56AD44CB9}" type="presParOf" srcId="{59818B6F-A800-4174-9D12-848D411A3523}" destId="{08A234C4-BDBD-4ADA-AB89-2A0B271624A2}" srcOrd="2" destOrd="0" presId="urn:microsoft.com/office/officeart/2005/8/layout/chevron2"/>
    <dgm:cxn modelId="{E6895614-D41B-47E9-A569-9A0FFE7C74EB}" type="presParOf" srcId="{08A234C4-BDBD-4ADA-AB89-2A0B271624A2}" destId="{AA103EF2-DC9C-4F9E-A4BD-9B36586CAF68}" srcOrd="0" destOrd="0" presId="urn:microsoft.com/office/officeart/2005/8/layout/chevron2"/>
    <dgm:cxn modelId="{359F9EA1-B50C-41ED-818D-97E53EC57243}" type="presParOf" srcId="{08A234C4-BDBD-4ADA-AB89-2A0B271624A2}" destId="{9B7C621A-A8CF-4205-8049-16305074154A}" srcOrd="1" destOrd="0" presId="urn:microsoft.com/office/officeart/2005/8/layout/chevron2"/>
    <dgm:cxn modelId="{34B8D310-2C71-49D9-87CD-E75A04899A91}" type="presParOf" srcId="{59818B6F-A800-4174-9D12-848D411A3523}" destId="{3439E126-CC2F-46B0-904F-A3177AAF7877}" srcOrd="3" destOrd="0" presId="urn:microsoft.com/office/officeart/2005/8/layout/chevron2"/>
    <dgm:cxn modelId="{3E09B2BB-C9DA-416F-BFB4-72951EFB5A2B}" type="presParOf" srcId="{59818B6F-A800-4174-9D12-848D411A3523}" destId="{82F50016-503F-463E-9777-C394F22E7A88}" srcOrd="4" destOrd="0" presId="urn:microsoft.com/office/officeart/2005/8/layout/chevron2"/>
    <dgm:cxn modelId="{50D48E74-5084-4E9B-B3BF-CFF3221907B6}" type="presParOf" srcId="{82F50016-503F-463E-9777-C394F22E7A88}" destId="{09FAA3E2-48A0-4ED8-B73F-271423CBC9C9}" srcOrd="0" destOrd="0" presId="urn:microsoft.com/office/officeart/2005/8/layout/chevron2"/>
    <dgm:cxn modelId="{EA3E58E9-2E2D-4E30-B7A0-EE1B01EB9041}" type="presParOf" srcId="{82F50016-503F-463E-9777-C394F22E7A88}" destId="{2BAEB1F3-BB89-449A-A21F-D935C3ECDA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C2193-E6E3-4A68-A4B2-97D100917F7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FF062B-70EE-4D8B-A788-89E0CA2BA84E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5</a:t>
          </a:r>
        </a:p>
      </dgm:t>
    </dgm:pt>
    <dgm:pt modelId="{26017F1D-851C-4838-93B5-5978FD69117B}" type="parTrans" cxnId="{6C65922C-803C-4081-8FAA-ED3B45F8D8B6}">
      <dgm:prSet/>
      <dgm:spPr/>
      <dgm:t>
        <a:bodyPr/>
        <a:lstStyle/>
        <a:p>
          <a:endParaRPr lang="en-GB"/>
        </a:p>
      </dgm:t>
    </dgm:pt>
    <dgm:pt modelId="{A89C812F-6B23-4267-840A-DF3508FFFFED}" type="sibTrans" cxnId="{6C65922C-803C-4081-8FAA-ED3B45F8D8B6}">
      <dgm:prSet/>
      <dgm:spPr/>
      <dgm:t>
        <a:bodyPr/>
        <a:lstStyle/>
        <a:p>
          <a:endParaRPr lang="en-GB"/>
        </a:p>
      </dgm:t>
    </dgm:pt>
    <dgm:pt modelId="{9469422B-63A0-43F0-B310-0A6FE3136511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6</a:t>
          </a:r>
        </a:p>
      </dgm:t>
    </dgm:pt>
    <dgm:pt modelId="{A0BCA927-7BED-4962-BFAC-9D2AB38DFFDB}" type="parTrans" cxnId="{07B0AE53-2415-4567-BB90-B867D1A4B256}">
      <dgm:prSet/>
      <dgm:spPr/>
      <dgm:t>
        <a:bodyPr/>
        <a:lstStyle/>
        <a:p>
          <a:endParaRPr lang="en-GB"/>
        </a:p>
      </dgm:t>
    </dgm:pt>
    <dgm:pt modelId="{409365CD-A065-415B-B6F0-9D5222FE6A9D}" type="sibTrans" cxnId="{07B0AE53-2415-4567-BB90-B867D1A4B256}">
      <dgm:prSet/>
      <dgm:spPr/>
      <dgm:t>
        <a:bodyPr/>
        <a:lstStyle/>
        <a:p>
          <a:endParaRPr lang="en-GB"/>
        </a:p>
      </dgm:t>
    </dgm:pt>
    <dgm:pt modelId="{751DE5B4-688A-4024-AC63-F54E1B5F2B78}">
      <dgm:prSet custT="1"/>
      <dgm:spPr/>
      <dgm:t>
        <a:bodyPr/>
        <a:lstStyle/>
        <a:p>
          <a:pPr>
            <a:buNone/>
          </a:pPr>
          <a:r>
            <a:rPr lang="en-GB" sz="2000" dirty="0"/>
            <a:t>Improving usability</a:t>
          </a:r>
        </a:p>
      </dgm:t>
    </dgm:pt>
    <dgm:pt modelId="{BCC7BAA1-C6E3-4ED5-94B3-10B410BFFBCC}" type="parTrans" cxnId="{4CDCFCF4-9B5C-41E0-9C22-617FCC8FB0FD}">
      <dgm:prSet/>
      <dgm:spPr/>
      <dgm:t>
        <a:bodyPr/>
        <a:lstStyle/>
        <a:p>
          <a:endParaRPr lang="en-GB"/>
        </a:p>
      </dgm:t>
    </dgm:pt>
    <dgm:pt modelId="{DC56B057-EDEC-49B3-84AC-F501841925F9}" type="sibTrans" cxnId="{4CDCFCF4-9B5C-41E0-9C22-617FCC8FB0FD}">
      <dgm:prSet/>
      <dgm:spPr/>
      <dgm:t>
        <a:bodyPr/>
        <a:lstStyle/>
        <a:p>
          <a:endParaRPr lang="en-GB"/>
        </a:p>
      </dgm:t>
    </dgm:pt>
    <dgm:pt modelId="{6DDAB2DF-BC9C-41AA-BE56-DCAF9181E6AB}">
      <dgm:prSet custT="1"/>
      <dgm:spPr/>
      <dgm:t>
        <a:bodyPr/>
        <a:lstStyle/>
        <a:p>
          <a:pPr>
            <a:buNone/>
          </a:pPr>
          <a:r>
            <a:rPr lang="en-GB" sz="2000" dirty="0"/>
            <a:t>QA</a:t>
          </a:r>
        </a:p>
      </dgm:t>
    </dgm:pt>
    <dgm:pt modelId="{5D53C413-C5E6-43F3-BB21-7D0936A07D5C}" type="parTrans" cxnId="{0ABAA23F-3BB1-40E8-92DA-CE104635E4CD}">
      <dgm:prSet/>
      <dgm:spPr/>
      <dgm:t>
        <a:bodyPr/>
        <a:lstStyle/>
        <a:p>
          <a:endParaRPr lang="en-GB"/>
        </a:p>
      </dgm:t>
    </dgm:pt>
    <dgm:pt modelId="{33F177A5-A804-4EA2-9E7B-B0DEF80C0E7D}" type="sibTrans" cxnId="{0ABAA23F-3BB1-40E8-92DA-CE104635E4CD}">
      <dgm:prSet/>
      <dgm:spPr/>
      <dgm:t>
        <a:bodyPr/>
        <a:lstStyle/>
        <a:p>
          <a:endParaRPr lang="en-GB"/>
        </a:p>
      </dgm:t>
    </dgm:pt>
    <dgm:pt modelId="{2D3DB25E-6FB0-470A-95EA-024ACB5020F4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4</a:t>
          </a:r>
        </a:p>
      </dgm:t>
    </dgm:pt>
    <dgm:pt modelId="{9021D329-1556-4B5A-BF3A-C65C95B192A3}" type="sibTrans" cxnId="{A15073F5-CF1C-4AC9-8386-29B95FF024C2}">
      <dgm:prSet/>
      <dgm:spPr/>
      <dgm:t>
        <a:bodyPr/>
        <a:lstStyle/>
        <a:p>
          <a:endParaRPr lang="en-GB"/>
        </a:p>
      </dgm:t>
    </dgm:pt>
    <dgm:pt modelId="{C417B8F3-87BB-4706-88C5-5A9F0C43DE50}" type="parTrans" cxnId="{A15073F5-CF1C-4AC9-8386-29B95FF024C2}">
      <dgm:prSet/>
      <dgm:spPr/>
      <dgm:t>
        <a:bodyPr/>
        <a:lstStyle/>
        <a:p>
          <a:endParaRPr lang="en-GB"/>
        </a:p>
      </dgm:t>
    </dgm:pt>
    <dgm:pt modelId="{424F96E4-D8E7-4966-9ED5-56FF398CD285}">
      <dgm:prSet custT="1"/>
      <dgm:spPr/>
      <dgm:t>
        <a:bodyPr/>
        <a:lstStyle/>
        <a:p>
          <a:pPr>
            <a:buNone/>
          </a:pPr>
          <a:r>
            <a:rPr lang="en-GB" sz="2000" dirty="0"/>
            <a:t>Automating post-processing</a:t>
          </a:r>
        </a:p>
      </dgm:t>
    </dgm:pt>
    <dgm:pt modelId="{6A07FF71-EE28-4773-B3C0-23C8C9FE98FB}" type="sibTrans" cxnId="{8EBAF4FB-C02D-4446-9F6F-8B5B734D2C2E}">
      <dgm:prSet/>
      <dgm:spPr/>
      <dgm:t>
        <a:bodyPr/>
        <a:lstStyle/>
        <a:p>
          <a:endParaRPr lang="en-GB"/>
        </a:p>
      </dgm:t>
    </dgm:pt>
    <dgm:pt modelId="{1FBA24CA-CD52-47A1-87B0-A6FFCDB6CECD}" type="parTrans" cxnId="{8EBAF4FB-C02D-4446-9F6F-8B5B734D2C2E}">
      <dgm:prSet/>
      <dgm:spPr/>
      <dgm:t>
        <a:bodyPr/>
        <a:lstStyle/>
        <a:p>
          <a:endParaRPr lang="en-GB"/>
        </a:p>
      </dgm:t>
    </dgm:pt>
    <dgm:pt modelId="{5898A26E-CEE0-4232-AE67-08C9C9B7A0B0}">
      <dgm:prSet custT="1"/>
      <dgm:spPr/>
      <dgm:t>
        <a:bodyPr/>
        <a:lstStyle/>
        <a:p>
          <a:pPr>
            <a:buNone/>
          </a:pPr>
          <a:r>
            <a:rPr lang="en-GB" sz="2000" dirty="0"/>
            <a:t>and checking</a:t>
          </a:r>
        </a:p>
      </dgm:t>
    </dgm:pt>
    <dgm:pt modelId="{CA3A76FD-16D7-4E43-AEE2-AF5B984ACA7E}" type="parTrans" cxnId="{D0E463A4-E7F0-44F0-BB77-F14256498A25}">
      <dgm:prSet/>
      <dgm:spPr/>
      <dgm:t>
        <a:bodyPr/>
        <a:lstStyle/>
        <a:p>
          <a:endParaRPr lang="en-GB"/>
        </a:p>
      </dgm:t>
    </dgm:pt>
    <dgm:pt modelId="{57B1E4FA-9ACD-4E09-9226-7C2B8344C0A9}" type="sibTrans" cxnId="{D0E463A4-E7F0-44F0-BB77-F14256498A25}">
      <dgm:prSet/>
      <dgm:spPr/>
      <dgm:t>
        <a:bodyPr/>
        <a:lstStyle/>
        <a:p>
          <a:endParaRPr lang="en-GB"/>
        </a:p>
      </dgm:t>
    </dgm:pt>
    <dgm:pt modelId="{59818B6F-A800-4174-9D12-848D411A3523}" type="pres">
      <dgm:prSet presAssocID="{4E6C2193-E6E3-4A68-A4B2-97D100917F71}" presName="linearFlow" presStyleCnt="0">
        <dgm:presLayoutVars>
          <dgm:dir/>
          <dgm:animLvl val="lvl"/>
          <dgm:resizeHandles val="exact"/>
        </dgm:presLayoutVars>
      </dgm:prSet>
      <dgm:spPr/>
    </dgm:pt>
    <dgm:pt modelId="{FB3EEF0E-A238-40E1-A915-D6EC3955CBFF}" type="pres">
      <dgm:prSet presAssocID="{2D3DB25E-6FB0-470A-95EA-024ACB5020F4}" presName="composite" presStyleCnt="0"/>
      <dgm:spPr/>
    </dgm:pt>
    <dgm:pt modelId="{886743AC-7CF8-430B-B75A-41A4949F724D}" type="pres">
      <dgm:prSet presAssocID="{2D3DB25E-6FB0-470A-95EA-024ACB5020F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B4183F7-E5B4-4B3E-98B2-978BDC6934C8}" type="pres">
      <dgm:prSet presAssocID="{2D3DB25E-6FB0-470A-95EA-024ACB5020F4}" presName="descendantText" presStyleLbl="alignAcc1" presStyleIdx="0" presStyleCnt="3">
        <dgm:presLayoutVars>
          <dgm:bulletEnabled val="1"/>
        </dgm:presLayoutVars>
      </dgm:prSet>
      <dgm:spPr/>
    </dgm:pt>
    <dgm:pt modelId="{226E9752-B627-418C-8B0B-ECF43A929B83}" type="pres">
      <dgm:prSet presAssocID="{9021D329-1556-4B5A-BF3A-C65C95B192A3}" presName="sp" presStyleCnt="0"/>
      <dgm:spPr/>
    </dgm:pt>
    <dgm:pt modelId="{1428E39F-6F48-4975-946D-23DF519DA45D}" type="pres">
      <dgm:prSet presAssocID="{F8FF062B-70EE-4D8B-A788-89E0CA2BA84E}" presName="composite" presStyleCnt="0"/>
      <dgm:spPr/>
    </dgm:pt>
    <dgm:pt modelId="{09004F6E-447F-4AD0-BFA1-4945543777EA}" type="pres">
      <dgm:prSet presAssocID="{F8FF062B-70EE-4D8B-A788-89E0CA2BA84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4353F1F-CDCA-4F5C-9191-C792189B2D8A}" type="pres">
      <dgm:prSet presAssocID="{F8FF062B-70EE-4D8B-A788-89E0CA2BA84E}" presName="descendantText" presStyleLbl="alignAcc1" presStyleIdx="1" presStyleCnt="3">
        <dgm:presLayoutVars>
          <dgm:bulletEnabled val="1"/>
        </dgm:presLayoutVars>
      </dgm:prSet>
      <dgm:spPr/>
    </dgm:pt>
    <dgm:pt modelId="{CB93D94D-F801-4CB0-B613-87AEA6C7DCC5}" type="pres">
      <dgm:prSet presAssocID="{A89C812F-6B23-4267-840A-DF3508FFFFED}" presName="sp" presStyleCnt="0"/>
      <dgm:spPr/>
    </dgm:pt>
    <dgm:pt modelId="{08A234C4-BDBD-4ADA-AB89-2A0B271624A2}" type="pres">
      <dgm:prSet presAssocID="{9469422B-63A0-43F0-B310-0A6FE3136511}" presName="composite" presStyleCnt="0"/>
      <dgm:spPr/>
    </dgm:pt>
    <dgm:pt modelId="{AA103EF2-DC9C-4F9E-A4BD-9B36586CAF68}" type="pres">
      <dgm:prSet presAssocID="{9469422B-63A0-43F0-B310-0A6FE313651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B7C621A-A8CF-4205-8049-16305074154A}" type="pres">
      <dgm:prSet presAssocID="{9469422B-63A0-43F0-B310-0A6FE313651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5E6EB0F-D60B-4D52-B0A9-2200BD0C71A2}" type="presOf" srcId="{751DE5B4-688A-4024-AC63-F54E1B5F2B78}" destId="{64353F1F-CDCA-4F5C-9191-C792189B2D8A}" srcOrd="0" destOrd="0" presId="urn:microsoft.com/office/officeart/2005/8/layout/chevron2"/>
    <dgm:cxn modelId="{99064118-7352-494D-9B29-053870C542AC}" type="presOf" srcId="{6DDAB2DF-BC9C-41AA-BE56-DCAF9181E6AB}" destId="{9B7C621A-A8CF-4205-8049-16305074154A}" srcOrd="0" destOrd="0" presId="urn:microsoft.com/office/officeart/2005/8/layout/chevron2"/>
    <dgm:cxn modelId="{6C65922C-803C-4081-8FAA-ED3B45F8D8B6}" srcId="{4E6C2193-E6E3-4A68-A4B2-97D100917F71}" destId="{F8FF062B-70EE-4D8B-A788-89E0CA2BA84E}" srcOrd="1" destOrd="0" parTransId="{26017F1D-851C-4838-93B5-5978FD69117B}" sibTransId="{A89C812F-6B23-4267-840A-DF3508FFFFED}"/>
    <dgm:cxn modelId="{60366D31-DEB0-4935-8B09-6247AEA473F9}" type="presOf" srcId="{F8FF062B-70EE-4D8B-A788-89E0CA2BA84E}" destId="{09004F6E-447F-4AD0-BFA1-4945543777EA}" srcOrd="0" destOrd="0" presId="urn:microsoft.com/office/officeart/2005/8/layout/chevron2"/>
    <dgm:cxn modelId="{0ABAA23F-3BB1-40E8-92DA-CE104635E4CD}" srcId="{9469422B-63A0-43F0-B310-0A6FE3136511}" destId="{6DDAB2DF-BC9C-41AA-BE56-DCAF9181E6AB}" srcOrd="0" destOrd="0" parTransId="{5D53C413-C5E6-43F3-BB21-7D0936A07D5C}" sibTransId="{33F177A5-A804-4EA2-9E7B-B0DEF80C0E7D}"/>
    <dgm:cxn modelId="{116A4448-9DA3-4C7C-AF08-43615E011298}" type="presOf" srcId="{5898A26E-CEE0-4232-AE67-08C9C9B7A0B0}" destId="{FB4183F7-E5B4-4B3E-98B2-978BDC6934C8}" srcOrd="0" destOrd="1" presId="urn:microsoft.com/office/officeart/2005/8/layout/chevron2"/>
    <dgm:cxn modelId="{07B0AE53-2415-4567-BB90-B867D1A4B256}" srcId="{4E6C2193-E6E3-4A68-A4B2-97D100917F71}" destId="{9469422B-63A0-43F0-B310-0A6FE3136511}" srcOrd="2" destOrd="0" parTransId="{A0BCA927-7BED-4962-BFAC-9D2AB38DFFDB}" sibTransId="{409365CD-A065-415B-B6F0-9D5222FE6A9D}"/>
    <dgm:cxn modelId="{D0E463A4-E7F0-44F0-BB77-F14256498A25}" srcId="{2D3DB25E-6FB0-470A-95EA-024ACB5020F4}" destId="{5898A26E-CEE0-4232-AE67-08C9C9B7A0B0}" srcOrd="1" destOrd="0" parTransId="{CA3A76FD-16D7-4E43-AEE2-AF5B984ACA7E}" sibTransId="{57B1E4FA-9ACD-4E09-9226-7C2B8344C0A9}"/>
    <dgm:cxn modelId="{2C0460C2-C2FC-45CA-B067-BB47ACCE4015}" type="presOf" srcId="{2D3DB25E-6FB0-470A-95EA-024ACB5020F4}" destId="{886743AC-7CF8-430B-B75A-41A4949F724D}" srcOrd="0" destOrd="0" presId="urn:microsoft.com/office/officeart/2005/8/layout/chevron2"/>
    <dgm:cxn modelId="{3FC437CD-FB95-447C-9CEE-11304F9368B8}" type="presOf" srcId="{4E6C2193-E6E3-4A68-A4B2-97D100917F71}" destId="{59818B6F-A800-4174-9D12-848D411A3523}" srcOrd="0" destOrd="0" presId="urn:microsoft.com/office/officeart/2005/8/layout/chevron2"/>
    <dgm:cxn modelId="{12C2D2CE-AA64-4A0C-B477-C63749F76F63}" type="presOf" srcId="{9469422B-63A0-43F0-B310-0A6FE3136511}" destId="{AA103EF2-DC9C-4F9E-A4BD-9B36586CAF68}" srcOrd="0" destOrd="0" presId="urn:microsoft.com/office/officeart/2005/8/layout/chevron2"/>
    <dgm:cxn modelId="{4CDCFCF4-9B5C-41E0-9C22-617FCC8FB0FD}" srcId="{F8FF062B-70EE-4D8B-A788-89E0CA2BA84E}" destId="{751DE5B4-688A-4024-AC63-F54E1B5F2B78}" srcOrd="0" destOrd="0" parTransId="{BCC7BAA1-C6E3-4ED5-94B3-10B410BFFBCC}" sibTransId="{DC56B057-EDEC-49B3-84AC-F501841925F9}"/>
    <dgm:cxn modelId="{A15073F5-CF1C-4AC9-8386-29B95FF024C2}" srcId="{4E6C2193-E6E3-4A68-A4B2-97D100917F71}" destId="{2D3DB25E-6FB0-470A-95EA-024ACB5020F4}" srcOrd="0" destOrd="0" parTransId="{C417B8F3-87BB-4706-88C5-5A9F0C43DE50}" sibTransId="{9021D329-1556-4B5A-BF3A-C65C95B192A3}"/>
    <dgm:cxn modelId="{8EBAF4FB-C02D-4446-9F6F-8B5B734D2C2E}" srcId="{2D3DB25E-6FB0-470A-95EA-024ACB5020F4}" destId="{424F96E4-D8E7-4966-9ED5-56FF398CD285}" srcOrd="0" destOrd="0" parTransId="{1FBA24CA-CD52-47A1-87B0-A6FFCDB6CECD}" sibTransId="{6A07FF71-EE28-4773-B3C0-23C8C9FE98FB}"/>
    <dgm:cxn modelId="{D9D0CDFF-753C-4850-9F36-2CBD74BD5732}" type="presOf" srcId="{424F96E4-D8E7-4966-9ED5-56FF398CD285}" destId="{FB4183F7-E5B4-4B3E-98B2-978BDC6934C8}" srcOrd="0" destOrd="0" presId="urn:microsoft.com/office/officeart/2005/8/layout/chevron2"/>
    <dgm:cxn modelId="{965D1D64-8983-45AB-A8CD-FDCA725DC66C}" type="presParOf" srcId="{59818B6F-A800-4174-9D12-848D411A3523}" destId="{FB3EEF0E-A238-40E1-A915-D6EC3955CBFF}" srcOrd="0" destOrd="0" presId="urn:microsoft.com/office/officeart/2005/8/layout/chevron2"/>
    <dgm:cxn modelId="{2A93CB9E-8E5A-46C6-9878-15727493AD21}" type="presParOf" srcId="{FB3EEF0E-A238-40E1-A915-D6EC3955CBFF}" destId="{886743AC-7CF8-430B-B75A-41A4949F724D}" srcOrd="0" destOrd="0" presId="urn:microsoft.com/office/officeart/2005/8/layout/chevron2"/>
    <dgm:cxn modelId="{8C278784-0DDA-44AB-A3A1-6575963E42FF}" type="presParOf" srcId="{FB3EEF0E-A238-40E1-A915-D6EC3955CBFF}" destId="{FB4183F7-E5B4-4B3E-98B2-978BDC6934C8}" srcOrd="1" destOrd="0" presId="urn:microsoft.com/office/officeart/2005/8/layout/chevron2"/>
    <dgm:cxn modelId="{CE11FC91-7FFC-443F-9C42-47DCB128165D}" type="presParOf" srcId="{59818B6F-A800-4174-9D12-848D411A3523}" destId="{226E9752-B627-418C-8B0B-ECF43A929B83}" srcOrd="1" destOrd="0" presId="urn:microsoft.com/office/officeart/2005/8/layout/chevron2"/>
    <dgm:cxn modelId="{2460CB97-663D-41B3-882C-D5139F0FF993}" type="presParOf" srcId="{59818B6F-A800-4174-9D12-848D411A3523}" destId="{1428E39F-6F48-4975-946D-23DF519DA45D}" srcOrd="2" destOrd="0" presId="urn:microsoft.com/office/officeart/2005/8/layout/chevron2"/>
    <dgm:cxn modelId="{F0D47E12-CDB5-41ED-B604-763193A01B22}" type="presParOf" srcId="{1428E39F-6F48-4975-946D-23DF519DA45D}" destId="{09004F6E-447F-4AD0-BFA1-4945543777EA}" srcOrd="0" destOrd="0" presId="urn:microsoft.com/office/officeart/2005/8/layout/chevron2"/>
    <dgm:cxn modelId="{C13AF95D-26FF-4C51-BC18-E1011E73B2CE}" type="presParOf" srcId="{1428E39F-6F48-4975-946D-23DF519DA45D}" destId="{64353F1F-CDCA-4F5C-9191-C792189B2D8A}" srcOrd="1" destOrd="0" presId="urn:microsoft.com/office/officeart/2005/8/layout/chevron2"/>
    <dgm:cxn modelId="{15A5598B-A995-4FDD-B353-EEFB68B8DF01}" type="presParOf" srcId="{59818B6F-A800-4174-9D12-848D411A3523}" destId="{CB93D94D-F801-4CB0-B613-87AEA6C7DCC5}" srcOrd="3" destOrd="0" presId="urn:microsoft.com/office/officeart/2005/8/layout/chevron2"/>
    <dgm:cxn modelId="{52621C80-9C36-44A0-9092-22E56AD44CB9}" type="presParOf" srcId="{59818B6F-A800-4174-9D12-848D411A3523}" destId="{08A234C4-BDBD-4ADA-AB89-2A0B271624A2}" srcOrd="4" destOrd="0" presId="urn:microsoft.com/office/officeart/2005/8/layout/chevron2"/>
    <dgm:cxn modelId="{E6895614-D41B-47E9-A569-9A0FFE7C74EB}" type="presParOf" srcId="{08A234C4-BDBD-4ADA-AB89-2A0B271624A2}" destId="{AA103EF2-DC9C-4F9E-A4BD-9B36586CAF68}" srcOrd="0" destOrd="0" presId="urn:microsoft.com/office/officeart/2005/8/layout/chevron2"/>
    <dgm:cxn modelId="{359F9EA1-B50C-41ED-818D-97E53EC57243}" type="presParOf" srcId="{08A234C4-BDBD-4ADA-AB89-2A0B271624A2}" destId="{9B7C621A-A8CF-4205-8049-1630507415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FB6A0-D922-4B77-AAB2-755DFFA0C57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51CEBE-4539-4D8F-AB1A-CBD53F2EA545}">
      <dgm:prSet phldrT="[Text]" custT="1"/>
      <dgm:spPr>
        <a:solidFill>
          <a:srgbClr val="302682"/>
        </a:solidFill>
      </dgm:spPr>
      <dgm:t>
        <a:bodyPr/>
        <a:lstStyle/>
        <a:p>
          <a:r>
            <a:rPr lang="en-GB" sz="2400" dirty="0"/>
            <a:t>Consistency</a:t>
          </a:r>
        </a:p>
      </dgm:t>
    </dgm:pt>
    <dgm:pt modelId="{E72C517C-EE45-4067-B535-8087F5284ECF}" type="parTrans" cxnId="{BD48AC08-8552-48E0-BB8A-64ADFC03C9A8}">
      <dgm:prSet/>
      <dgm:spPr/>
      <dgm:t>
        <a:bodyPr/>
        <a:lstStyle/>
        <a:p>
          <a:endParaRPr lang="en-GB"/>
        </a:p>
      </dgm:t>
    </dgm:pt>
    <dgm:pt modelId="{6427C8FF-AF04-4FEB-A75C-E470D3363152}" type="sibTrans" cxnId="{BD48AC08-8552-48E0-BB8A-64ADFC03C9A8}">
      <dgm:prSet/>
      <dgm:spPr/>
      <dgm:t>
        <a:bodyPr/>
        <a:lstStyle/>
        <a:p>
          <a:endParaRPr lang="en-GB"/>
        </a:p>
      </dgm:t>
    </dgm:pt>
    <dgm:pt modelId="{19E10950-190E-41D6-9A30-F0DE49FA1CA5}">
      <dgm:prSet phldrT="[Text]"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Bef>
              <a:spcPts val="1800"/>
            </a:spcBef>
            <a:spcAft>
              <a:spcPts val="3600"/>
            </a:spcAft>
          </a:pPr>
          <a:r>
            <a:rPr lang="en-GB" sz="1800" dirty="0"/>
            <a:t>merge() vs _join()</a:t>
          </a:r>
        </a:p>
      </dgm:t>
    </dgm:pt>
    <dgm:pt modelId="{3CE8FF43-74BB-4049-83C3-045B0F7EA792}" type="parTrans" cxnId="{37F5143B-E57E-416A-B2DA-27439204B3D1}">
      <dgm:prSet/>
      <dgm:spPr/>
      <dgm:t>
        <a:bodyPr/>
        <a:lstStyle/>
        <a:p>
          <a:endParaRPr lang="en-GB"/>
        </a:p>
      </dgm:t>
    </dgm:pt>
    <dgm:pt modelId="{9953BD2E-C878-4A76-B27A-4276736B81D1}" type="sibTrans" cxnId="{37F5143B-E57E-416A-B2DA-27439204B3D1}">
      <dgm:prSet/>
      <dgm:spPr/>
      <dgm:t>
        <a:bodyPr/>
        <a:lstStyle/>
        <a:p>
          <a:endParaRPr lang="en-GB"/>
        </a:p>
      </dgm:t>
    </dgm:pt>
    <dgm:pt modelId="{C8B4AC83-83D0-4CC5-B134-A61B5BAD7236}">
      <dgm:prSet phldrT="[Text]"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Bef>
              <a:spcPct val="0"/>
            </a:spcBef>
            <a:spcAft>
              <a:spcPts val="1800"/>
            </a:spcAft>
          </a:pPr>
          <a:r>
            <a:rPr lang="en-GB" sz="1800" dirty="0" err="1"/>
            <a:t>data.table</a:t>
          </a:r>
          <a:r>
            <a:rPr lang="en-GB" sz="1800" dirty="0"/>
            <a:t> vs </a:t>
          </a:r>
          <a:r>
            <a:rPr lang="en-GB" sz="1800" dirty="0" err="1"/>
            <a:t>tidyverse</a:t>
          </a:r>
          <a:endParaRPr lang="en-GB" sz="1800" dirty="0"/>
        </a:p>
      </dgm:t>
    </dgm:pt>
    <dgm:pt modelId="{387C1AC5-EF4B-4ACB-8611-1E0D50E0BCC1}" type="parTrans" cxnId="{453CAAE4-E054-44F4-9FE5-B42C251113FE}">
      <dgm:prSet/>
      <dgm:spPr/>
      <dgm:t>
        <a:bodyPr/>
        <a:lstStyle/>
        <a:p>
          <a:endParaRPr lang="en-GB"/>
        </a:p>
      </dgm:t>
    </dgm:pt>
    <dgm:pt modelId="{1594877F-438F-42ED-B064-ABCD0141952D}" type="sibTrans" cxnId="{453CAAE4-E054-44F4-9FE5-B42C251113FE}">
      <dgm:prSet/>
      <dgm:spPr/>
      <dgm:t>
        <a:bodyPr/>
        <a:lstStyle/>
        <a:p>
          <a:endParaRPr lang="en-GB"/>
        </a:p>
      </dgm:t>
    </dgm:pt>
    <dgm:pt modelId="{28E0AF78-0E65-4FE9-B01A-39AB364ADC7B}">
      <dgm:prSet phldrT="[Text]" custT="1"/>
      <dgm:spPr>
        <a:solidFill>
          <a:srgbClr val="302682"/>
        </a:solidFill>
      </dgm:spPr>
      <dgm:t>
        <a:bodyPr/>
        <a:lstStyle/>
        <a:p>
          <a:r>
            <a:rPr lang="en-GB" sz="2400" dirty="0"/>
            <a:t>Efficiency</a:t>
          </a:r>
        </a:p>
      </dgm:t>
    </dgm:pt>
    <dgm:pt modelId="{FF1801F6-C7D2-4428-BFDC-7FD51785B8F9}" type="parTrans" cxnId="{871BB510-913D-401C-8D37-97467BBA18BA}">
      <dgm:prSet/>
      <dgm:spPr/>
      <dgm:t>
        <a:bodyPr/>
        <a:lstStyle/>
        <a:p>
          <a:endParaRPr lang="en-GB"/>
        </a:p>
      </dgm:t>
    </dgm:pt>
    <dgm:pt modelId="{D36433DE-DAFD-4170-81BB-FA29B764D76E}" type="sibTrans" cxnId="{871BB510-913D-401C-8D37-97467BBA18BA}">
      <dgm:prSet/>
      <dgm:spPr/>
      <dgm:t>
        <a:bodyPr/>
        <a:lstStyle/>
        <a:p>
          <a:endParaRPr lang="en-GB"/>
        </a:p>
      </dgm:t>
    </dgm:pt>
    <dgm:pt modelId="{3E0A0D19-3033-45D1-B546-C499EF984E13}">
      <dgm:prSet phldrT="[Text]"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Aft>
              <a:spcPts val="1800"/>
            </a:spcAft>
          </a:pPr>
          <a:r>
            <a:rPr lang="en-GB" sz="1800" dirty="0"/>
            <a:t>Minimise execution time</a:t>
          </a:r>
        </a:p>
      </dgm:t>
    </dgm:pt>
    <dgm:pt modelId="{C799E065-3A92-4C76-9B40-194399C3F091}" type="parTrans" cxnId="{EB76CADD-2B24-488B-A16F-5D5D914188D6}">
      <dgm:prSet/>
      <dgm:spPr/>
      <dgm:t>
        <a:bodyPr/>
        <a:lstStyle/>
        <a:p>
          <a:endParaRPr lang="en-GB"/>
        </a:p>
      </dgm:t>
    </dgm:pt>
    <dgm:pt modelId="{BC3CD3FF-E373-4E85-B601-DF64F5618709}" type="sibTrans" cxnId="{EB76CADD-2B24-488B-A16F-5D5D914188D6}">
      <dgm:prSet/>
      <dgm:spPr/>
      <dgm:t>
        <a:bodyPr/>
        <a:lstStyle/>
        <a:p>
          <a:endParaRPr lang="en-GB"/>
        </a:p>
      </dgm:t>
    </dgm:pt>
    <dgm:pt modelId="{42AB74E8-5A7E-4E8D-8EEB-78529875F481}">
      <dgm:prSet phldrT="[Text]" custT="1"/>
      <dgm:spPr>
        <a:solidFill>
          <a:srgbClr val="302682"/>
        </a:solidFill>
      </dgm:spPr>
      <dgm:t>
        <a:bodyPr/>
        <a:lstStyle/>
        <a:p>
          <a:r>
            <a:rPr lang="en-GB" sz="2400" dirty="0"/>
            <a:t>Replicability</a:t>
          </a:r>
        </a:p>
      </dgm:t>
    </dgm:pt>
    <dgm:pt modelId="{3A8DD509-3B3E-4BAC-945E-14D453103937}" type="parTrans" cxnId="{2F990C30-021A-434A-AED6-1E71DC6A2D87}">
      <dgm:prSet/>
      <dgm:spPr/>
      <dgm:t>
        <a:bodyPr/>
        <a:lstStyle/>
        <a:p>
          <a:endParaRPr lang="en-GB"/>
        </a:p>
      </dgm:t>
    </dgm:pt>
    <dgm:pt modelId="{2D5C6385-C447-4FC5-B06B-8A3ED31B542C}" type="sibTrans" cxnId="{2F990C30-021A-434A-AED6-1E71DC6A2D87}">
      <dgm:prSet/>
      <dgm:spPr/>
      <dgm:t>
        <a:bodyPr/>
        <a:lstStyle/>
        <a:p>
          <a:endParaRPr lang="en-GB"/>
        </a:p>
      </dgm:t>
    </dgm:pt>
    <dgm:pt modelId="{53370A87-3C72-4FFC-B3CB-7472DD19E9A3}">
      <dgm:prSet phldrT="[Text]"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Aft>
              <a:spcPts val="3600"/>
            </a:spcAft>
          </a:pPr>
          <a:r>
            <a:rPr lang="en-GB" sz="1800" dirty="0" err="1"/>
            <a:t>set.seed</a:t>
          </a:r>
          <a:r>
            <a:rPr lang="en-GB" sz="1800" dirty="0"/>
            <a:t>()</a:t>
          </a:r>
        </a:p>
      </dgm:t>
    </dgm:pt>
    <dgm:pt modelId="{922B3694-2D2E-4E01-BEE4-496BEFB49D29}" type="parTrans" cxnId="{03CB1A9A-A92C-4C89-9602-80708B057263}">
      <dgm:prSet/>
      <dgm:spPr/>
      <dgm:t>
        <a:bodyPr/>
        <a:lstStyle/>
        <a:p>
          <a:endParaRPr lang="en-GB"/>
        </a:p>
      </dgm:t>
    </dgm:pt>
    <dgm:pt modelId="{54FFE933-0207-4391-9DE4-ED5C36CAE214}" type="sibTrans" cxnId="{03CB1A9A-A92C-4C89-9602-80708B057263}">
      <dgm:prSet/>
      <dgm:spPr/>
      <dgm:t>
        <a:bodyPr/>
        <a:lstStyle/>
        <a:p>
          <a:endParaRPr lang="en-GB"/>
        </a:p>
      </dgm:t>
    </dgm:pt>
    <dgm:pt modelId="{1175BB70-B80F-4811-B113-01A975A216DE}">
      <dgm:prSet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Aft>
              <a:spcPts val="2000"/>
            </a:spcAft>
          </a:pPr>
          <a:r>
            <a:rPr lang="en-GB" sz="1800" dirty="0"/>
            <a:t>Use functions for repetitive code</a:t>
          </a:r>
        </a:p>
      </dgm:t>
    </dgm:pt>
    <dgm:pt modelId="{15C3B6A5-DE41-48A8-AC16-7580650E0569}" type="parTrans" cxnId="{CDD58905-0C20-4B58-AA92-262A1B3D50C0}">
      <dgm:prSet/>
      <dgm:spPr/>
      <dgm:t>
        <a:bodyPr/>
        <a:lstStyle/>
        <a:p>
          <a:endParaRPr lang="en-GB"/>
        </a:p>
      </dgm:t>
    </dgm:pt>
    <dgm:pt modelId="{9F80CFB5-3E29-45D8-BB28-DF6D6E1E02E0}" type="sibTrans" cxnId="{CDD58905-0C20-4B58-AA92-262A1B3D50C0}">
      <dgm:prSet/>
      <dgm:spPr/>
      <dgm:t>
        <a:bodyPr/>
        <a:lstStyle/>
        <a:p>
          <a:endParaRPr lang="en-GB"/>
        </a:p>
      </dgm:t>
    </dgm:pt>
    <dgm:pt modelId="{5AAFBCD8-9BA3-4573-88D8-318E87EB1E99}">
      <dgm:prSet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Aft>
              <a:spcPts val="2000"/>
            </a:spcAft>
          </a:pPr>
          <a:r>
            <a:rPr lang="en-GB" sz="1800" dirty="0"/>
            <a:t>Rationalise sample checking</a:t>
          </a:r>
        </a:p>
      </dgm:t>
    </dgm:pt>
    <dgm:pt modelId="{2D06A1BF-DEBF-4526-A18D-C7CAF8089A58}" type="parTrans" cxnId="{9C5A4676-2585-45EC-8420-8E7F97E497E9}">
      <dgm:prSet/>
      <dgm:spPr/>
      <dgm:t>
        <a:bodyPr/>
        <a:lstStyle/>
        <a:p>
          <a:endParaRPr lang="en-GB"/>
        </a:p>
      </dgm:t>
    </dgm:pt>
    <dgm:pt modelId="{7EC10522-626B-4899-A5A1-734C05B57FD1}" type="sibTrans" cxnId="{9C5A4676-2585-45EC-8420-8E7F97E497E9}">
      <dgm:prSet/>
      <dgm:spPr/>
      <dgm:t>
        <a:bodyPr/>
        <a:lstStyle/>
        <a:p>
          <a:endParaRPr lang="en-GB"/>
        </a:p>
      </dgm:t>
    </dgm:pt>
    <dgm:pt modelId="{3BEE1A20-250D-4D63-A2E2-8F97ACD54432}">
      <dgm:prSet custT="1"/>
      <dgm:spPr>
        <a:solidFill>
          <a:srgbClr val="302682"/>
        </a:solidFill>
      </dgm:spPr>
      <dgm:t>
        <a:bodyPr/>
        <a:lstStyle/>
        <a:p>
          <a:r>
            <a:rPr lang="en-GB" sz="2400" dirty="0"/>
            <a:t>Usability</a:t>
          </a:r>
        </a:p>
      </dgm:t>
    </dgm:pt>
    <dgm:pt modelId="{E0593020-4795-4860-865D-3266E067610A}" type="parTrans" cxnId="{63949B32-CE3C-47E6-9292-470A80DD5AB2}">
      <dgm:prSet/>
      <dgm:spPr/>
      <dgm:t>
        <a:bodyPr/>
        <a:lstStyle/>
        <a:p>
          <a:endParaRPr lang="en-GB"/>
        </a:p>
      </dgm:t>
    </dgm:pt>
    <dgm:pt modelId="{357BCC26-D40F-4463-9087-B9B1822D775C}" type="sibTrans" cxnId="{63949B32-CE3C-47E6-9292-470A80DD5AB2}">
      <dgm:prSet/>
      <dgm:spPr/>
      <dgm:t>
        <a:bodyPr/>
        <a:lstStyle/>
        <a:p>
          <a:endParaRPr lang="en-GB"/>
        </a:p>
      </dgm:t>
    </dgm:pt>
    <dgm:pt modelId="{CB66A6F1-5D73-49DB-9D0A-26C2500013D2}">
      <dgm:prSet phldrT="[Text]"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Bef>
              <a:spcPct val="0"/>
            </a:spcBef>
            <a:spcAft>
              <a:spcPts val="2000"/>
            </a:spcAft>
            <a:buChar char="•"/>
          </a:pPr>
          <a:r>
            <a:rPr lang="en-GB" sz="1800" dirty="0" err="1"/>
            <a:t>multisize</a:t>
          </a:r>
          <a:r>
            <a:rPr lang="en-GB" sz="1800" dirty="0"/>
            <a:t> &lt;50 vs </a:t>
          </a:r>
          <a:r>
            <a:rPr lang="en-GB" sz="1800" dirty="0" err="1"/>
            <a:t>multisize</a:t>
          </a:r>
          <a:r>
            <a:rPr lang="en-GB" sz="1800" dirty="0"/>
            <a:t> &lt;=50</a:t>
          </a:r>
        </a:p>
      </dgm:t>
    </dgm:pt>
    <dgm:pt modelId="{519C82B3-5C34-4DAA-A2E8-1F72F86D6656}" type="parTrans" cxnId="{C47C873F-4A8F-4EDA-B78E-83056EC56E65}">
      <dgm:prSet/>
      <dgm:spPr/>
      <dgm:t>
        <a:bodyPr/>
        <a:lstStyle/>
        <a:p>
          <a:endParaRPr lang="en-GB"/>
        </a:p>
      </dgm:t>
    </dgm:pt>
    <dgm:pt modelId="{4ADE8B00-36CD-4620-BD99-C320EC9A5386}" type="sibTrans" cxnId="{C47C873F-4A8F-4EDA-B78E-83056EC56E65}">
      <dgm:prSet/>
      <dgm:spPr/>
      <dgm:t>
        <a:bodyPr/>
        <a:lstStyle/>
        <a:p>
          <a:endParaRPr lang="en-GB"/>
        </a:p>
      </dgm:t>
    </dgm:pt>
    <dgm:pt modelId="{5FB1E207-6BDA-4187-81C3-AA12AC4F1228}">
      <dgm:prSet phldrT="[Text]"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Aft>
              <a:spcPts val="1800"/>
            </a:spcAft>
          </a:pPr>
          <a:r>
            <a:rPr lang="en-GB" sz="1800" dirty="0"/>
            <a:t>Address memory issues</a:t>
          </a:r>
        </a:p>
      </dgm:t>
    </dgm:pt>
    <dgm:pt modelId="{ECBB7E4B-8630-4293-B48D-5E01ABEF7FFB}" type="parTrans" cxnId="{61C99A0A-8892-4CE0-B53F-08C1A5FBED9B}">
      <dgm:prSet/>
      <dgm:spPr/>
      <dgm:t>
        <a:bodyPr/>
        <a:lstStyle/>
        <a:p>
          <a:endParaRPr lang="en-GB"/>
        </a:p>
      </dgm:t>
    </dgm:pt>
    <dgm:pt modelId="{46A2EE42-53B1-415C-8ED6-C9C3B4B54834}" type="sibTrans" cxnId="{61C99A0A-8892-4CE0-B53F-08C1A5FBED9B}">
      <dgm:prSet/>
      <dgm:spPr/>
      <dgm:t>
        <a:bodyPr/>
        <a:lstStyle/>
        <a:p>
          <a:endParaRPr lang="en-GB"/>
        </a:p>
      </dgm:t>
    </dgm:pt>
    <dgm:pt modelId="{2EDD86B4-14F2-4739-A765-672C6EDC955E}">
      <dgm:prSet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Aft>
              <a:spcPts val="1800"/>
            </a:spcAft>
            <a:buChar char="•"/>
          </a:pPr>
          <a:r>
            <a:rPr lang="en-GB" sz="1800" dirty="0"/>
            <a:t>Introduce master scripts</a:t>
          </a:r>
        </a:p>
      </dgm:t>
    </dgm:pt>
    <dgm:pt modelId="{45651BEC-0DEE-4DF6-99E3-350F70E7533C}" type="parTrans" cxnId="{543E26E5-C99B-4A7E-8F0F-030B88CABA8C}">
      <dgm:prSet/>
      <dgm:spPr/>
      <dgm:t>
        <a:bodyPr/>
        <a:lstStyle/>
        <a:p>
          <a:endParaRPr lang="en-GB"/>
        </a:p>
      </dgm:t>
    </dgm:pt>
    <dgm:pt modelId="{1BE7FD7A-392B-48D6-9130-52459586C78C}" type="sibTrans" cxnId="{543E26E5-C99B-4A7E-8F0F-030B88CABA8C}">
      <dgm:prSet/>
      <dgm:spPr/>
      <dgm:t>
        <a:bodyPr/>
        <a:lstStyle/>
        <a:p>
          <a:endParaRPr lang="en-GB"/>
        </a:p>
      </dgm:t>
    </dgm:pt>
    <dgm:pt modelId="{648622FA-0975-4A5B-AE19-63A80B8DDD50}">
      <dgm:prSet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Aft>
              <a:spcPts val="1800"/>
            </a:spcAft>
          </a:pPr>
          <a:r>
            <a:rPr lang="en-GB" sz="1800" dirty="0"/>
            <a:t>Improve annotations</a:t>
          </a:r>
        </a:p>
      </dgm:t>
    </dgm:pt>
    <dgm:pt modelId="{7A7AA12B-3401-4F7E-A7B5-3B436BE03C1F}" type="parTrans" cxnId="{9CED7F8C-36AC-4A86-9DA4-BFF9DBA1FBBC}">
      <dgm:prSet/>
      <dgm:spPr/>
      <dgm:t>
        <a:bodyPr/>
        <a:lstStyle/>
        <a:p>
          <a:endParaRPr lang="en-GB"/>
        </a:p>
      </dgm:t>
    </dgm:pt>
    <dgm:pt modelId="{7315750F-4EDF-4E0D-AB54-BA1549796747}" type="sibTrans" cxnId="{9CED7F8C-36AC-4A86-9DA4-BFF9DBA1FBBC}">
      <dgm:prSet/>
      <dgm:spPr/>
      <dgm:t>
        <a:bodyPr/>
        <a:lstStyle/>
        <a:p>
          <a:endParaRPr lang="en-GB"/>
        </a:p>
      </dgm:t>
    </dgm:pt>
    <dgm:pt modelId="{0FC281C7-4AEE-4636-856F-463E1075B581}">
      <dgm:prSet custT="1"/>
      <dgm:spPr>
        <a:solidFill>
          <a:srgbClr val="E8E8E9">
            <a:alpha val="90000"/>
          </a:srgbClr>
        </a:solidFill>
      </dgm:spPr>
      <dgm:t>
        <a:bodyPr/>
        <a:lstStyle/>
        <a:p>
          <a:pPr>
            <a:spcAft>
              <a:spcPts val="1800"/>
            </a:spcAft>
            <a:buChar char="•"/>
          </a:pPr>
          <a:r>
            <a:rPr lang="en-GB" sz="1800" dirty="0"/>
            <a:t>Have only one file that needs to be updated</a:t>
          </a:r>
        </a:p>
      </dgm:t>
    </dgm:pt>
    <dgm:pt modelId="{3CAB2CB7-629A-4C15-9AD3-06705C58A60C}" type="parTrans" cxnId="{9D13DE78-820B-4DFA-87FC-CD9915C55826}">
      <dgm:prSet/>
      <dgm:spPr/>
      <dgm:t>
        <a:bodyPr/>
        <a:lstStyle/>
        <a:p>
          <a:endParaRPr lang="en-GB"/>
        </a:p>
      </dgm:t>
    </dgm:pt>
    <dgm:pt modelId="{700CD3E8-4DBC-4B3B-9FB9-94B273A6A00D}" type="sibTrans" cxnId="{9D13DE78-820B-4DFA-87FC-CD9915C55826}">
      <dgm:prSet/>
      <dgm:spPr/>
      <dgm:t>
        <a:bodyPr/>
        <a:lstStyle/>
        <a:p>
          <a:endParaRPr lang="en-GB"/>
        </a:p>
      </dgm:t>
    </dgm:pt>
    <dgm:pt modelId="{D1026A8D-C8D0-4DB0-8B94-E032CF27E779}" type="pres">
      <dgm:prSet presAssocID="{019FB6A0-D922-4B77-AAB2-755DFFA0C573}" presName="Name0" presStyleCnt="0">
        <dgm:presLayoutVars>
          <dgm:dir/>
          <dgm:animLvl val="lvl"/>
          <dgm:resizeHandles val="exact"/>
        </dgm:presLayoutVars>
      </dgm:prSet>
      <dgm:spPr/>
    </dgm:pt>
    <dgm:pt modelId="{BABBE41D-8D3C-407C-91F8-7FD70A50C6E4}" type="pres">
      <dgm:prSet presAssocID="{3351CEBE-4539-4D8F-AB1A-CBD53F2EA545}" presName="composite" presStyleCnt="0"/>
      <dgm:spPr/>
    </dgm:pt>
    <dgm:pt modelId="{9381C34C-C88C-48CA-8657-9E60AE08D266}" type="pres">
      <dgm:prSet presAssocID="{3351CEBE-4539-4D8F-AB1A-CBD53F2EA54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D55917A-709B-4E70-A220-2A20B7DBFB30}" type="pres">
      <dgm:prSet presAssocID="{3351CEBE-4539-4D8F-AB1A-CBD53F2EA545}" presName="desTx" presStyleLbl="alignAccFollowNode1" presStyleIdx="0" presStyleCnt="4">
        <dgm:presLayoutVars>
          <dgm:bulletEnabled val="1"/>
        </dgm:presLayoutVars>
      </dgm:prSet>
      <dgm:spPr/>
    </dgm:pt>
    <dgm:pt modelId="{1BC1AEBD-2C03-4224-838E-59E0CD7E6C36}" type="pres">
      <dgm:prSet presAssocID="{6427C8FF-AF04-4FEB-A75C-E470D3363152}" presName="space" presStyleCnt="0"/>
      <dgm:spPr/>
    </dgm:pt>
    <dgm:pt modelId="{89752223-3B3E-44A0-89D3-C88B780A8223}" type="pres">
      <dgm:prSet presAssocID="{28E0AF78-0E65-4FE9-B01A-39AB364ADC7B}" presName="composite" presStyleCnt="0"/>
      <dgm:spPr/>
    </dgm:pt>
    <dgm:pt modelId="{AD4B40E0-8198-4B7E-9055-AE5677A55F2F}" type="pres">
      <dgm:prSet presAssocID="{28E0AF78-0E65-4FE9-B01A-39AB364ADC7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06D9D84-3883-41A8-9904-8FC251C4FC1F}" type="pres">
      <dgm:prSet presAssocID="{28E0AF78-0E65-4FE9-B01A-39AB364ADC7B}" presName="desTx" presStyleLbl="alignAccFollowNode1" presStyleIdx="1" presStyleCnt="4">
        <dgm:presLayoutVars>
          <dgm:bulletEnabled val="1"/>
        </dgm:presLayoutVars>
      </dgm:prSet>
      <dgm:spPr/>
    </dgm:pt>
    <dgm:pt modelId="{12A1A4EC-2582-4198-8049-EFD8BF53B2E5}" type="pres">
      <dgm:prSet presAssocID="{D36433DE-DAFD-4170-81BB-FA29B764D76E}" presName="space" presStyleCnt="0"/>
      <dgm:spPr/>
    </dgm:pt>
    <dgm:pt modelId="{FCBF445B-4985-492B-B5F9-79C208FD88DB}" type="pres">
      <dgm:prSet presAssocID="{42AB74E8-5A7E-4E8D-8EEB-78529875F481}" presName="composite" presStyleCnt="0"/>
      <dgm:spPr/>
    </dgm:pt>
    <dgm:pt modelId="{C7A68D90-638E-42A1-A6C4-8A216D7EE232}" type="pres">
      <dgm:prSet presAssocID="{42AB74E8-5A7E-4E8D-8EEB-78529875F48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3369D19-CF6C-4393-8A8B-557AA0136861}" type="pres">
      <dgm:prSet presAssocID="{42AB74E8-5A7E-4E8D-8EEB-78529875F481}" presName="desTx" presStyleLbl="alignAccFollowNode1" presStyleIdx="2" presStyleCnt="4">
        <dgm:presLayoutVars>
          <dgm:bulletEnabled val="1"/>
        </dgm:presLayoutVars>
      </dgm:prSet>
      <dgm:spPr/>
    </dgm:pt>
    <dgm:pt modelId="{00321D2A-A3FC-40F4-ACC6-8BE62D85F183}" type="pres">
      <dgm:prSet presAssocID="{2D5C6385-C447-4FC5-B06B-8A3ED31B542C}" presName="space" presStyleCnt="0"/>
      <dgm:spPr/>
    </dgm:pt>
    <dgm:pt modelId="{0D69314E-4397-41B4-AE8E-4BD3327D8182}" type="pres">
      <dgm:prSet presAssocID="{3BEE1A20-250D-4D63-A2E2-8F97ACD54432}" presName="composite" presStyleCnt="0"/>
      <dgm:spPr/>
    </dgm:pt>
    <dgm:pt modelId="{E7EF5A40-4EF9-4B79-90AE-7226CD86A2D3}" type="pres">
      <dgm:prSet presAssocID="{3BEE1A20-250D-4D63-A2E2-8F97ACD5443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9ACFE2D-09C8-4061-A183-D985BD6BF098}" type="pres">
      <dgm:prSet presAssocID="{3BEE1A20-250D-4D63-A2E2-8F97ACD5443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DD58905-0C20-4B58-AA92-262A1B3D50C0}" srcId="{28E0AF78-0E65-4FE9-B01A-39AB364ADC7B}" destId="{1175BB70-B80F-4811-B113-01A975A216DE}" srcOrd="2" destOrd="0" parTransId="{15C3B6A5-DE41-48A8-AC16-7580650E0569}" sibTransId="{9F80CFB5-3E29-45D8-BB28-DF6D6E1E02E0}"/>
    <dgm:cxn modelId="{BD48AC08-8552-48E0-BB8A-64ADFC03C9A8}" srcId="{019FB6A0-D922-4B77-AAB2-755DFFA0C573}" destId="{3351CEBE-4539-4D8F-AB1A-CBD53F2EA545}" srcOrd="0" destOrd="0" parTransId="{E72C517C-EE45-4067-B535-8087F5284ECF}" sibTransId="{6427C8FF-AF04-4FEB-A75C-E470D3363152}"/>
    <dgm:cxn modelId="{61C99A0A-8892-4CE0-B53F-08C1A5FBED9B}" srcId="{28E0AF78-0E65-4FE9-B01A-39AB364ADC7B}" destId="{5FB1E207-6BDA-4187-81C3-AA12AC4F1228}" srcOrd="1" destOrd="0" parTransId="{ECBB7E4B-8630-4293-B48D-5E01ABEF7FFB}" sibTransId="{46A2EE42-53B1-415C-8ED6-C9C3B4B54834}"/>
    <dgm:cxn modelId="{871BB510-913D-401C-8D37-97467BBA18BA}" srcId="{019FB6A0-D922-4B77-AAB2-755DFFA0C573}" destId="{28E0AF78-0E65-4FE9-B01A-39AB364ADC7B}" srcOrd="1" destOrd="0" parTransId="{FF1801F6-C7D2-4428-BFDC-7FD51785B8F9}" sibTransId="{D36433DE-DAFD-4170-81BB-FA29B764D76E}"/>
    <dgm:cxn modelId="{437E2311-922C-4B30-B13E-A622DE63418A}" type="presOf" srcId="{0FC281C7-4AEE-4636-856F-463E1075B581}" destId="{29ACFE2D-09C8-4061-A183-D985BD6BF098}" srcOrd="0" destOrd="2" presId="urn:microsoft.com/office/officeart/2005/8/layout/hList1"/>
    <dgm:cxn modelId="{C1454A18-8C33-42E4-A955-8FE271348315}" type="presOf" srcId="{019FB6A0-D922-4B77-AAB2-755DFFA0C573}" destId="{D1026A8D-C8D0-4DB0-8B94-E032CF27E779}" srcOrd="0" destOrd="0" presId="urn:microsoft.com/office/officeart/2005/8/layout/hList1"/>
    <dgm:cxn modelId="{A0297A1B-A54B-441D-A4C0-7265A3CE5297}" type="presOf" srcId="{19E10950-190E-41D6-9A30-F0DE49FA1CA5}" destId="{BD55917A-709B-4E70-A220-2A20B7DBFB30}" srcOrd="0" destOrd="0" presId="urn:microsoft.com/office/officeart/2005/8/layout/hList1"/>
    <dgm:cxn modelId="{E6A3411C-6BA0-4AA8-9802-BBDB8B7171C7}" type="presOf" srcId="{1175BB70-B80F-4811-B113-01A975A216DE}" destId="{E06D9D84-3883-41A8-9904-8FC251C4FC1F}" srcOrd="0" destOrd="2" presId="urn:microsoft.com/office/officeart/2005/8/layout/hList1"/>
    <dgm:cxn modelId="{3261902A-A5E3-467A-9E9A-66FF1414D460}" type="presOf" srcId="{28E0AF78-0E65-4FE9-B01A-39AB364ADC7B}" destId="{AD4B40E0-8198-4B7E-9055-AE5677A55F2F}" srcOrd="0" destOrd="0" presId="urn:microsoft.com/office/officeart/2005/8/layout/hList1"/>
    <dgm:cxn modelId="{98CB2E2E-B4BE-447C-8488-85F001FA21C2}" type="presOf" srcId="{2EDD86B4-14F2-4739-A765-672C6EDC955E}" destId="{29ACFE2D-09C8-4061-A183-D985BD6BF098}" srcOrd="0" destOrd="0" presId="urn:microsoft.com/office/officeart/2005/8/layout/hList1"/>
    <dgm:cxn modelId="{2F990C30-021A-434A-AED6-1E71DC6A2D87}" srcId="{019FB6A0-D922-4B77-AAB2-755DFFA0C573}" destId="{42AB74E8-5A7E-4E8D-8EEB-78529875F481}" srcOrd="2" destOrd="0" parTransId="{3A8DD509-3B3E-4BAC-945E-14D453103937}" sibTransId="{2D5C6385-C447-4FC5-B06B-8A3ED31B542C}"/>
    <dgm:cxn modelId="{63949B32-CE3C-47E6-9292-470A80DD5AB2}" srcId="{019FB6A0-D922-4B77-AAB2-755DFFA0C573}" destId="{3BEE1A20-250D-4D63-A2E2-8F97ACD54432}" srcOrd="3" destOrd="0" parTransId="{E0593020-4795-4860-865D-3266E067610A}" sibTransId="{357BCC26-D40F-4463-9087-B9B1822D775C}"/>
    <dgm:cxn modelId="{37F5143B-E57E-416A-B2DA-27439204B3D1}" srcId="{3351CEBE-4539-4D8F-AB1A-CBD53F2EA545}" destId="{19E10950-190E-41D6-9A30-F0DE49FA1CA5}" srcOrd="0" destOrd="0" parTransId="{3CE8FF43-74BB-4049-83C3-045B0F7EA792}" sibTransId="{9953BD2E-C878-4A76-B27A-4276736B81D1}"/>
    <dgm:cxn modelId="{C47C873F-4A8F-4EDA-B78E-83056EC56E65}" srcId="{3351CEBE-4539-4D8F-AB1A-CBD53F2EA545}" destId="{CB66A6F1-5D73-49DB-9D0A-26C2500013D2}" srcOrd="2" destOrd="0" parTransId="{519C82B3-5C34-4DAA-A2E8-1F72F86D6656}" sibTransId="{4ADE8B00-36CD-4620-BD99-C320EC9A5386}"/>
    <dgm:cxn modelId="{29CD7048-DF37-46F2-A9D9-292AC363CF8D}" type="presOf" srcId="{C8B4AC83-83D0-4CC5-B134-A61B5BAD7236}" destId="{BD55917A-709B-4E70-A220-2A20B7DBFB30}" srcOrd="0" destOrd="1" presId="urn:microsoft.com/office/officeart/2005/8/layout/hList1"/>
    <dgm:cxn modelId="{F6817E4C-427B-42DA-89FA-CD8739155283}" type="presOf" srcId="{3E0A0D19-3033-45D1-B546-C499EF984E13}" destId="{E06D9D84-3883-41A8-9904-8FC251C4FC1F}" srcOrd="0" destOrd="0" presId="urn:microsoft.com/office/officeart/2005/8/layout/hList1"/>
    <dgm:cxn modelId="{9C5A4676-2585-45EC-8420-8E7F97E497E9}" srcId="{42AB74E8-5A7E-4E8D-8EEB-78529875F481}" destId="{5AAFBCD8-9BA3-4573-88D8-318E87EB1E99}" srcOrd="1" destOrd="0" parTransId="{2D06A1BF-DEBF-4526-A18D-C7CAF8089A58}" sibTransId="{7EC10522-626B-4899-A5A1-734C05B57FD1}"/>
    <dgm:cxn modelId="{9D13DE78-820B-4DFA-87FC-CD9915C55826}" srcId="{3BEE1A20-250D-4D63-A2E2-8F97ACD54432}" destId="{0FC281C7-4AEE-4636-856F-463E1075B581}" srcOrd="2" destOrd="0" parTransId="{3CAB2CB7-629A-4C15-9AD3-06705C58A60C}" sibTransId="{700CD3E8-4DBC-4B3B-9FB9-94B273A6A00D}"/>
    <dgm:cxn modelId="{EAA7B37A-33F6-4CEA-9FEA-F5245EAACE5A}" type="presOf" srcId="{53370A87-3C72-4FFC-B3CB-7472DD19E9A3}" destId="{63369D19-CF6C-4393-8A8B-557AA0136861}" srcOrd="0" destOrd="0" presId="urn:microsoft.com/office/officeart/2005/8/layout/hList1"/>
    <dgm:cxn modelId="{9CED7F8C-36AC-4A86-9DA4-BFF9DBA1FBBC}" srcId="{3BEE1A20-250D-4D63-A2E2-8F97ACD54432}" destId="{648622FA-0975-4A5B-AE19-63A80B8DDD50}" srcOrd="1" destOrd="0" parTransId="{7A7AA12B-3401-4F7E-A7B5-3B436BE03C1F}" sibTransId="{7315750F-4EDF-4E0D-AB54-BA1549796747}"/>
    <dgm:cxn modelId="{34131D92-ADB8-4776-90AC-F353E7F1E15A}" type="presOf" srcId="{5AAFBCD8-9BA3-4573-88D8-318E87EB1E99}" destId="{63369D19-CF6C-4393-8A8B-557AA0136861}" srcOrd="0" destOrd="1" presId="urn:microsoft.com/office/officeart/2005/8/layout/hList1"/>
    <dgm:cxn modelId="{F196D092-6492-4556-B703-27B1E9046885}" type="presOf" srcId="{42AB74E8-5A7E-4E8D-8EEB-78529875F481}" destId="{C7A68D90-638E-42A1-A6C4-8A216D7EE232}" srcOrd="0" destOrd="0" presId="urn:microsoft.com/office/officeart/2005/8/layout/hList1"/>
    <dgm:cxn modelId="{03CB1A9A-A92C-4C89-9602-80708B057263}" srcId="{42AB74E8-5A7E-4E8D-8EEB-78529875F481}" destId="{53370A87-3C72-4FFC-B3CB-7472DD19E9A3}" srcOrd="0" destOrd="0" parTransId="{922B3694-2D2E-4E01-BEE4-496BEFB49D29}" sibTransId="{54FFE933-0207-4391-9DE4-ED5C36CAE214}"/>
    <dgm:cxn modelId="{72B7E5BA-E063-4CC4-83FA-9F7955627C80}" type="presOf" srcId="{CB66A6F1-5D73-49DB-9D0A-26C2500013D2}" destId="{BD55917A-709B-4E70-A220-2A20B7DBFB30}" srcOrd="0" destOrd="2" presId="urn:microsoft.com/office/officeart/2005/8/layout/hList1"/>
    <dgm:cxn modelId="{E22462C7-FACA-4653-8D5E-3EDCA7036B31}" type="presOf" srcId="{5FB1E207-6BDA-4187-81C3-AA12AC4F1228}" destId="{E06D9D84-3883-41A8-9904-8FC251C4FC1F}" srcOrd="0" destOrd="1" presId="urn:microsoft.com/office/officeart/2005/8/layout/hList1"/>
    <dgm:cxn modelId="{81CB0CCA-D28A-4BDB-BAB8-EFBB5AA2BC06}" type="presOf" srcId="{648622FA-0975-4A5B-AE19-63A80B8DDD50}" destId="{29ACFE2D-09C8-4061-A183-D985BD6BF098}" srcOrd="0" destOrd="1" presId="urn:microsoft.com/office/officeart/2005/8/layout/hList1"/>
    <dgm:cxn modelId="{EB76CADD-2B24-488B-A16F-5D5D914188D6}" srcId="{28E0AF78-0E65-4FE9-B01A-39AB364ADC7B}" destId="{3E0A0D19-3033-45D1-B546-C499EF984E13}" srcOrd="0" destOrd="0" parTransId="{C799E065-3A92-4C76-9B40-194399C3F091}" sibTransId="{BC3CD3FF-E373-4E85-B601-DF64F5618709}"/>
    <dgm:cxn modelId="{D4BF9EE0-8EE8-4F4F-B8F5-61B1DE27E7BF}" type="presOf" srcId="{3351CEBE-4539-4D8F-AB1A-CBD53F2EA545}" destId="{9381C34C-C88C-48CA-8657-9E60AE08D266}" srcOrd="0" destOrd="0" presId="urn:microsoft.com/office/officeart/2005/8/layout/hList1"/>
    <dgm:cxn modelId="{453CAAE4-E054-44F4-9FE5-B42C251113FE}" srcId="{3351CEBE-4539-4D8F-AB1A-CBD53F2EA545}" destId="{C8B4AC83-83D0-4CC5-B134-A61B5BAD7236}" srcOrd="1" destOrd="0" parTransId="{387C1AC5-EF4B-4ACB-8611-1E0D50E0BCC1}" sibTransId="{1594877F-438F-42ED-B064-ABCD0141952D}"/>
    <dgm:cxn modelId="{543E26E5-C99B-4A7E-8F0F-030B88CABA8C}" srcId="{3BEE1A20-250D-4D63-A2E2-8F97ACD54432}" destId="{2EDD86B4-14F2-4739-A765-672C6EDC955E}" srcOrd="0" destOrd="0" parTransId="{45651BEC-0DEE-4DF6-99E3-350F70E7533C}" sibTransId="{1BE7FD7A-392B-48D6-9130-52459586C78C}"/>
    <dgm:cxn modelId="{A754D4E8-32D3-45A7-AB2D-77395E30D899}" type="presOf" srcId="{3BEE1A20-250D-4D63-A2E2-8F97ACD54432}" destId="{E7EF5A40-4EF9-4B79-90AE-7226CD86A2D3}" srcOrd="0" destOrd="0" presId="urn:microsoft.com/office/officeart/2005/8/layout/hList1"/>
    <dgm:cxn modelId="{C6BF767F-7F32-47F6-8932-ADF861430233}" type="presParOf" srcId="{D1026A8D-C8D0-4DB0-8B94-E032CF27E779}" destId="{BABBE41D-8D3C-407C-91F8-7FD70A50C6E4}" srcOrd="0" destOrd="0" presId="urn:microsoft.com/office/officeart/2005/8/layout/hList1"/>
    <dgm:cxn modelId="{CBFF0A2A-ECE4-40EF-9A98-A4AAF1499931}" type="presParOf" srcId="{BABBE41D-8D3C-407C-91F8-7FD70A50C6E4}" destId="{9381C34C-C88C-48CA-8657-9E60AE08D266}" srcOrd="0" destOrd="0" presId="urn:microsoft.com/office/officeart/2005/8/layout/hList1"/>
    <dgm:cxn modelId="{187EAE54-E1EE-4246-AB37-712A302D754E}" type="presParOf" srcId="{BABBE41D-8D3C-407C-91F8-7FD70A50C6E4}" destId="{BD55917A-709B-4E70-A220-2A20B7DBFB30}" srcOrd="1" destOrd="0" presId="urn:microsoft.com/office/officeart/2005/8/layout/hList1"/>
    <dgm:cxn modelId="{E41B8BEA-AF0E-4841-B7FF-3C9092E10CA3}" type="presParOf" srcId="{D1026A8D-C8D0-4DB0-8B94-E032CF27E779}" destId="{1BC1AEBD-2C03-4224-838E-59E0CD7E6C36}" srcOrd="1" destOrd="0" presId="urn:microsoft.com/office/officeart/2005/8/layout/hList1"/>
    <dgm:cxn modelId="{62D82B67-C29F-4D7A-B99F-B51B6AB8DA4B}" type="presParOf" srcId="{D1026A8D-C8D0-4DB0-8B94-E032CF27E779}" destId="{89752223-3B3E-44A0-89D3-C88B780A8223}" srcOrd="2" destOrd="0" presId="urn:microsoft.com/office/officeart/2005/8/layout/hList1"/>
    <dgm:cxn modelId="{18AEA7CF-33EB-40EF-9315-0CC068864228}" type="presParOf" srcId="{89752223-3B3E-44A0-89D3-C88B780A8223}" destId="{AD4B40E0-8198-4B7E-9055-AE5677A55F2F}" srcOrd="0" destOrd="0" presId="urn:microsoft.com/office/officeart/2005/8/layout/hList1"/>
    <dgm:cxn modelId="{F6575C4C-7D5E-4EBC-97DD-FD6C76AF062B}" type="presParOf" srcId="{89752223-3B3E-44A0-89D3-C88B780A8223}" destId="{E06D9D84-3883-41A8-9904-8FC251C4FC1F}" srcOrd="1" destOrd="0" presId="urn:microsoft.com/office/officeart/2005/8/layout/hList1"/>
    <dgm:cxn modelId="{233FFF95-5C35-4A76-877A-4B7B4568AA52}" type="presParOf" srcId="{D1026A8D-C8D0-4DB0-8B94-E032CF27E779}" destId="{12A1A4EC-2582-4198-8049-EFD8BF53B2E5}" srcOrd="3" destOrd="0" presId="urn:microsoft.com/office/officeart/2005/8/layout/hList1"/>
    <dgm:cxn modelId="{04ACBE3D-E615-4BD6-B271-297203C64123}" type="presParOf" srcId="{D1026A8D-C8D0-4DB0-8B94-E032CF27E779}" destId="{FCBF445B-4985-492B-B5F9-79C208FD88DB}" srcOrd="4" destOrd="0" presId="urn:microsoft.com/office/officeart/2005/8/layout/hList1"/>
    <dgm:cxn modelId="{6761B3BB-E273-4E27-A6B6-92C89133E6D1}" type="presParOf" srcId="{FCBF445B-4985-492B-B5F9-79C208FD88DB}" destId="{C7A68D90-638E-42A1-A6C4-8A216D7EE232}" srcOrd="0" destOrd="0" presId="urn:microsoft.com/office/officeart/2005/8/layout/hList1"/>
    <dgm:cxn modelId="{C9DE828A-C567-4412-970A-6A6FE5FF6F97}" type="presParOf" srcId="{FCBF445B-4985-492B-B5F9-79C208FD88DB}" destId="{63369D19-CF6C-4393-8A8B-557AA0136861}" srcOrd="1" destOrd="0" presId="urn:microsoft.com/office/officeart/2005/8/layout/hList1"/>
    <dgm:cxn modelId="{BD0A66E6-12D4-4FE6-8447-E7778390EEB9}" type="presParOf" srcId="{D1026A8D-C8D0-4DB0-8B94-E032CF27E779}" destId="{00321D2A-A3FC-40F4-ACC6-8BE62D85F183}" srcOrd="5" destOrd="0" presId="urn:microsoft.com/office/officeart/2005/8/layout/hList1"/>
    <dgm:cxn modelId="{9DD83C11-EAD1-468A-B23F-437E828EF59B}" type="presParOf" srcId="{D1026A8D-C8D0-4DB0-8B94-E032CF27E779}" destId="{0D69314E-4397-41B4-AE8E-4BD3327D8182}" srcOrd="6" destOrd="0" presId="urn:microsoft.com/office/officeart/2005/8/layout/hList1"/>
    <dgm:cxn modelId="{CA3B4F2B-9ED7-483D-B93A-07F3C192EFD2}" type="presParOf" srcId="{0D69314E-4397-41B4-AE8E-4BD3327D8182}" destId="{E7EF5A40-4EF9-4B79-90AE-7226CD86A2D3}" srcOrd="0" destOrd="0" presId="urn:microsoft.com/office/officeart/2005/8/layout/hList1"/>
    <dgm:cxn modelId="{87BE1BEC-C2B2-4181-A3AD-F94640BD64CE}" type="presParOf" srcId="{0D69314E-4397-41B4-AE8E-4BD3327D8182}" destId="{29ACFE2D-09C8-4061-A183-D985BD6BF0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743AC-7CF8-430B-B75A-41A4949F724D}">
      <dsp:nvSpPr>
        <dsp:cNvPr id="0" name=""/>
        <dsp:cNvSpPr/>
      </dsp:nvSpPr>
      <dsp:spPr>
        <a:xfrm rot="5400000">
          <a:off x="-184759" y="186006"/>
          <a:ext cx="1231728" cy="862209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1</a:t>
          </a:r>
        </a:p>
      </dsp:txBody>
      <dsp:txXfrm rot="-5400000">
        <a:off x="1" y="432352"/>
        <a:ext cx="862209" cy="369519"/>
      </dsp:txXfrm>
    </dsp:sp>
    <dsp:sp modelId="{FB4183F7-E5B4-4B3E-98B2-978BDC6934C8}">
      <dsp:nvSpPr>
        <dsp:cNvPr id="0" name=""/>
        <dsp:cNvSpPr/>
      </dsp:nvSpPr>
      <dsp:spPr>
        <a:xfrm rot="5400000">
          <a:off x="2250240" y="-1386782"/>
          <a:ext cx="800623" cy="3576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Upskilling</a:t>
          </a:r>
        </a:p>
      </dsp:txBody>
      <dsp:txXfrm rot="-5400000">
        <a:off x="862210" y="40331"/>
        <a:ext cx="3537601" cy="722457"/>
      </dsp:txXfrm>
    </dsp:sp>
    <dsp:sp modelId="{AA103EF2-DC9C-4F9E-A4BD-9B36586CAF68}">
      <dsp:nvSpPr>
        <dsp:cNvPr id="0" name=""/>
        <dsp:cNvSpPr/>
      </dsp:nvSpPr>
      <dsp:spPr>
        <a:xfrm rot="5400000">
          <a:off x="-184759" y="1217640"/>
          <a:ext cx="1231728" cy="862209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2</a:t>
          </a:r>
        </a:p>
      </dsp:txBody>
      <dsp:txXfrm rot="-5400000">
        <a:off x="1" y="1463986"/>
        <a:ext cx="862209" cy="369519"/>
      </dsp:txXfrm>
    </dsp:sp>
    <dsp:sp modelId="{9B7C621A-A8CF-4205-8049-16305074154A}">
      <dsp:nvSpPr>
        <dsp:cNvPr id="0" name=""/>
        <dsp:cNvSpPr/>
      </dsp:nvSpPr>
      <dsp:spPr>
        <a:xfrm rot="5400000">
          <a:off x="2250240" y="-355149"/>
          <a:ext cx="800623" cy="3576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GB" sz="2000" kern="1200" dirty="0"/>
            <a:t>Process mapping</a:t>
          </a:r>
        </a:p>
      </dsp:txBody>
      <dsp:txXfrm rot="-5400000">
        <a:off x="862210" y="1071964"/>
        <a:ext cx="3537601" cy="722457"/>
      </dsp:txXfrm>
    </dsp:sp>
    <dsp:sp modelId="{09FAA3E2-48A0-4ED8-B73F-271423CBC9C9}">
      <dsp:nvSpPr>
        <dsp:cNvPr id="0" name=""/>
        <dsp:cNvSpPr/>
      </dsp:nvSpPr>
      <dsp:spPr>
        <a:xfrm rot="5400000">
          <a:off x="-184759" y="2249273"/>
          <a:ext cx="1231728" cy="862209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3</a:t>
          </a:r>
        </a:p>
      </dsp:txBody>
      <dsp:txXfrm rot="-5400000">
        <a:off x="1" y="2495619"/>
        <a:ext cx="862209" cy="369519"/>
      </dsp:txXfrm>
    </dsp:sp>
    <dsp:sp modelId="{2BAEB1F3-BB89-449A-A21F-D935C3ECDAE0}">
      <dsp:nvSpPr>
        <dsp:cNvPr id="0" name=""/>
        <dsp:cNvSpPr/>
      </dsp:nvSpPr>
      <dsp:spPr>
        <a:xfrm rot="5400000">
          <a:off x="2250240" y="676483"/>
          <a:ext cx="800623" cy="3576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GB" sz="2000" kern="1200" dirty="0"/>
            <a:t>Moving code from SAS to R</a:t>
          </a:r>
        </a:p>
      </dsp:txBody>
      <dsp:txXfrm rot="-5400000">
        <a:off x="862210" y="2103597"/>
        <a:ext cx="3537601" cy="722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743AC-7CF8-430B-B75A-41A4949F724D}">
      <dsp:nvSpPr>
        <dsp:cNvPr id="0" name=""/>
        <dsp:cNvSpPr/>
      </dsp:nvSpPr>
      <dsp:spPr>
        <a:xfrm rot="5400000">
          <a:off x="-180572" y="182647"/>
          <a:ext cx="1203816" cy="842671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4</a:t>
          </a:r>
        </a:p>
      </dsp:txBody>
      <dsp:txXfrm rot="-5400000">
        <a:off x="1" y="423411"/>
        <a:ext cx="842671" cy="361145"/>
      </dsp:txXfrm>
    </dsp:sp>
    <dsp:sp modelId="{FB4183F7-E5B4-4B3E-98B2-978BDC6934C8}">
      <dsp:nvSpPr>
        <dsp:cNvPr id="0" name=""/>
        <dsp:cNvSpPr/>
      </dsp:nvSpPr>
      <dsp:spPr>
        <a:xfrm rot="5400000">
          <a:off x="2249542" y="-1404796"/>
          <a:ext cx="782480" cy="35962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Automating post-processing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and checking</a:t>
          </a:r>
        </a:p>
      </dsp:txBody>
      <dsp:txXfrm rot="-5400000">
        <a:off x="842671" y="40273"/>
        <a:ext cx="3558025" cy="706084"/>
      </dsp:txXfrm>
    </dsp:sp>
    <dsp:sp modelId="{09004F6E-447F-4AD0-BFA1-4945543777EA}">
      <dsp:nvSpPr>
        <dsp:cNvPr id="0" name=""/>
        <dsp:cNvSpPr/>
      </dsp:nvSpPr>
      <dsp:spPr>
        <a:xfrm rot="5400000">
          <a:off x="-180572" y="1185845"/>
          <a:ext cx="1203816" cy="842671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5</a:t>
          </a:r>
        </a:p>
      </dsp:txBody>
      <dsp:txXfrm rot="-5400000">
        <a:off x="1" y="1426609"/>
        <a:ext cx="842671" cy="361145"/>
      </dsp:txXfrm>
    </dsp:sp>
    <dsp:sp modelId="{64353F1F-CDCA-4F5C-9191-C792189B2D8A}">
      <dsp:nvSpPr>
        <dsp:cNvPr id="0" name=""/>
        <dsp:cNvSpPr/>
      </dsp:nvSpPr>
      <dsp:spPr>
        <a:xfrm rot="5400000">
          <a:off x="2249542" y="-401598"/>
          <a:ext cx="782480" cy="35962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Improving usability</a:t>
          </a:r>
        </a:p>
      </dsp:txBody>
      <dsp:txXfrm rot="-5400000">
        <a:off x="842671" y="1043471"/>
        <a:ext cx="3558025" cy="706084"/>
      </dsp:txXfrm>
    </dsp:sp>
    <dsp:sp modelId="{AA103EF2-DC9C-4F9E-A4BD-9B36586CAF68}">
      <dsp:nvSpPr>
        <dsp:cNvPr id="0" name=""/>
        <dsp:cNvSpPr/>
      </dsp:nvSpPr>
      <dsp:spPr>
        <a:xfrm rot="5400000">
          <a:off x="-180572" y="2189043"/>
          <a:ext cx="1203816" cy="842671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6</a:t>
          </a:r>
        </a:p>
      </dsp:txBody>
      <dsp:txXfrm rot="-5400000">
        <a:off x="1" y="2429807"/>
        <a:ext cx="842671" cy="361145"/>
      </dsp:txXfrm>
    </dsp:sp>
    <dsp:sp modelId="{9B7C621A-A8CF-4205-8049-16305074154A}">
      <dsp:nvSpPr>
        <dsp:cNvPr id="0" name=""/>
        <dsp:cNvSpPr/>
      </dsp:nvSpPr>
      <dsp:spPr>
        <a:xfrm rot="5400000">
          <a:off x="2249542" y="601599"/>
          <a:ext cx="782480" cy="35962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QA</a:t>
          </a:r>
        </a:p>
      </dsp:txBody>
      <dsp:txXfrm rot="-5400000">
        <a:off x="842671" y="2046668"/>
        <a:ext cx="3558025" cy="706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1C34C-C88C-48CA-8657-9E60AE08D266}">
      <dsp:nvSpPr>
        <dsp:cNvPr id="0" name=""/>
        <dsp:cNvSpPr/>
      </dsp:nvSpPr>
      <dsp:spPr>
        <a:xfrm>
          <a:off x="4059" y="13497"/>
          <a:ext cx="2440993" cy="976397"/>
        </a:xfrm>
        <a:prstGeom prst="rect">
          <a:avLst/>
        </a:prstGeom>
        <a:solidFill>
          <a:srgbClr val="30268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Consistency</a:t>
          </a:r>
        </a:p>
      </dsp:txBody>
      <dsp:txXfrm>
        <a:off x="4059" y="13497"/>
        <a:ext cx="2440993" cy="976397"/>
      </dsp:txXfrm>
    </dsp:sp>
    <dsp:sp modelId="{BD55917A-709B-4E70-A220-2A20B7DBFB30}">
      <dsp:nvSpPr>
        <dsp:cNvPr id="0" name=""/>
        <dsp:cNvSpPr/>
      </dsp:nvSpPr>
      <dsp:spPr>
        <a:xfrm>
          <a:off x="4059" y="989895"/>
          <a:ext cx="2440993" cy="2415599"/>
        </a:xfrm>
        <a:prstGeom prst="rect">
          <a:avLst/>
        </a:prstGeom>
        <a:solidFill>
          <a:srgbClr val="E8E8E9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3600"/>
            </a:spcAft>
            <a:buChar char="•"/>
          </a:pPr>
          <a:r>
            <a:rPr lang="en-GB" sz="1800" kern="1200" dirty="0"/>
            <a:t>merge() vs _join()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en-GB" sz="1800" kern="1200" dirty="0" err="1"/>
            <a:t>data.table</a:t>
          </a:r>
          <a:r>
            <a:rPr lang="en-GB" sz="1800" kern="1200" dirty="0"/>
            <a:t> vs </a:t>
          </a:r>
          <a:r>
            <a:rPr lang="en-GB" sz="1800" kern="1200" dirty="0" err="1"/>
            <a:t>tidyverse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2000"/>
            </a:spcAft>
            <a:buChar char="•"/>
          </a:pPr>
          <a:r>
            <a:rPr lang="en-GB" sz="1800" kern="1200" dirty="0" err="1"/>
            <a:t>multisize</a:t>
          </a:r>
          <a:r>
            <a:rPr lang="en-GB" sz="1800" kern="1200" dirty="0"/>
            <a:t> &lt;50 vs </a:t>
          </a:r>
          <a:r>
            <a:rPr lang="en-GB" sz="1800" kern="1200" dirty="0" err="1"/>
            <a:t>multisize</a:t>
          </a:r>
          <a:r>
            <a:rPr lang="en-GB" sz="1800" kern="1200" dirty="0"/>
            <a:t> &lt;=50</a:t>
          </a:r>
        </a:p>
      </dsp:txBody>
      <dsp:txXfrm>
        <a:off x="4059" y="989895"/>
        <a:ext cx="2440993" cy="2415599"/>
      </dsp:txXfrm>
    </dsp:sp>
    <dsp:sp modelId="{AD4B40E0-8198-4B7E-9055-AE5677A55F2F}">
      <dsp:nvSpPr>
        <dsp:cNvPr id="0" name=""/>
        <dsp:cNvSpPr/>
      </dsp:nvSpPr>
      <dsp:spPr>
        <a:xfrm>
          <a:off x="2786792" y="13497"/>
          <a:ext cx="2440993" cy="976397"/>
        </a:xfrm>
        <a:prstGeom prst="rect">
          <a:avLst/>
        </a:prstGeom>
        <a:solidFill>
          <a:srgbClr val="30268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Efficiency</a:t>
          </a:r>
        </a:p>
      </dsp:txBody>
      <dsp:txXfrm>
        <a:off x="2786792" y="13497"/>
        <a:ext cx="2440993" cy="976397"/>
      </dsp:txXfrm>
    </dsp:sp>
    <dsp:sp modelId="{E06D9D84-3883-41A8-9904-8FC251C4FC1F}">
      <dsp:nvSpPr>
        <dsp:cNvPr id="0" name=""/>
        <dsp:cNvSpPr/>
      </dsp:nvSpPr>
      <dsp:spPr>
        <a:xfrm>
          <a:off x="2786792" y="989895"/>
          <a:ext cx="2440993" cy="2415599"/>
        </a:xfrm>
        <a:prstGeom prst="rect">
          <a:avLst/>
        </a:prstGeom>
        <a:solidFill>
          <a:srgbClr val="E8E8E9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en-GB" sz="1800" kern="1200" dirty="0"/>
            <a:t>Minimise execution time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en-GB" sz="1800" kern="1200" dirty="0"/>
            <a:t>Address memory issues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2000"/>
            </a:spcAft>
            <a:buChar char="•"/>
          </a:pPr>
          <a:r>
            <a:rPr lang="en-GB" sz="1800" kern="1200" dirty="0"/>
            <a:t>Use functions for repetitive code</a:t>
          </a:r>
        </a:p>
      </dsp:txBody>
      <dsp:txXfrm>
        <a:off x="2786792" y="989895"/>
        <a:ext cx="2440993" cy="2415599"/>
      </dsp:txXfrm>
    </dsp:sp>
    <dsp:sp modelId="{C7A68D90-638E-42A1-A6C4-8A216D7EE232}">
      <dsp:nvSpPr>
        <dsp:cNvPr id="0" name=""/>
        <dsp:cNvSpPr/>
      </dsp:nvSpPr>
      <dsp:spPr>
        <a:xfrm>
          <a:off x="5569525" y="13497"/>
          <a:ext cx="2440993" cy="976397"/>
        </a:xfrm>
        <a:prstGeom prst="rect">
          <a:avLst/>
        </a:prstGeom>
        <a:solidFill>
          <a:srgbClr val="30268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Replicability</a:t>
          </a:r>
        </a:p>
      </dsp:txBody>
      <dsp:txXfrm>
        <a:off x="5569525" y="13497"/>
        <a:ext cx="2440993" cy="976397"/>
      </dsp:txXfrm>
    </dsp:sp>
    <dsp:sp modelId="{63369D19-CF6C-4393-8A8B-557AA0136861}">
      <dsp:nvSpPr>
        <dsp:cNvPr id="0" name=""/>
        <dsp:cNvSpPr/>
      </dsp:nvSpPr>
      <dsp:spPr>
        <a:xfrm>
          <a:off x="5569525" y="989895"/>
          <a:ext cx="2440993" cy="2415599"/>
        </a:xfrm>
        <a:prstGeom prst="rect">
          <a:avLst/>
        </a:prstGeom>
        <a:solidFill>
          <a:srgbClr val="E8E8E9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3600"/>
            </a:spcAft>
            <a:buChar char="•"/>
          </a:pPr>
          <a:r>
            <a:rPr lang="en-GB" sz="1800" kern="1200" dirty="0" err="1"/>
            <a:t>set.seed</a:t>
          </a:r>
          <a:r>
            <a:rPr lang="en-GB" sz="1800" kern="1200" dirty="0"/>
            <a:t>()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2000"/>
            </a:spcAft>
            <a:buChar char="•"/>
          </a:pPr>
          <a:r>
            <a:rPr lang="en-GB" sz="1800" kern="1200" dirty="0"/>
            <a:t>Rationalise sample checking</a:t>
          </a:r>
        </a:p>
      </dsp:txBody>
      <dsp:txXfrm>
        <a:off x="5569525" y="989895"/>
        <a:ext cx="2440993" cy="2415599"/>
      </dsp:txXfrm>
    </dsp:sp>
    <dsp:sp modelId="{E7EF5A40-4EF9-4B79-90AE-7226CD86A2D3}">
      <dsp:nvSpPr>
        <dsp:cNvPr id="0" name=""/>
        <dsp:cNvSpPr/>
      </dsp:nvSpPr>
      <dsp:spPr>
        <a:xfrm>
          <a:off x="8352258" y="13497"/>
          <a:ext cx="2440993" cy="976397"/>
        </a:xfrm>
        <a:prstGeom prst="rect">
          <a:avLst/>
        </a:prstGeom>
        <a:solidFill>
          <a:srgbClr val="30268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Usability</a:t>
          </a:r>
        </a:p>
      </dsp:txBody>
      <dsp:txXfrm>
        <a:off x="8352258" y="13497"/>
        <a:ext cx="2440993" cy="976397"/>
      </dsp:txXfrm>
    </dsp:sp>
    <dsp:sp modelId="{29ACFE2D-09C8-4061-A183-D985BD6BF098}">
      <dsp:nvSpPr>
        <dsp:cNvPr id="0" name=""/>
        <dsp:cNvSpPr/>
      </dsp:nvSpPr>
      <dsp:spPr>
        <a:xfrm>
          <a:off x="8352258" y="989895"/>
          <a:ext cx="2440993" cy="2415599"/>
        </a:xfrm>
        <a:prstGeom prst="rect">
          <a:avLst/>
        </a:prstGeom>
        <a:solidFill>
          <a:srgbClr val="E8E8E9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en-GB" sz="1800" kern="1200" dirty="0"/>
            <a:t>Introduce master scripts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en-GB" sz="1800" kern="1200" dirty="0"/>
            <a:t>Improve annotations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en-GB" sz="1800" kern="1200" dirty="0"/>
            <a:t>Have only one file that needs to be updated</a:t>
          </a:r>
        </a:p>
      </dsp:txBody>
      <dsp:txXfrm>
        <a:off x="8352258" y="989895"/>
        <a:ext cx="2440993" cy="241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6596-DB70-4A6E-A6FD-11AE3D7BD45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11935-0699-422D-A609-4F00C06E8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B8F5C-AF56-2F49-BC6A-ECC8AE57D03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C17F-5749-8A46-A90C-F89130C1A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1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F1C-14CD-FD4E-B932-38F11DAA00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2699464" cy="117403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400" b="0" cap="none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sp>
        <p:nvSpPr>
          <p:cNvPr id="4" name="Picture Placeholder 3" descr="a picture placeholder">
            <a:extLst>
              <a:ext uri="{FF2B5EF4-FFF2-40B4-BE49-F238E27FC236}">
                <a16:creationId xmlns:a16="http://schemas.microsoft.com/office/drawing/2014/main" id="{47363AED-1CF9-7741-8D01-E4F3FDEBE7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358774"/>
            <a:ext cx="5302250" cy="52552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cover picture</a:t>
            </a:r>
          </a:p>
        </p:txBody>
      </p:sp>
      <p:pic>
        <p:nvPicPr>
          <p:cNvPr id="6" name="Picture 5" descr="In the service of scotland">
            <a:extLst>
              <a:ext uri="{FF2B5EF4-FFF2-40B4-BE49-F238E27FC236}">
                <a16:creationId xmlns:a16="http://schemas.microsoft.com/office/drawing/2014/main" id="{AB7FE611-BD2C-5944-A97F-A969B54B94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924" y="5542687"/>
            <a:ext cx="3419475" cy="1206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65" y="6006413"/>
            <a:ext cx="3304685" cy="4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">
    <p:bg>
      <p:bgPr>
        <a:solidFill>
          <a:srgbClr val="AF1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 the Service of Scotland">
            <a:extLst>
              <a:ext uri="{FF2B5EF4-FFF2-40B4-BE49-F238E27FC236}">
                <a16:creationId xmlns:a16="http://schemas.microsoft.com/office/drawing/2014/main" id="{9BDAA445-782B-D046-B8F8-9A5DA168CF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7BD072-B269-6A46-BCC0-EEB1ABE68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1371600"/>
            <a:ext cx="18097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D315A-E446-F14E-A51E-FBD69E771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2743200"/>
            <a:ext cx="180975" cy="1371600"/>
          </a:xfrm>
          <a:prstGeom prst="rect">
            <a:avLst/>
          </a:prstGeom>
          <a:solidFill>
            <a:srgbClr val="12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1DF70-8B07-0B45-A8DC-085EC851F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4113884"/>
            <a:ext cx="180975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3A3A0-7897-1C4A-8229-454E49B3A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5486400"/>
            <a:ext cx="180975" cy="13716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6BC04-6A09-D54E-99FC-72E95220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0"/>
            <a:ext cx="180975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7" y="1455416"/>
            <a:ext cx="10058400" cy="37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are learning and improving">
    <p:bg>
      <p:bgPr>
        <a:solidFill>
          <a:srgbClr val="CB41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 the Service of Scotland">
            <a:extLst>
              <a:ext uri="{FF2B5EF4-FFF2-40B4-BE49-F238E27FC236}">
                <a16:creationId xmlns:a16="http://schemas.microsoft.com/office/drawing/2014/main" id="{9BDAA445-782B-D046-B8F8-9A5DA168CF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7BD072-B269-6A46-BCC0-EEB1ABE68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1371600"/>
            <a:ext cx="18097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D315A-E446-F14E-A51E-FBD69E771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2743200"/>
            <a:ext cx="180975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1DF70-8B07-0B45-A8DC-085EC851F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4113884"/>
            <a:ext cx="180975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3A3A0-7897-1C4A-8229-454E49B3A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5486400"/>
            <a:ext cx="180975" cy="13716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6BC04-6A09-D54E-99FC-72E95220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0"/>
            <a:ext cx="180975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3A3A0-7897-1C4A-8229-454E49B3A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599" y="2743200"/>
            <a:ext cx="180975" cy="1371600"/>
          </a:xfrm>
          <a:prstGeom prst="rect">
            <a:avLst/>
          </a:prstGeom>
          <a:solidFill>
            <a:srgbClr val="12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7" y="1455416"/>
            <a:ext cx="10058400" cy="37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8CC8132-425A-0041-8A4E-3839477337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314864"/>
            <a:ext cx="2490697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600" spc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Contents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6EEA63-2620-EA41-9547-90F6C96F7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0000" y="1414800"/>
            <a:ext cx="3420000" cy="360000"/>
          </a:xfrm>
        </p:spPr>
        <p:txBody>
          <a:bodyPr/>
          <a:lstStyle>
            <a:lvl1pPr marL="0" indent="0">
              <a:buNone/>
              <a:tabLst>
                <a:tab pos="3420000" algn="r"/>
              </a:tabLst>
              <a:defRPr sz="20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Section 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A3E376-5EA2-C94B-ABC4-176841F11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80000" y="1787549"/>
            <a:ext cx="3420000" cy="1800162"/>
          </a:xfrm>
        </p:spPr>
        <p:txBody>
          <a:bodyPr/>
          <a:lstStyle>
            <a:lvl1pPr marL="0" indent="0" defTabSz="2880000">
              <a:spcBef>
                <a:spcPts val="0"/>
              </a:spcBef>
              <a:spcAft>
                <a:spcPts val="800"/>
              </a:spcAft>
              <a:buNone/>
              <a:tabLst>
                <a:tab pos="3420000" algn="r"/>
              </a:tabLst>
              <a:defRPr sz="2000" b="0" i="0">
                <a:solidFill>
                  <a:schemeClr val="tx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23736B-6543-E74C-9A23-5CDBD8B12B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0000" y="3767778"/>
            <a:ext cx="3420000" cy="360000"/>
          </a:xfrm>
        </p:spPr>
        <p:txBody>
          <a:bodyPr/>
          <a:lstStyle>
            <a:lvl1pPr marL="0" indent="0">
              <a:buNone/>
              <a:tabLst>
                <a:tab pos="3420000" algn="r"/>
              </a:tabLst>
              <a:defRPr sz="20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Section 2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9295592-6A51-5D4E-8C6F-3D16D9BDCC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0000" y="4140527"/>
            <a:ext cx="3420000" cy="1800162"/>
          </a:xfrm>
        </p:spPr>
        <p:txBody>
          <a:bodyPr/>
          <a:lstStyle>
            <a:lvl1pPr marL="0" indent="0" defTabSz="2880000">
              <a:spcBef>
                <a:spcPts val="0"/>
              </a:spcBef>
              <a:spcAft>
                <a:spcPts val="800"/>
              </a:spcAft>
              <a:buNone/>
              <a:tabLst>
                <a:tab pos="3420000" algn="r"/>
              </a:tabLst>
              <a:defRPr sz="2000" b="0" i="0">
                <a:solidFill>
                  <a:schemeClr val="tx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D383DF3-E7E6-8942-B7C9-15C4CF7006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71900" y="1414800"/>
            <a:ext cx="3420000" cy="360000"/>
          </a:xfrm>
        </p:spPr>
        <p:txBody>
          <a:bodyPr/>
          <a:lstStyle>
            <a:lvl1pPr marL="0" indent="0">
              <a:buNone/>
              <a:tabLst>
                <a:tab pos="3420000" algn="r"/>
              </a:tabLst>
              <a:defRPr sz="20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Section 3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43363B7-506B-3445-92E9-DF8AC09A6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71900" y="1787549"/>
            <a:ext cx="3420000" cy="1800162"/>
          </a:xfrm>
        </p:spPr>
        <p:txBody>
          <a:bodyPr/>
          <a:lstStyle>
            <a:lvl1pPr marL="0" indent="0" defTabSz="2880000">
              <a:spcBef>
                <a:spcPts val="0"/>
              </a:spcBef>
              <a:spcAft>
                <a:spcPts val="800"/>
              </a:spcAft>
              <a:buNone/>
              <a:tabLst>
                <a:tab pos="3420000" algn="r"/>
              </a:tabLst>
              <a:defRPr sz="2000" b="0" i="0">
                <a:solidFill>
                  <a:schemeClr val="tx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AB2EB88-5D16-E842-8EC4-9C9EEE116B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71900" y="3767778"/>
            <a:ext cx="3420000" cy="360000"/>
          </a:xfrm>
        </p:spPr>
        <p:txBody>
          <a:bodyPr/>
          <a:lstStyle>
            <a:lvl1pPr marL="0" indent="0">
              <a:buNone/>
              <a:tabLst>
                <a:tab pos="3420000" algn="r"/>
              </a:tabLst>
              <a:defRPr sz="20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Section 4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B18D753-2DD6-A64B-85D1-DD499C79C9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1900" y="4140527"/>
            <a:ext cx="3420000" cy="1800162"/>
          </a:xfrm>
        </p:spPr>
        <p:txBody>
          <a:bodyPr/>
          <a:lstStyle>
            <a:lvl1pPr marL="0" indent="0" defTabSz="2880000">
              <a:spcBef>
                <a:spcPts val="0"/>
              </a:spcBef>
              <a:spcAft>
                <a:spcPts val="800"/>
              </a:spcAft>
              <a:buNone/>
              <a:tabLst>
                <a:tab pos="3420000" algn="r"/>
              </a:tabLst>
              <a:defRPr sz="2000" b="0" i="0">
                <a:solidFill>
                  <a:schemeClr val="tx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  <a:p>
            <a:pPr lvl="0"/>
            <a:r>
              <a:rPr lang="en-GB" dirty="0"/>
              <a:t>Headline	xx</a:t>
            </a:r>
          </a:p>
        </p:txBody>
      </p:sp>
      <p:pic>
        <p:nvPicPr>
          <p:cNvPr id="17" name="Picture 16" descr="In the service of scotland">
            <a:extLst>
              <a:ext uri="{FF2B5EF4-FFF2-40B4-BE49-F238E27FC236}">
                <a16:creationId xmlns:a16="http://schemas.microsoft.com/office/drawing/2014/main" id="{A595E0AB-DD69-6641-BF50-E3F23EE8D5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7242-389F-F94B-9C3F-D14DCC7DC7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959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vail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493CE-C808-0548-BB80-191C7D408976}"/>
              </a:ext>
            </a:extLst>
          </p:cNvPr>
          <p:cNvSpPr txBox="1"/>
          <p:nvPr userDrawn="1"/>
        </p:nvSpPr>
        <p:spPr>
          <a:xfrm>
            <a:off x="793750" y="3514400"/>
            <a:ext cx="889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/>
              <a:t>Integrity</a:t>
            </a:r>
          </a:p>
        </p:txBody>
      </p:sp>
      <p:pic>
        <p:nvPicPr>
          <p:cNvPr id="19" name="Picture 18" descr="integrity icon">
            <a:extLst>
              <a:ext uri="{FF2B5EF4-FFF2-40B4-BE49-F238E27FC236}">
                <a16:creationId xmlns:a16="http://schemas.microsoft.com/office/drawing/2014/main" id="{091BDC56-86E7-A24E-BB55-7EAFE2BFDC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52765" y="2385668"/>
            <a:ext cx="1016000" cy="647700"/>
          </a:xfrm>
          <a:prstGeom prst="rect">
            <a:avLst/>
          </a:prstGeom>
        </p:spPr>
      </p:pic>
      <p:pic>
        <p:nvPicPr>
          <p:cNvPr id="18" name="Picture 17" descr="integrity icon within a circle">
            <a:extLst>
              <a:ext uri="{FF2B5EF4-FFF2-40B4-BE49-F238E27FC236}">
                <a16:creationId xmlns:a16="http://schemas.microsoft.com/office/drawing/2014/main" id="{91956C50-8B9C-D34C-A27D-49A249CA30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3750" y="4009680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1A464-4DC9-8749-88B7-B3D0C7DADB17}"/>
              </a:ext>
            </a:extLst>
          </p:cNvPr>
          <p:cNvSpPr txBox="1"/>
          <p:nvPr userDrawn="1"/>
        </p:nvSpPr>
        <p:spPr>
          <a:xfrm>
            <a:off x="3214831" y="3514400"/>
            <a:ext cx="889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/>
              <a:t>Inclusivity</a:t>
            </a:r>
          </a:p>
        </p:txBody>
      </p:sp>
      <p:pic>
        <p:nvPicPr>
          <p:cNvPr id="29" name="Picture 28" descr="inclusivity icon">
            <a:extLst>
              <a:ext uri="{FF2B5EF4-FFF2-40B4-BE49-F238E27FC236}">
                <a16:creationId xmlns:a16="http://schemas.microsoft.com/office/drawing/2014/main" id="{5764165A-23EF-6B48-9411-2DE1C5BB4C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1825" y="2228660"/>
            <a:ext cx="990600" cy="977900"/>
          </a:xfrm>
          <a:prstGeom prst="rect">
            <a:avLst/>
          </a:prstGeom>
        </p:spPr>
      </p:pic>
      <p:pic>
        <p:nvPicPr>
          <p:cNvPr id="28" name="Picture 27" descr="inclusivity icon within circle">
            <a:extLst>
              <a:ext uri="{FF2B5EF4-FFF2-40B4-BE49-F238E27FC236}">
                <a16:creationId xmlns:a16="http://schemas.microsoft.com/office/drawing/2014/main" id="{3532C57B-8FB9-1F4B-B99B-3C902E058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22625" y="4017772"/>
            <a:ext cx="889000" cy="88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197D3-A71D-8746-9517-794462FD5AF7}"/>
              </a:ext>
            </a:extLst>
          </p:cNvPr>
          <p:cNvSpPr txBox="1"/>
          <p:nvPr userDrawn="1"/>
        </p:nvSpPr>
        <p:spPr>
          <a:xfrm>
            <a:off x="5646303" y="3514400"/>
            <a:ext cx="889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/>
              <a:t>Innovation</a:t>
            </a:r>
          </a:p>
        </p:txBody>
      </p:sp>
      <p:pic>
        <p:nvPicPr>
          <p:cNvPr id="31" name="Picture 30" descr="innovation icon">
            <a:extLst>
              <a:ext uri="{FF2B5EF4-FFF2-40B4-BE49-F238E27FC236}">
                <a16:creationId xmlns:a16="http://schemas.microsoft.com/office/drawing/2014/main" id="{981B7937-F399-FB42-9BE5-C5B67F7C104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3099" y="2203260"/>
            <a:ext cx="685800" cy="1003300"/>
          </a:xfrm>
          <a:prstGeom prst="rect">
            <a:avLst/>
          </a:prstGeom>
        </p:spPr>
      </p:pic>
      <p:pic>
        <p:nvPicPr>
          <p:cNvPr id="30" name="Picture 29" descr="innovation icon within a circle">
            <a:extLst>
              <a:ext uri="{FF2B5EF4-FFF2-40B4-BE49-F238E27FC236}">
                <a16:creationId xmlns:a16="http://schemas.microsoft.com/office/drawing/2014/main" id="{E8A619BA-4CA0-364D-B12F-8AA9DCB686A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651499" y="4021773"/>
            <a:ext cx="889000" cy="88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36242F-0814-9A48-8D92-E9A41F77FF31}"/>
              </a:ext>
            </a:extLst>
          </p:cNvPr>
          <p:cNvSpPr txBox="1"/>
          <p:nvPr userDrawn="1"/>
        </p:nvSpPr>
        <p:spPr>
          <a:xfrm>
            <a:off x="7986567" y="3514400"/>
            <a:ext cx="10766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/>
              <a:t>Collaboration</a:t>
            </a:r>
          </a:p>
        </p:txBody>
      </p:sp>
      <p:pic>
        <p:nvPicPr>
          <p:cNvPr id="25" name="Picture 24" descr="collaboration icon">
            <a:extLst>
              <a:ext uri="{FF2B5EF4-FFF2-40B4-BE49-F238E27FC236}">
                <a16:creationId xmlns:a16="http://schemas.microsoft.com/office/drawing/2014/main" id="{16A0D3AF-7AD5-E24F-AC06-928D3AB7A46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>
          <a:xfrm>
            <a:off x="8110683" y="2233268"/>
            <a:ext cx="952500" cy="952500"/>
          </a:xfrm>
          <a:prstGeom prst="rect">
            <a:avLst/>
          </a:prstGeom>
        </p:spPr>
      </p:pic>
      <p:pic>
        <p:nvPicPr>
          <p:cNvPr id="24" name="Picture 23" descr="collaboration icon within a circle">
            <a:extLst>
              <a:ext uri="{FF2B5EF4-FFF2-40B4-BE49-F238E27FC236}">
                <a16:creationId xmlns:a16="http://schemas.microsoft.com/office/drawing/2014/main" id="{3C8B459A-4234-9F4B-BF48-3D95909A41E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8080375" y="4009680"/>
            <a:ext cx="889000" cy="889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2435EB-6850-EA44-BC62-56A4F46B7652}"/>
              </a:ext>
            </a:extLst>
          </p:cNvPr>
          <p:cNvSpPr txBox="1"/>
          <p:nvPr userDrawn="1"/>
        </p:nvSpPr>
        <p:spPr>
          <a:xfrm>
            <a:off x="10509249" y="3514400"/>
            <a:ext cx="889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/>
              <a:t>Kindness</a:t>
            </a:r>
          </a:p>
        </p:txBody>
      </p:sp>
      <p:pic>
        <p:nvPicPr>
          <p:cNvPr id="27" name="Picture 26" descr="kindness icon">
            <a:extLst>
              <a:ext uri="{FF2B5EF4-FFF2-40B4-BE49-F238E27FC236}">
                <a16:creationId xmlns:a16="http://schemas.microsoft.com/office/drawing/2014/main" id="{D9B7645A-9EA2-0242-92E4-06BBFD8E99D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10521949" y="2341218"/>
            <a:ext cx="876300" cy="736600"/>
          </a:xfrm>
          <a:prstGeom prst="rect">
            <a:avLst/>
          </a:prstGeom>
        </p:spPr>
      </p:pic>
      <p:pic>
        <p:nvPicPr>
          <p:cNvPr id="26" name="Picture 25" descr="kindness icon within a circle">
            <a:extLst>
              <a:ext uri="{FF2B5EF4-FFF2-40B4-BE49-F238E27FC236}">
                <a16:creationId xmlns:a16="http://schemas.microsoft.com/office/drawing/2014/main" id="{F5E9406C-A16A-9543-92EE-D44C279688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10509249" y="4009680"/>
            <a:ext cx="889000" cy="889000"/>
          </a:xfrm>
          <a:prstGeom prst="rect">
            <a:avLst/>
          </a:prstGeom>
        </p:spPr>
      </p:pic>
      <p:pic>
        <p:nvPicPr>
          <p:cNvPr id="20" name="Picture 19" descr="In the service of scotland">
            <a:extLst>
              <a:ext uri="{FF2B5EF4-FFF2-40B4-BE49-F238E27FC236}">
                <a16:creationId xmlns:a16="http://schemas.microsoft.com/office/drawing/2014/main" id="{ABAE8582-513D-9340-AD80-1E5245C8723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9CE517-1F86-B344-A030-2B48132B6A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10604500" cy="117403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40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pic>
        <p:nvPicPr>
          <p:cNvPr id="7" name="Picture 6" descr="In the Service of Scotland">
            <a:extLst>
              <a:ext uri="{FF2B5EF4-FFF2-40B4-BE49-F238E27FC236}">
                <a16:creationId xmlns:a16="http://schemas.microsoft.com/office/drawing/2014/main" id="{FD24D427-58A6-C647-AEE5-9F9C24985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A7985E-C794-154C-BCAD-1B1DA8F4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1371600"/>
            <a:ext cx="180975" cy="1371600"/>
          </a:xfrm>
          <a:prstGeom prst="rect">
            <a:avLst/>
          </a:prstGeom>
          <a:solidFill>
            <a:srgbClr val="00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D2BF59-77F8-0D47-828E-E529FF3C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2743200"/>
            <a:ext cx="180975" cy="1371600"/>
          </a:xfrm>
          <a:prstGeom prst="rect">
            <a:avLst/>
          </a:prstGeom>
          <a:solidFill>
            <a:srgbClr val="12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74DD0-D741-9B45-BCEF-0B8D15F5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4113884"/>
            <a:ext cx="180975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B45CB-38B5-B84E-8020-B24272F7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5486400"/>
            <a:ext cx="180975" cy="13716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E9E31-0F21-2F4F-B98A-0E49BAD5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0"/>
            <a:ext cx="180975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968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9CE517-1F86-B344-A030-2B48132B6A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10604500" cy="117403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40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pic>
        <p:nvPicPr>
          <p:cNvPr id="7" name="Picture 6" descr="In the Service of Scotland">
            <a:extLst>
              <a:ext uri="{FF2B5EF4-FFF2-40B4-BE49-F238E27FC236}">
                <a16:creationId xmlns:a16="http://schemas.microsoft.com/office/drawing/2014/main" id="{7BD4F77F-4D4A-ED4C-950C-B3950AB634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BE3657-D74C-2249-818F-3B7C57A9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1371600"/>
            <a:ext cx="18097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3935BD-7081-0A43-84C7-B84405E8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2743200"/>
            <a:ext cx="180975" cy="1371600"/>
          </a:xfrm>
          <a:prstGeom prst="rect">
            <a:avLst/>
          </a:prstGeom>
          <a:solidFill>
            <a:srgbClr val="12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2DC63-BCAD-3D4C-BE98-59DBD165C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4113884"/>
            <a:ext cx="180975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BE475-5D76-4147-B2B4-E325E48A2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5486400"/>
            <a:ext cx="180975" cy="13716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8F0E08-E366-0D49-8F57-A239E449F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0"/>
            <a:ext cx="180975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65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rgbClr val="12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9CE517-1F86-B344-A030-2B48132B6A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10604500" cy="117403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40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54578-9CBA-4345-8399-EEE09F3D9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9600" y="1371600"/>
            <a:ext cx="18097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E8A1C-8358-514E-A22D-20680A765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9600" y="2743200"/>
            <a:ext cx="180975" cy="1371600"/>
          </a:xfrm>
          <a:prstGeom prst="rect">
            <a:avLst/>
          </a:prstGeom>
          <a:solidFill>
            <a:srgbClr val="12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A8E05B-FB31-1043-B7E5-BD1153E5E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9600" y="4113884"/>
            <a:ext cx="180975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26B91-6814-AB4D-91B5-2EEBA1702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9600" y="5486400"/>
            <a:ext cx="180975" cy="13716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In the Service of Scotland">
            <a:extLst>
              <a:ext uri="{FF2B5EF4-FFF2-40B4-BE49-F238E27FC236}">
                <a16:creationId xmlns:a16="http://schemas.microsoft.com/office/drawing/2014/main" id="{62A6CB64-B471-174D-B13E-A8A2C2E01A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325D9F-4DDB-6F4C-8892-07D2B4E4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0"/>
            <a:ext cx="180975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2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9CE517-1F86-B344-A030-2B48132B6A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10604500" cy="117403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40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pic>
        <p:nvPicPr>
          <p:cNvPr id="7" name="Picture 6" descr="In the Service of Scotland">
            <a:extLst>
              <a:ext uri="{FF2B5EF4-FFF2-40B4-BE49-F238E27FC236}">
                <a16:creationId xmlns:a16="http://schemas.microsoft.com/office/drawing/2014/main" id="{9BDAA445-782B-D046-B8F8-9A5DA168CF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7BD072-B269-6A46-BCC0-EEB1ABE68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1371600"/>
            <a:ext cx="18097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D315A-E446-F14E-A51E-FBD69E771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2743200"/>
            <a:ext cx="180975" cy="1371600"/>
          </a:xfrm>
          <a:prstGeom prst="rect">
            <a:avLst/>
          </a:prstGeom>
          <a:solidFill>
            <a:srgbClr val="12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1DF70-8B07-0B45-A8DC-085EC851F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4113884"/>
            <a:ext cx="180975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3A3A0-7897-1C4A-8229-454E49B3A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5486400"/>
            <a:ext cx="180975" cy="13716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6BC04-6A09-D54E-99FC-72E95220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0"/>
            <a:ext cx="180975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0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red">
    <p:bg>
      <p:bgPr>
        <a:solidFill>
          <a:srgbClr val="CB41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9CE517-1F86-B344-A030-2B48132B6A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10604500" cy="117403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40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pic>
        <p:nvPicPr>
          <p:cNvPr id="7" name="Picture 6" descr="In the Service of Scotland">
            <a:extLst>
              <a:ext uri="{FF2B5EF4-FFF2-40B4-BE49-F238E27FC236}">
                <a16:creationId xmlns:a16="http://schemas.microsoft.com/office/drawing/2014/main" id="{9BDAA445-782B-D046-B8F8-9A5DA168CF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7BD072-B269-6A46-BCC0-EEB1ABE68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1371600"/>
            <a:ext cx="18097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D315A-E446-F14E-A51E-FBD69E771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2743200"/>
            <a:ext cx="180975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1DF70-8B07-0B45-A8DC-085EC851F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4113884"/>
            <a:ext cx="180975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3A3A0-7897-1C4A-8229-454E49B3A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5486400"/>
            <a:ext cx="180975" cy="13716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6BC04-6A09-D54E-99FC-72E95220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0"/>
            <a:ext cx="180975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3A3A0-7897-1C4A-8229-454E49B3A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599" y="2743200"/>
            <a:ext cx="180975" cy="1371600"/>
          </a:xfrm>
          <a:prstGeom prst="rect">
            <a:avLst/>
          </a:prstGeom>
          <a:solidFill>
            <a:srgbClr val="12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36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18885"/>
            <a:ext cx="12192000" cy="698157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In the Service of Scotland">
            <a:extLst>
              <a:ext uri="{FF2B5EF4-FFF2-40B4-BE49-F238E27FC236}">
                <a16:creationId xmlns:a16="http://schemas.microsoft.com/office/drawing/2014/main" id="{9BDAA445-782B-D046-B8F8-9A5DA168CF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84088" y="521208"/>
            <a:ext cx="9777512" cy="721040"/>
          </a:xfrm>
        </p:spPr>
        <p:txBody>
          <a:bodyPr/>
          <a:lstStyle>
            <a:lvl1pPr>
              <a:defRPr>
                <a:solidFill>
                  <a:srgbClr val="CB4109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680" y="1741170"/>
            <a:ext cx="7847112" cy="37833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050" y="6494463"/>
            <a:ext cx="2743200" cy="365125"/>
          </a:xfrm>
        </p:spPr>
        <p:txBody>
          <a:bodyPr/>
          <a:lstStyle/>
          <a:p>
            <a:fld id="{B0DC7242-389F-F94B-9C3F-D14DCC7DC7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41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F1C-14CD-FD4E-B932-38F11DAA00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9159454" cy="1174034"/>
          </a:xfrm>
        </p:spPr>
        <p:txBody>
          <a:bodyPr wrap="square" anchor="t">
            <a:noAutofit/>
          </a:bodyPr>
          <a:lstStyle>
            <a:lvl1pPr algn="l">
              <a:lnSpc>
                <a:spcPct val="80000"/>
              </a:lnSpc>
              <a:defRPr sz="6400" cap="none" spc="0" baseline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pic>
        <p:nvPicPr>
          <p:cNvPr id="6" name="Picture 5" descr="In the Service of Scotland">
            <a:extLst>
              <a:ext uri="{FF2B5EF4-FFF2-40B4-BE49-F238E27FC236}">
                <a16:creationId xmlns:a16="http://schemas.microsoft.com/office/drawing/2014/main" id="{8FFE690C-8D97-D945-8E5E-726504682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0" y="5807068"/>
            <a:ext cx="2161717" cy="687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30" y="6007773"/>
            <a:ext cx="3397284" cy="5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69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84088" y="521208"/>
            <a:ext cx="9777512" cy="721040"/>
          </a:xfrm>
        </p:spPr>
        <p:txBody>
          <a:bodyPr/>
          <a:lstStyle>
            <a:lvl1pPr>
              <a:defRPr>
                <a:solidFill>
                  <a:srgbClr val="CB4109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680" y="1741170"/>
            <a:ext cx="7847112" cy="37833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2" y="6022088"/>
            <a:ext cx="1506713" cy="46957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050" y="6494463"/>
            <a:ext cx="2743200" cy="365125"/>
          </a:xfrm>
        </p:spPr>
        <p:txBody>
          <a:bodyPr/>
          <a:lstStyle/>
          <a:p>
            <a:fld id="{B0DC7242-389F-F94B-9C3F-D14DCC7DC7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085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lank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18885"/>
            <a:ext cx="12192000" cy="698157"/>
          </a:xfrm>
          <a:prstGeom prst="rect">
            <a:avLst/>
          </a:prstGeom>
          <a:solidFill>
            <a:srgbClr val="AF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In the Service of Scotland">
            <a:extLst>
              <a:ext uri="{FF2B5EF4-FFF2-40B4-BE49-F238E27FC236}">
                <a16:creationId xmlns:a16="http://schemas.microsoft.com/office/drawing/2014/main" id="{9BDAA445-782B-D046-B8F8-9A5DA168CF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84088" y="521208"/>
            <a:ext cx="9777512" cy="721040"/>
          </a:xfrm>
        </p:spPr>
        <p:txBody>
          <a:bodyPr/>
          <a:lstStyle>
            <a:lvl1pPr>
              <a:defRPr>
                <a:solidFill>
                  <a:srgbClr val="AF1B1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680" y="1741170"/>
            <a:ext cx="7847112" cy="37833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050" y="6494463"/>
            <a:ext cx="2743200" cy="365125"/>
          </a:xfrm>
        </p:spPr>
        <p:txBody>
          <a:bodyPr/>
          <a:lstStyle/>
          <a:p>
            <a:fld id="{B0DC7242-389F-F94B-9C3F-D14DCC7DC7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615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84088" y="521208"/>
            <a:ext cx="9777512" cy="721040"/>
          </a:xfrm>
        </p:spPr>
        <p:txBody>
          <a:bodyPr/>
          <a:lstStyle>
            <a:lvl1pPr>
              <a:defRPr>
                <a:solidFill>
                  <a:srgbClr val="AF1B1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680" y="1741170"/>
            <a:ext cx="7847112" cy="37833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5997381"/>
            <a:ext cx="1542721" cy="48079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050" y="6494463"/>
            <a:ext cx="2743200" cy="365125"/>
          </a:xfrm>
        </p:spPr>
        <p:txBody>
          <a:bodyPr/>
          <a:lstStyle/>
          <a:p>
            <a:fld id="{B0DC7242-389F-F94B-9C3F-D14DCC7DC7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500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ank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18885"/>
            <a:ext cx="12192000" cy="698157"/>
          </a:xfrm>
          <a:prstGeom prst="rect">
            <a:avLst/>
          </a:prstGeom>
          <a:solidFill>
            <a:srgbClr val="00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In the Service of Scotland">
            <a:extLst>
              <a:ext uri="{FF2B5EF4-FFF2-40B4-BE49-F238E27FC236}">
                <a16:creationId xmlns:a16="http://schemas.microsoft.com/office/drawing/2014/main" id="{9BDAA445-782B-D046-B8F8-9A5DA168CF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84088" y="521208"/>
            <a:ext cx="9777512" cy="721040"/>
          </a:xfrm>
        </p:spPr>
        <p:txBody>
          <a:bodyPr/>
          <a:lstStyle>
            <a:lvl1pPr>
              <a:defRPr>
                <a:solidFill>
                  <a:srgbClr val="005E28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680" y="1741170"/>
            <a:ext cx="7847112" cy="37833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050" y="6494463"/>
            <a:ext cx="2743200" cy="365125"/>
          </a:xfrm>
        </p:spPr>
        <p:txBody>
          <a:bodyPr/>
          <a:lstStyle/>
          <a:p>
            <a:fld id="{B0DC7242-389F-F94B-9C3F-D14DCC7DC7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716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en blank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18885"/>
            <a:ext cx="12192000" cy="698157"/>
          </a:xfrm>
          <a:prstGeom prst="rect">
            <a:avLst/>
          </a:prstGeom>
          <a:solidFill>
            <a:srgbClr val="00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In the Service of Scotland">
            <a:extLst>
              <a:ext uri="{FF2B5EF4-FFF2-40B4-BE49-F238E27FC236}">
                <a16:creationId xmlns:a16="http://schemas.microsoft.com/office/drawing/2014/main" id="{9BDAA445-782B-D046-B8F8-9A5DA168CF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84088" y="521208"/>
            <a:ext cx="9777512" cy="721040"/>
          </a:xfrm>
        </p:spPr>
        <p:txBody>
          <a:bodyPr/>
          <a:lstStyle>
            <a:lvl1pPr>
              <a:defRPr>
                <a:solidFill>
                  <a:srgbClr val="005E28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680" y="1741170"/>
            <a:ext cx="7847112" cy="37833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050" y="6494463"/>
            <a:ext cx="2743200" cy="365125"/>
          </a:xfrm>
        </p:spPr>
        <p:txBody>
          <a:bodyPr/>
          <a:lstStyle/>
          <a:p>
            <a:fld id="{B0DC7242-389F-F94B-9C3F-D14DCC7DC7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891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18885"/>
            <a:ext cx="12192000" cy="698157"/>
          </a:xfrm>
          <a:prstGeom prst="rect">
            <a:avLst/>
          </a:prstGeom>
          <a:solidFill>
            <a:srgbClr val="302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In the Service of Scotland">
            <a:extLst>
              <a:ext uri="{FF2B5EF4-FFF2-40B4-BE49-F238E27FC236}">
                <a16:creationId xmlns:a16="http://schemas.microsoft.com/office/drawing/2014/main" id="{9BDAA445-782B-D046-B8F8-9A5DA168CF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84088" y="521208"/>
            <a:ext cx="9777512" cy="721040"/>
          </a:xfrm>
        </p:spPr>
        <p:txBody>
          <a:bodyPr/>
          <a:lstStyle>
            <a:lvl1pPr>
              <a:defRPr>
                <a:solidFill>
                  <a:srgbClr val="30268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680" y="1741170"/>
            <a:ext cx="7847112" cy="37833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050" y="6494463"/>
            <a:ext cx="2743200" cy="365125"/>
          </a:xfrm>
        </p:spPr>
        <p:txBody>
          <a:bodyPr/>
          <a:lstStyle/>
          <a:p>
            <a:fld id="{B0DC7242-389F-F94B-9C3F-D14DCC7DC7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026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84088" y="521208"/>
            <a:ext cx="9777512" cy="721040"/>
          </a:xfrm>
        </p:spPr>
        <p:txBody>
          <a:bodyPr/>
          <a:lstStyle>
            <a:lvl1pPr>
              <a:defRPr>
                <a:solidFill>
                  <a:srgbClr val="30268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680" y="1741170"/>
            <a:ext cx="7847112" cy="37833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8" y="6023422"/>
            <a:ext cx="1590941" cy="49582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050" y="6494463"/>
            <a:ext cx="2743200" cy="365125"/>
          </a:xfrm>
        </p:spPr>
        <p:txBody>
          <a:bodyPr/>
          <a:lstStyle/>
          <a:p>
            <a:fld id="{B0DC7242-389F-F94B-9C3F-D14DCC7DC7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35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EA37-4231-3749-BE96-EEA06558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133542"/>
            <a:ext cx="12192000" cy="726046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8" y="6239861"/>
            <a:ext cx="1602251" cy="50920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8040423"/>
              </p:ext>
            </p:extLst>
          </p:nvPr>
        </p:nvGraphicFramePr>
        <p:xfrm>
          <a:off x="6956824" y="1154050"/>
          <a:ext cx="4487450" cy="4549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9415">
                  <a:extLst>
                    <a:ext uri="{9D8B030D-6E8A-4147-A177-3AD203B41FA5}">
                      <a16:colId xmlns:a16="http://schemas.microsoft.com/office/drawing/2014/main" val="1230746799"/>
                    </a:ext>
                  </a:extLst>
                </a:gridCol>
                <a:gridCol w="1509415">
                  <a:extLst>
                    <a:ext uri="{9D8B030D-6E8A-4147-A177-3AD203B41FA5}">
                      <a16:colId xmlns:a16="http://schemas.microsoft.com/office/drawing/2014/main" val="3440531209"/>
                    </a:ext>
                  </a:extLst>
                </a:gridCol>
                <a:gridCol w="1468620">
                  <a:extLst>
                    <a:ext uri="{9D8B030D-6E8A-4147-A177-3AD203B41FA5}">
                      <a16:colId xmlns:a16="http://schemas.microsoft.com/office/drawing/2014/main" val="651280159"/>
                    </a:ext>
                  </a:extLst>
                </a:gridCol>
              </a:tblGrid>
              <a:tr h="48160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900" dirty="0">
                          <a:effectLst/>
                        </a:rPr>
                        <a:t>Column 1</a:t>
                      </a:r>
                      <a:endParaRPr lang="en-GB" sz="900" b="1" dirty="0">
                        <a:solidFill>
                          <a:srgbClr val="12497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322" marR="96322" marT="96322" marB="9632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900" dirty="0">
                          <a:effectLst/>
                        </a:rPr>
                        <a:t>Column 2</a:t>
                      </a:r>
                      <a:endParaRPr lang="en-GB" sz="900" b="1" dirty="0">
                        <a:solidFill>
                          <a:srgbClr val="12497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322" marR="96322" marT="96322" marB="96322" anchor="ctr"/>
                </a:tc>
                <a:tc>
                  <a:txBody>
                    <a:bodyPr/>
                    <a:lstStyle/>
                    <a:p>
                      <a:pPr marR="8763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900" dirty="0">
                          <a:effectLst/>
                        </a:rPr>
                        <a:t>Column 3</a:t>
                      </a:r>
                      <a:endParaRPr lang="en-GB" sz="900" b="1" dirty="0">
                        <a:solidFill>
                          <a:srgbClr val="12497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322" marR="96322" marT="96322" marB="96322" anchor="ctr"/>
                </a:tc>
                <a:extLst>
                  <a:ext uri="{0D108BD9-81ED-4DB2-BD59-A6C34878D82A}">
                    <a16:rowId xmlns:a16="http://schemas.microsoft.com/office/drawing/2014/main" val="4106163676"/>
                  </a:ext>
                </a:extLst>
              </a:tr>
              <a:tr h="9269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Paste table copy here</a:t>
                      </a:r>
                      <a:endParaRPr lang="en-GB" sz="1100" dirty="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322" marR="96322" marT="96322" marB="9632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322" marR="96322" marT="96322" marB="96322" anchor="ctr"/>
                </a:tc>
                <a:tc>
                  <a:txBody>
                    <a:bodyPr/>
                    <a:lstStyle/>
                    <a:p>
                      <a:pPr marR="8763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322" marR="96322" marT="96322" marB="96322" anchor="ctr"/>
                </a:tc>
                <a:extLst>
                  <a:ext uri="{0D108BD9-81ED-4DB2-BD59-A6C34878D82A}">
                    <a16:rowId xmlns:a16="http://schemas.microsoft.com/office/drawing/2014/main" val="2151325579"/>
                  </a:ext>
                </a:extLst>
              </a:tr>
              <a:tr h="8464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tc>
                  <a:txBody>
                    <a:bodyPr/>
                    <a:lstStyle/>
                    <a:p>
                      <a:pPr marR="8763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extLst>
                  <a:ext uri="{0D108BD9-81ED-4DB2-BD59-A6C34878D82A}">
                    <a16:rowId xmlns:a16="http://schemas.microsoft.com/office/drawing/2014/main" val="208294652"/>
                  </a:ext>
                </a:extLst>
              </a:tr>
              <a:tr h="8464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tc>
                  <a:txBody>
                    <a:bodyPr/>
                    <a:lstStyle/>
                    <a:p>
                      <a:pPr marR="8763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extLst>
                  <a:ext uri="{0D108BD9-81ED-4DB2-BD59-A6C34878D82A}">
                    <a16:rowId xmlns:a16="http://schemas.microsoft.com/office/drawing/2014/main" val="1225753172"/>
                  </a:ext>
                </a:extLst>
              </a:tr>
              <a:tr h="8464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tc>
                  <a:txBody>
                    <a:bodyPr/>
                    <a:lstStyle/>
                    <a:p>
                      <a:pPr marR="8763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dolor sit amet Lorem ipsum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extLst>
                  <a:ext uri="{0D108BD9-81ED-4DB2-BD59-A6C34878D82A}">
                    <a16:rowId xmlns:a16="http://schemas.microsoft.com/office/drawing/2014/main" val="1985110394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dolor sit 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Lorem ipsum 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dolor sit </a:t>
                      </a:r>
                      <a:endParaRPr lang="en-GB" sz="110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tc>
                  <a:txBody>
                    <a:bodyPr/>
                    <a:lstStyle/>
                    <a:p>
                      <a:pPr marR="8763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Lorem ipsum 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 err="1">
                          <a:effectLst/>
                        </a:rPr>
                        <a:t>dolor</a:t>
                      </a:r>
                      <a:r>
                        <a:rPr lang="en-GB" sz="1100" dirty="0">
                          <a:effectLst/>
                        </a:rPr>
                        <a:t> sit </a:t>
                      </a:r>
                      <a:endParaRPr lang="en-GB" sz="1100" dirty="0">
                        <a:solidFill>
                          <a:srgbClr val="12497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92" marR="96322" marT="64025" marB="48161" anchor="ctr"/>
                </a:tc>
                <a:extLst>
                  <a:ext uri="{0D108BD9-81ED-4DB2-BD59-A6C34878D82A}">
                    <a16:rowId xmlns:a16="http://schemas.microsoft.com/office/drawing/2014/main" val="55483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59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 and short quot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place picture in this picture holder ">
            <a:extLst>
              <a:ext uri="{FF2B5EF4-FFF2-40B4-BE49-F238E27FC236}">
                <a16:creationId xmlns:a16="http://schemas.microsoft.com/office/drawing/2014/main" id="{BF290858-BFCB-3B41-A436-A03628B2D6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3537" y="363537"/>
            <a:ext cx="5732463" cy="613092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ECD8-3078-9641-9D61-C8D79D310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4342" y="358775"/>
            <a:ext cx="4947557" cy="5442585"/>
          </a:xfrm>
        </p:spPr>
        <p:txBody>
          <a:bodyPr anchor="ctr">
            <a:normAutofit/>
          </a:bodyPr>
          <a:lstStyle>
            <a:lvl1pPr marL="288000" indent="-288000">
              <a:defRPr sz="5000" spc="-15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“short quotation here.”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D7C3949-4634-C644-98D0-9BD1D9D6E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4342" y="5719081"/>
            <a:ext cx="3035992" cy="32579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834922-25B3-724B-B15C-21F5E8EF19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44342" y="6048914"/>
            <a:ext cx="3035992" cy="3257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role.</a:t>
            </a:r>
          </a:p>
        </p:txBody>
      </p:sp>
      <p:pic>
        <p:nvPicPr>
          <p:cNvPr id="12" name="Picture 11" descr="In the service of scotland">
            <a:extLst>
              <a:ext uri="{FF2B5EF4-FFF2-40B4-BE49-F238E27FC236}">
                <a16:creationId xmlns:a16="http://schemas.microsoft.com/office/drawing/2014/main" id="{B7994E40-D22E-1443-AE63-878F11A396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6799" y="5806423"/>
            <a:ext cx="2466975" cy="8701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EA37-4231-3749-BE96-EEA06558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987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 and short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place picture in this picture holder ">
            <a:extLst>
              <a:ext uri="{FF2B5EF4-FFF2-40B4-BE49-F238E27FC236}">
                <a16:creationId xmlns:a16="http://schemas.microsoft.com/office/drawing/2014/main" id="{BF290858-BFCB-3B41-A436-A03628B2D6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3537" y="363537"/>
            <a:ext cx="5732463" cy="613092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ECD8-3078-9641-9D61-C8D79D310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4342" y="358775"/>
            <a:ext cx="4947557" cy="5442585"/>
          </a:xfrm>
        </p:spPr>
        <p:txBody>
          <a:bodyPr anchor="ctr">
            <a:normAutofit/>
          </a:bodyPr>
          <a:lstStyle>
            <a:lvl1pPr marL="288000" indent="-288000">
              <a:defRPr sz="5000" spc="-15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“short quotation here.”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D7C3949-4634-C644-98D0-9BD1D9D6E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4342" y="5719081"/>
            <a:ext cx="3035992" cy="32579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834922-25B3-724B-B15C-21F5E8EF19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44342" y="6048914"/>
            <a:ext cx="3035992" cy="3257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EA37-4231-3749-BE96-EEA06558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In the service of scotland">
            <a:extLst>
              <a:ext uri="{FF2B5EF4-FFF2-40B4-BE49-F238E27FC236}">
                <a16:creationId xmlns:a16="http://schemas.microsoft.com/office/drawing/2014/main" id="{DFE17178-CC89-9845-8B9F-7D4D0C463B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6799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2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F1C-14CD-FD4E-B932-38F11DAA00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4103370" cy="117403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400" cap="all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pic>
        <p:nvPicPr>
          <p:cNvPr id="5" name="Picture 4" descr="In the Service of Scotland">
            <a:extLst>
              <a:ext uri="{FF2B5EF4-FFF2-40B4-BE49-F238E27FC236}">
                <a16:creationId xmlns:a16="http://schemas.microsoft.com/office/drawing/2014/main" id="{F75291AC-A1FF-304A-82F2-27DE1F3F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3750" y="5807068"/>
            <a:ext cx="2161717" cy="687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30" y="6007773"/>
            <a:ext cx="3397284" cy="5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 and shor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place picture in this picture holder ">
            <a:extLst>
              <a:ext uri="{FF2B5EF4-FFF2-40B4-BE49-F238E27FC236}">
                <a16:creationId xmlns:a16="http://schemas.microsoft.com/office/drawing/2014/main" id="{BF290858-BFCB-3B41-A436-A03628B2D6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3537" y="363537"/>
            <a:ext cx="5732463" cy="613092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ECD8-3078-9641-9D61-C8D79D310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4342" y="358775"/>
            <a:ext cx="4947557" cy="5442585"/>
          </a:xfrm>
        </p:spPr>
        <p:txBody>
          <a:bodyPr anchor="ctr">
            <a:normAutofit/>
          </a:bodyPr>
          <a:lstStyle>
            <a:lvl1pPr marL="288000" indent="-288000">
              <a:defRPr sz="5000" spc="-1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“short quotation here.”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D7C3949-4634-C644-98D0-9BD1D9D6E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4342" y="5719081"/>
            <a:ext cx="3035992" cy="32579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834922-25B3-724B-B15C-21F5E8EF19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44342" y="6048914"/>
            <a:ext cx="3035992" cy="3257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EA37-4231-3749-BE96-EEA06558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In the service of scotland">
            <a:extLst>
              <a:ext uri="{FF2B5EF4-FFF2-40B4-BE49-F238E27FC236}">
                <a16:creationId xmlns:a16="http://schemas.microsoft.com/office/drawing/2014/main" id="{A68EEFA8-F09F-E64C-A5E0-2DE8274BE4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6799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73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 and short quot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place picture in this picture holder ">
            <a:extLst>
              <a:ext uri="{FF2B5EF4-FFF2-40B4-BE49-F238E27FC236}">
                <a16:creationId xmlns:a16="http://schemas.microsoft.com/office/drawing/2014/main" id="{BF290858-BFCB-3B41-A436-A03628B2D6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3537" y="363537"/>
            <a:ext cx="5732463" cy="613092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ECD8-3078-9641-9D61-C8D79D310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4342" y="358775"/>
            <a:ext cx="4947557" cy="5442585"/>
          </a:xfrm>
        </p:spPr>
        <p:txBody>
          <a:bodyPr anchor="ctr">
            <a:normAutofit/>
          </a:bodyPr>
          <a:lstStyle>
            <a:lvl1pPr marL="288000" indent="-288000">
              <a:defRPr sz="5000" spc="-15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“short quotation here.”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D7C3949-4634-C644-98D0-9BD1D9D6E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4342" y="5719081"/>
            <a:ext cx="3035992" cy="32579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834922-25B3-724B-B15C-21F5E8EF19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44342" y="6048914"/>
            <a:ext cx="3035992" cy="3257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EA37-4231-3749-BE96-EEA06558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In the service of scotland">
            <a:extLst>
              <a:ext uri="{FF2B5EF4-FFF2-40B4-BE49-F238E27FC236}">
                <a16:creationId xmlns:a16="http://schemas.microsoft.com/office/drawing/2014/main" id="{A4BBB154-0C45-7E41-9B70-1C02D0C57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6799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70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 and short quo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place picture in this picture holder ">
            <a:extLst>
              <a:ext uri="{FF2B5EF4-FFF2-40B4-BE49-F238E27FC236}">
                <a16:creationId xmlns:a16="http://schemas.microsoft.com/office/drawing/2014/main" id="{BF290858-BFCB-3B41-A436-A03628B2D6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3537" y="363537"/>
            <a:ext cx="5732463" cy="613092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ECD8-3078-9641-9D61-C8D79D310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4342" y="358775"/>
            <a:ext cx="4947557" cy="5442585"/>
          </a:xfrm>
        </p:spPr>
        <p:txBody>
          <a:bodyPr anchor="ctr">
            <a:normAutofit/>
          </a:bodyPr>
          <a:lstStyle>
            <a:lvl1pPr marL="288000" indent="-288000">
              <a:defRPr sz="5000" spc="-15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“short quotation here.”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D7C3949-4634-C644-98D0-9BD1D9D6E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4342" y="5719081"/>
            <a:ext cx="3035992" cy="32579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834922-25B3-724B-B15C-21F5E8EF19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44342" y="6048914"/>
            <a:ext cx="3035992" cy="3257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EA37-4231-3749-BE96-EEA06558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In the service of scotland">
            <a:extLst>
              <a:ext uri="{FF2B5EF4-FFF2-40B4-BE49-F238E27FC236}">
                <a16:creationId xmlns:a16="http://schemas.microsoft.com/office/drawing/2014/main" id="{BBD0FA56-619A-CC41-9194-99D8AD05F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6799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71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 and short quo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place picture in this picture holder ">
            <a:extLst>
              <a:ext uri="{FF2B5EF4-FFF2-40B4-BE49-F238E27FC236}">
                <a16:creationId xmlns:a16="http://schemas.microsoft.com/office/drawing/2014/main" id="{BF290858-BFCB-3B41-A436-A03628B2D6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3537" y="363537"/>
            <a:ext cx="5732463" cy="613092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ECD8-3078-9641-9D61-C8D79D310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4342" y="358775"/>
            <a:ext cx="4947557" cy="5442585"/>
          </a:xfrm>
        </p:spPr>
        <p:txBody>
          <a:bodyPr anchor="ctr">
            <a:normAutofit/>
          </a:bodyPr>
          <a:lstStyle>
            <a:lvl1pPr marL="288000" indent="-288000">
              <a:defRPr sz="5000" spc="-150">
                <a:solidFill>
                  <a:srgbClr val="CB4109"/>
                </a:solidFill>
              </a:defRPr>
            </a:lvl1pPr>
          </a:lstStyle>
          <a:p>
            <a:r>
              <a:rPr lang="en-GB" dirty="0"/>
              <a:t>“short quotation here.”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D7C3949-4634-C644-98D0-9BD1D9D6E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4342" y="5719081"/>
            <a:ext cx="3035992" cy="32579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834922-25B3-724B-B15C-21F5E8EF19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44342" y="6048914"/>
            <a:ext cx="3035992" cy="3257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EA37-4231-3749-BE96-EEA06558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In the service of scotland">
            <a:extLst>
              <a:ext uri="{FF2B5EF4-FFF2-40B4-BE49-F238E27FC236}">
                <a16:creationId xmlns:a16="http://schemas.microsoft.com/office/drawing/2014/main" id="{BBD0FA56-619A-CC41-9194-99D8AD05F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6799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9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1B68-1C53-0148-B785-5E740CBA3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750" y="1409474"/>
            <a:ext cx="10604500" cy="384492"/>
          </a:xfrm>
        </p:spPr>
        <p:txBody>
          <a:bodyPr>
            <a:normAutofit/>
          </a:bodyPr>
          <a:lstStyle>
            <a:lvl1pPr algn="ctr">
              <a:defRPr sz="1900" spc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GB" dirty="0"/>
              <a:t>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4906-8558-DC45-82E0-EB94C50771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62000" y="2358000"/>
            <a:ext cx="7668000" cy="34101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defRPr sz="4000" b="1" i="0" spc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Short </a:t>
            </a:r>
            <a:br>
              <a:rPr lang="en-GB" dirty="0"/>
            </a:br>
            <a:r>
              <a:rPr lang="en-GB" dirty="0"/>
              <a:t>statement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FDAA2F3E-0812-5B4E-A063-7116D7D88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520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1B68-1C53-0148-B785-5E740CBA3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750" y="1409474"/>
            <a:ext cx="10604500" cy="384492"/>
          </a:xfrm>
        </p:spPr>
        <p:txBody>
          <a:bodyPr>
            <a:normAutofit/>
          </a:bodyPr>
          <a:lstStyle>
            <a:lvl1pPr algn="ctr">
              <a:defRPr sz="1900" spc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GB" dirty="0"/>
              <a:t>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4906-8558-DC45-82E0-EB94C50771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62000" y="2358000"/>
            <a:ext cx="7668000" cy="34101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defRPr sz="4000" b="1" i="0" spc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Short </a:t>
            </a:r>
            <a:br>
              <a:rPr lang="en-GB" dirty="0"/>
            </a:br>
            <a:r>
              <a:rPr lang="en-GB" dirty="0"/>
              <a:t>statement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FAA2E7C0-2554-5E48-BBCF-E62D1DAE2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584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1B68-1C53-0148-B785-5E740CBA3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750" y="1409474"/>
            <a:ext cx="10604500" cy="384492"/>
          </a:xfrm>
        </p:spPr>
        <p:txBody>
          <a:bodyPr>
            <a:normAutofit/>
          </a:bodyPr>
          <a:lstStyle>
            <a:lvl1pPr algn="ctr">
              <a:defRPr sz="1900" spc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4906-8558-DC45-82E0-EB94C50771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62000" y="2358000"/>
            <a:ext cx="7668000" cy="34101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defRPr sz="4000" b="1" i="0" spc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Short </a:t>
            </a:r>
            <a:br>
              <a:rPr lang="en-GB" dirty="0"/>
            </a:br>
            <a:r>
              <a:rPr lang="en-GB" dirty="0"/>
              <a:t>statement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C18A91DC-2005-C749-B5FB-CD1C08F72A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54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1B68-1C53-0148-B785-5E740CBA3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750" y="1409474"/>
            <a:ext cx="10604500" cy="384492"/>
          </a:xfrm>
        </p:spPr>
        <p:txBody>
          <a:bodyPr>
            <a:normAutofit/>
          </a:bodyPr>
          <a:lstStyle>
            <a:lvl1pPr algn="ctr">
              <a:defRPr sz="1900" spc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GB" dirty="0"/>
              <a:t>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4906-8558-DC45-82E0-EB94C50771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62000" y="2358000"/>
            <a:ext cx="7668000" cy="34101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defRPr sz="4000" b="1" i="0" spc="0">
                <a:solidFill>
                  <a:schemeClr val="accent4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Short </a:t>
            </a:r>
            <a:br>
              <a:rPr lang="en-GB" dirty="0"/>
            </a:br>
            <a:r>
              <a:rPr lang="en-GB" dirty="0"/>
              <a:t>statement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3615DC26-D0A6-0247-A059-30302A146A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03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1B68-1C53-0148-B785-5E740CBA3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750" y="1409474"/>
            <a:ext cx="10604500" cy="384492"/>
          </a:xfrm>
        </p:spPr>
        <p:txBody>
          <a:bodyPr>
            <a:normAutofit/>
          </a:bodyPr>
          <a:lstStyle>
            <a:lvl1pPr algn="ctr">
              <a:defRPr sz="1900" spc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dirty="0"/>
              <a:t>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4906-8558-DC45-82E0-EB94C50771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62000" y="2358000"/>
            <a:ext cx="7668000" cy="34101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defRPr sz="4000" b="1" i="0" spc="0">
                <a:solidFill>
                  <a:srgbClr val="CB410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Short </a:t>
            </a:r>
            <a:br>
              <a:rPr lang="en-GB" dirty="0"/>
            </a:br>
            <a:r>
              <a:rPr lang="en-GB" dirty="0"/>
              <a:t>statement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E95-4633-1E4F-AE94-323F653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B1B8354A-7CB1-8441-9D74-06005426B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803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and half pic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ype headline in here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 descr="type copy in here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Copy. </a:t>
            </a:r>
            <a:br>
              <a:rPr lang="en-GB" dirty="0"/>
            </a:br>
            <a:endParaRPr lang="en-GB" dirty="0"/>
          </a:p>
        </p:txBody>
      </p:sp>
      <p:sp>
        <p:nvSpPr>
          <p:cNvPr id="13" name="Picture Placeholder 12" descr="place picture in this picture holder ">
            <a:extLst>
              <a:ext uri="{FF2B5EF4-FFF2-40B4-BE49-F238E27FC236}">
                <a16:creationId xmlns:a16="http://schemas.microsoft.com/office/drawing/2014/main" id="{AA6DC121-0344-1948-99D6-F88AB95BA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80E6CCA-3CFB-6342-A318-A3D03C9BEC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0972" y="5991224"/>
            <a:ext cx="3343027" cy="32579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DB62D81-A13F-8C4B-A2A6-9D75FC194A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20972" y="6321057"/>
            <a:ext cx="3343027" cy="325791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In the service of scotland">
            <a:extLst>
              <a:ext uri="{FF2B5EF4-FFF2-40B4-BE49-F238E27FC236}">
                <a16:creationId xmlns:a16="http://schemas.microsoft.com/office/drawing/2014/main" id="{022DA29D-8A57-044D-928F-CB6D5907DC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green">
    <p:bg>
      <p:bgPr>
        <a:solidFill>
          <a:srgbClr val="12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F1C-14CD-FD4E-B932-38F11DAA00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4103370" cy="117403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400" cap="all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pic>
        <p:nvPicPr>
          <p:cNvPr id="5" name="Picture 4" descr="In the Service of Scotland">
            <a:extLst>
              <a:ext uri="{FF2B5EF4-FFF2-40B4-BE49-F238E27FC236}">
                <a16:creationId xmlns:a16="http://schemas.microsoft.com/office/drawing/2014/main" id="{F75291AC-A1FF-304A-82F2-27DE1F3F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3750" y="5807068"/>
            <a:ext cx="2161717" cy="687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30" y="6007773"/>
            <a:ext cx="3397284" cy="5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64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and half pic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Copy. </a:t>
            </a:r>
            <a:br>
              <a:rPr lang="en-GB" dirty="0"/>
            </a:br>
            <a:endParaRPr lang="en-GB" dirty="0"/>
          </a:p>
        </p:txBody>
      </p:sp>
      <p:sp>
        <p:nvSpPr>
          <p:cNvPr id="13" name="Picture Placeholder 12" descr="place picture in this picture holder ">
            <a:extLst>
              <a:ext uri="{FF2B5EF4-FFF2-40B4-BE49-F238E27FC236}">
                <a16:creationId xmlns:a16="http://schemas.microsoft.com/office/drawing/2014/main" id="{AA6DC121-0344-1948-99D6-F88AB95BA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80E6CCA-3CFB-6342-A318-A3D03C9BEC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0972" y="5991224"/>
            <a:ext cx="3343027" cy="32579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DB62D81-A13F-8C4B-A2A6-9D75FC194A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20972" y="6321057"/>
            <a:ext cx="3343027" cy="325791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In the service of scotland">
            <a:extLst>
              <a:ext uri="{FF2B5EF4-FFF2-40B4-BE49-F238E27FC236}">
                <a16:creationId xmlns:a16="http://schemas.microsoft.com/office/drawing/2014/main" id="{A0F7147A-A900-0545-919C-048A3254A2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958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and half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Copy. </a:t>
            </a:r>
            <a:br>
              <a:rPr lang="en-GB" dirty="0"/>
            </a:br>
            <a:endParaRPr lang="en-GB" dirty="0"/>
          </a:p>
        </p:txBody>
      </p:sp>
      <p:sp>
        <p:nvSpPr>
          <p:cNvPr id="13" name="Picture Placeholder 12" descr="place picture in this picture holder ">
            <a:extLst>
              <a:ext uri="{FF2B5EF4-FFF2-40B4-BE49-F238E27FC236}">
                <a16:creationId xmlns:a16="http://schemas.microsoft.com/office/drawing/2014/main" id="{AA6DC121-0344-1948-99D6-F88AB95BA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80E6CCA-3CFB-6342-A318-A3D03C9BEC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0972" y="5991224"/>
            <a:ext cx="3343027" cy="32579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DB62D81-A13F-8C4B-A2A6-9D75FC194A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20972" y="6321057"/>
            <a:ext cx="3343027" cy="325791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In the service of scotland">
            <a:extLst>
              <a:ext uri="{FF2B5EF4-FFF2-40B4-BE49-F238E27FC236}">
                <a16:creationId xmlns:a16="http://schemas.microsoft.com/office/drawing/2014/main" id="{C0AC9256-8B24-814C-A082-A0DA8A1C8B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65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and half pic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Copy. </a:t>
            </a:r>
            <a:br>
              <a:rPr lang="en-GB" dirty="0"/>
            </a:br>
            <a:endParaRPr lang="en-GB" dirty="0"/>
          </a:p>
        </p:txBody>
      </p:sp>
      <p:sp>
        <p:nvSpPr>
          <p:cNvPr id="13" name="Picture Placeholder 12" descr="place picture in this picture holder ">
            <a:extLst>
              <a:ext uri="{FF2B5EF4-FFF2-40B4-BE49-F238E27FC236}">
                <a16:creationId xmlns:a16="http://schemas.microsoft.com/office/drawing/2014/main" id="{AA6DC121-0344-1948-99D6-F88AB95BA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80E6CCA-3CFB-6342-A318-A3D03C9BEC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0972" y="5991224"/>
            <a:ext cx="3343027" cy="32579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DB62D81-A13F-8C4B-A2A6-9D75FC194A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20972" y="6321057"/>
            <a:ext cx="3343027" cy="325791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In the service of scotland">
            <a:extLst>
              <a:ext uri="{FF2B5EF4-FFF2-40B4-BE49-F238E27FC236}">
                <a16:creationId xmlns:a16="http://schemas.microsoft.com/office/drawing/2014/main" id="{674F1A53-90EF-F94C-96A4-98639A3FB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00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and half p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Copy. </a:t>
            </a:r>
            <a:br>
              <a:rPr lang="en-GB" dirty="0"/>
            </a:br>
            <a:endParaRPr lang="en-GB" dirty="0"/>
          </a:p>
        </p:txBody>
      </p:sp>
      <p:sp>
        <p:nvSpPr>
          <p:cNvPr id="13" name="Picture Placeholder 12" descr="place picture in this picture holder ">
            <a:extLst>
              <a:ext uri="{FF2B5EF4-FFF2-40B4-BE49-F238E27FC236}">
                <a16:creationId xmlns:a16="http://schemas.microsoft.com/office/drawing/2014/main" id="{AA6DC121-0344-1948-99D6-F88AB95BA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80E6CCA-3CFB-6342-A318-A3D03C9BEC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0972" y="5991224"/>
            <a:ext cx="3343027" cy="32579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DB62D81-A13F-8C4B-A2A6-9D75FC194A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20972" y="6321057"/>
            <a:ext cx="3343027" cy="325791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In the service of scotland">
            <a:extLst>
              <a:ext uri="{FF2B5EF4-FFF2-40B4-BE49-F238E27FC236}">
                <a16:creationId xmlns:a16="http://schemas.microsoft.com/office/drawing/2014/main" id="{3BF3D00E-C121-C845-8A39-0CB60C0EE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0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2 columns and pic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260000"/>
            <a:ext cx="8101628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4000"/>
            <a:ext cx="8101629" cy="360000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Two columns</a:t>
            </a:r>
          </a:p>
        </p:txBody>
      </p:sp>
      <p:sp>
        <p:nvSpPr>
          <p:cNvPr id="13" name="Picture Placeholder 12" descr="place picture in this picture holder ">
            <a:extLst>
              <a:ext uri="{FF2B5EF4-FFF2-40B4-BE49-F238E27FC236}">
                <a16:creationId xmlns:a16="http://schemas.microsoft.com/office/drawing/2014/main" id="{AA6DC121-0344-1948-99D6-F88AB95BA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1" y="0"/>
            <a:ext cx="3047999" cy="6858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C27EBA6-646E-4640-BBD5-FE50882BB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52240" y="5991224"/>
            <a:ext cx="5066575" cy="32579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AF02CC7-695C-DE4D-8D7B-6941760CA9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52240" y="6321057"/>
            <a:ext cx="5066575" cy="325791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In the service of scotland">
            <a:extLst>
              <a:ext uri="{FF2B5EF4-FFF2-40B4-BE49-F238E27FC236}">
                <a16:creationId xmlns:a16="http://schemas.microsoft.com/office/drawing/2014/main" id="{46A249F7-474E-E647-B33F-2871A9ECF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88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2 columns and pic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260000"/>
            <a:ext cx="8101628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4000"/>
            <a:ext cx="8101629" cy="360000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Two columns</a:t>
            </a:r>
          </a:p>
        </p:txBody>
      </p:sp>
      <p:sp>
        <p:nvSpPr>
          <p:cNvPr id="13" name="Picture Placeholder 12" descr="place picture in this picture holder ">
            <a:extLst>
              <a:ext uri="{FF2B5EF4-FFF2-40B4-BE49-F238E27FC236}">
                <a16:creationId xmlns:a16="http://schemas.microsoft.com/office/drawing/2014/main" id="{AA6DC121-0344-1948-99D6-F88AB95BA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1" y="0"/>
            <a:ext cx="3047999" cy="6858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C27EBA6-646E-4640-BBD5-FE50882BB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52240" y="5991224"/>
            <a:ext cx="5066575" cy="32579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AF02CC7-695C-DE4D-8D7B-6941760CA9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52240" y="6321057"/>
            <a:ext cx="5066575" cy="325791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In the service of scotland">
            <a:extLst>
              <a:ext uri="{FF2B5EF4-FFF2-40B4-BE49-F238E27FC236}">
                <a16:creationId xmlns:a16="http://schemas.microsoft.com/office/drawing/2014/main" id="{84D67E25-7738-7841-AD91-181FCFB4E1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17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2 column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260000"/>
            <a:ext cx="8101628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4000"/>
            <a:ext cx="8101629" cy="360000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Two columns</a:t>
            </a:r>
          </a:p>
        </p:txBody>
      </p:sp>
      <p:sp>
        <p:nvSpPr>
          <p:cNvPr id="13" name="Picture Placeholder 12" descr="place picture in this picture holder ">
            <a:extLst>
              <a:ext uri="{FF2B5EF4-FFF2-40B4-BE49-F238E27FC236}">
                <a16:creationId xmlns:a16="http://schemas.microsoft.com/office/drawing/2014/main" id="{AA6DC121-0344-1948-99D6-F88AB95BA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1" y="0"/>
            <a:ext cx="3047999" cy="6858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C27EBA6-646E-4640-BBD5-FE50882BB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52240" y="5991224"/>
            <a:ext cx="5066575" cy="32579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AF02CC7-695C-DE4D-8D7B-6941760CA9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52240" y="6321057"/>
            <a:ext cx="5066575" cy="325791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In the service of scotland">
            <a:extLst>
              <a:ext uri="{FF2B5EF4-FFF2-40B4-BE49-F238E27FC236}">
                <a16:creationId xmlns:a16="http://schemas.microsoft.com/office/drawing/2014/main" id="{7E311E94-785B-9F41-A6F3-9ADD026B81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53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2 columns and pic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260000"/>
            <a:ext cx="8101628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4000"/>
            <a:ext cx="8101629" cy="360000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Two columns</a:t>
            </a:r>
          </a:p>
        </p:txBody>
      </p:sp>
      <p:sp>
        <p:nvSpPr>
          <p:cNvPr id="13" name="Picture Placeholder 12" descr="place picture in this picture holder ">
            <a:extLst>
              <a:ext uri="{FF2B5EF4-FFF2-40B4-BE49-F238E27FC236}">
                <a16:creationId xmlns:a16="http://schemas.microsoft.com/office/drawing/2014/main" id="{AA6DC121-0344-1948-99D6-F88AB95BA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1" y="0"/>
            <a:ext cx="3047999" cy="6858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C27EBA6-646E-4640-BBD5-FE50882BB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52240" y="5991224"/>
            <a:ext cx="5066575" cy="32579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AF02CC7-695C-DE4D-8D7B-6941760CA9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52240" y="6321057"/>
            <a:ext cx="5066575" cy="325791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In the service of scotland">
            <a:extLst>
              <a:ext uri="{FF2B5EF4-FFF2-40B4-BE49-F238E27FC236}">
                <a16:creationId xmlns:a16="http://schemas.microsoft.com/office/drawing/2014/main" id="{7AA7F377-0649-6F44-8725-FB909A9AA7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040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2 columns and p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260000"/>
            <a:ext cx="8101628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4000"/>
            <a:ext cx="8101629" cy="360000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Two columns</a:t>
            </a:r>
          </a:p>
        </p:txBody>
      </p:sp>
      <p:sp>
        <p:nvSpPr>
          <p:cNvPr id="13" name="Picture Placeholder 12" descr="place picture in this picture holder ">
            <a:extLst>
              <a:ext uri="{FF2B5EF4-FFF2-40B4-BE49-F238E27FC236}">
                <a16:creationId xmlns:a16="http://schemas.microsoft.com/office/drawing/2014/main" id="{AA6DC121-0344-1948-99D6-F88AB95BA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1" y="0"/>
            <a:ext cx="3047999" cy="6858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C27EBA6-646E-4640-BBD5-FE50882BB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52240" y="5991224"/>
            <a:ext cx="5066575" cy="32579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AF02CC7-695C-DE4D-8D7B-6941760CA9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52240" y="6321057"/>
            <a:ext cx="5066575" cy="325791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Job role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In the service of scotland">
            <a:extLst>
              <a:ext uri="{FF2B5EF4-FFF2-40B4-BE49-F238E27FC236}">
                <a16:creationId xmlns:a16="http://schemas.microsoft.com/office/drawing/2014/main" id="{E759B1AE-80C0-DC40-9A94-6741CD4EB5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115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2 columns and purp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260000"/>
            <a:ext cx="8101628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4000"/>
            <a:ext cx="8101629" cy="360000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Two columns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3D234-9863-0243-B337-4AC1166E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2800" y="0"/>
            <a:ext cx="30492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B5789B9B-6875-4844-83DE-FBC34D22BE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F1C-14CD-FD4E-B932-38F11DAA00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4103370" cy="117403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400" cap="all" spc="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pic>
        <p:nvPicPr>
          <p:cNvPr id="5" name="Picture 4" descr="In the Service of Scotland">
            <a:extLst>
              <a:ext uri="{FF2B5EF4-FFF2-40B4-BE49-F238E27FC236}">
                <a16:creationId xmlns:a16="http://schemas.microsoft.com/office/drawing/2014/main" id="{F75291AC-A1FF-304A-82F2-27DE1F3F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3750" y="5807068"/>
            <a:ext cx="2161717" cy="687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30" y="6007773"/>
            <a:ext cx="3397284" cy="5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09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2 columns and gree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260000"/>
            <a:ext cx="8101628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4000"/>
            <a:ext cx="8101629" cy="360000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Two columns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3D234-9863-0243-B337-4AC1166E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2800" y="0"/>
            <a:ext cx="3049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F553CE4F-A2C9-EA47-8073-1144D3EC9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41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2 columns and re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260000"/>
            <a:ext cx="8101628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4000"/>
            <a:ext cx="8101629" cy="360000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Two columns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3D234-9863-0243-B337-4AC1166E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2800" y="0"/>
            <a:ext cx="3049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3A43B362-1ED7-D541-A72C-F3133B0E4E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70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2 columns and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260000"/>
            <a:ext cx="8101628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4000"/>
            <a:ext cx="8101629" cy="360000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Two columns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3D234-9863-0243-B337-4AC1166E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2800" y="0"/>
            <a:ext cx="3049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5A09D76C-B87E-594D-BC11-E4ED6568E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461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2 columns and re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260000"/>
            <a:ext cx="8101628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rgbClr val="CB4109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4000"/>
            <a:ext cx="8101629" cy="360000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Two columns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3D234-9863-0243-B337-4AC1166E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2800" y="0"/>
            <a:ext cx="3049200" cy="68580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3A43B362-1ED7-D541-A72C-F3133B0E4E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81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2 columns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1260000"/>
            <a:ext cx="10599901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3999"/>
            <a:ext cx="10606250" cy="364542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Single column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C34361A6-7922-4448-8F16-B3D11FBD6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146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2 column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1260000"/>
            <a:ext cx="10599901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3999"/>
            <a:ext cx="10606250" cy="364542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9F44DC48-D907-994D-96BD-216E9CFAB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43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1260000"/>
            <a:ext cx="10599901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3999"/>
            <a:ext cx="10606250" cy="364542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4BBEE250-1FCC-7A42-A916-B5892B2347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197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2 columns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1260000"/>
            <a:ext cx="10599901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3999"/>
            <a:ext cx="10606250" cy="364542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DE5C85DF-3E24-864D-A6D4-966A35A301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216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2 colum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1260000"/>
            <a:ext cx="10599901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3999"/>
            <a:ext cx="10606250" cy="364542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38625597-1C49-DF46-BA91-26FBED9EF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765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py 2 colum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1260000"/>
            <a:ext cx="10599901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rgbClr val="CB4109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2123999"/>
            <a:ext cx="10606250" cy="364542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816" y="6494463"/>
            <a:ext cx="31943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In the service of scotland">
            <a:extLst>
              <a:ext uri="{FF2B5EF4-FFF2-40B4-BE49-F238E27FC236}">
                <a16:creationId xmlns:a16="http://schemas.microsoft.com/office/drawing/2014/main" id="{38625597-1C49-DF46-BA91-26FBED9EF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urple">
    <p:bg>
      <p:bgPr>
        <a:solidFill>
          <a:srgbClr val="CB41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F1C-14CD-FD4E-B932-38F11DAA00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9159454" cy="1174034"/>
          </a:xfrm>
        </p:spPr>
        <p:txBody>
          <a:bodyPr wrap="square" anchor="t">
            <a:noAutofit/>
          </a:bodyPr>
          <a:lstStyle>
            <a:lvl1pPr algn="l">
              <a:lnSpc>
                <a:spcPct val="80000"/>
              </a:lnSpc>
              <a:defRPr sz="6400" cap="none" spc="0" baseline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pic>
        <p:nvPicPr>
          <p:cNvPr id="6" name="Picture 5" descr="In the Service of Scotland">
            <a:extLst>
              <a:ext uri="{FF2B5EF4-FFF2-40B4-BE49-F238E27FC236}">
                <a16:creationId xmlns:a16="http://schemas.microsoft.com/office/drawing/2014/main" id="{8FFE690C-8D97-D945-8E5E-726504682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0" y="5807068"/>
            <a:ext cx="2161717" cy="687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30" y="6007773"/>
            <a:ext cx="3397284" cy="5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95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 descr="placeholder for chart or graph">
            <a:extLst>
              <a:ext uri="{FF2B5EF4-FFF2-40B4-BE49-F238E27FC236}">
                <a16:creationId xmlns:a16="http://schemas.microsoft.com/office/drawing/2014/main" id="{F0AA4574-7280-044A-80E0-3BD17643AFF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0" y="809897"/>
            <a:ext cx="5295900" cy="525117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chart or graph</a:t>
            </a:r>
          </a:p>
        </p:txBody>
      </p:sp>
      <p:pic>
        <p:nvPicPr>
          <p:cNvPr id="9" name="Picture 8" descr="In the service of scotland">
            <a:extLst>
              <a:ext uri="{FF2B5EF4-FFF2-40B4-BE49-F238E27FC236}">
                <a16:creationId xmlns:a16="http://schemas.microsoft.com/office/drawing/2014/main" id="{09FF3C8C-925C-0D4C-862D-032B83740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099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 descr="placeholder for chart or graph">
            <a:extLst>
              <a:ext uri="{FF2B5EF4-FFF2-40B4-BE49-F238E27FC236}">
                <a16:creationId xmlns:a16="http://schemas.microsoft.com/office/drawing/2014/main" id="{F0AA4574-7280-044A-80E0-3BD17643AFF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0" y="809897"/>
            <a:ext cx="5295900" cy="525117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chart or graph</a:t>
            </a:r>
          </a:p>
        </p:txBody>
      </p:sp>
      <p:pic>
        <p:nvPicPr>
          <p:cNvPr id="9" name="Picture 8" descr="In the service of scotland">
            <a:extLst>
              <a:ext uri="{FF2B5EF4-FFF2-40B4-BE49-F238E27FC236}">
                <a16:creationId xmlns:a16="http://schemas.microsoft.com/office/drawing/2014/main" id="{53DFE22D-7D87-F34C-A799-52D2E7D5CE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77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 descr="placeholder for chart or graph">
            <a:extLst>
              <a:ext uri="{FF2B5EF4-FFF2-40B4-BE49-F238E27FC236}">
                <a16:creationId xmlns:a16="http://schemas.microsoft.com/office/drawing/2014/main" id="{F0AA4574-7280-044A-80E0-3BD17643AFF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0" y="809897"/>
            <a:ext cx="5295900" cy="525117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chart or graph</a:t>
            </a:r>
          </a:p>
        </p:txBody>
      </p:sp>
      <p:pic>
        <p:nvPicPr>
          <p:cNvPr id="9" name="Picture 8" descr="In the service of scotland">
            <a:extLst>
              <a:ext uri="{FF2B5EF4-FFF2-40B4-BE49-F238E27FC236}">
                <a16:creationId xmlns:a16="http://schemas.microsoft.com/office/drawing/2014/main" id="{CE7E2F92-2B8C-4745-96BF-82671DF469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826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 descr="placeholder for chart or graph">
            <a:extLst>
              <a:ext uri="{FF2B5EF4-FFF2-40B4-BE49-F238E27FC236}">
                <a16:creationId xmlns:a16="http://schemas.microsoft.com/office/drawing/2014/main" id="{F0AA4574-7280-044A-80E0-3BD17643AFF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0" y="809897"/>
            <a:ext cx="5295900" cy="525117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chart or graph</a:t>
            </a:r>
          </a:p>
        </p:txBody>
      </p:sp>
      <p:pic>
        <p:nvPicPr>
          <p:cNvPr id="9" name="Picture 8" descr="In the service of scotland">
            <a:extLst>
              <a:ext uri="{FF2B5EF4-FFF2-40B4-BE49-F238E27FC236}">
                <a16:creationId xmlns:a16="http://schemas.microsoft.com/office/drawing/2014/main" id="{5F9A06AA-1EE6-734F-85F0-31016A407C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552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py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rgbClr val="CB4109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 descr="placeholder for chart or graph">
            <a:extLst>
              <a:ext uri="{FF2B5EF4-FFF2-40B4-BE49-F238E27FC236}">
                <a16:creationId xmlns:a16="http://schemas.microsoft.com/office/drawing/2014/main" id="{F0AA4574-7280-044A-80E0-3BD17643AFF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0" y="809897"/>
            <a:ext cx="5295900" cy="525117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chart or graph</a:t>
            </a:r>
          </a:p>
        </p:txBody>
      </p:sp>
      <p:pic>
        <p:nvPicPr>
          <p:cNvPr id="9" name="Picture 8" descr="In the service of scotland">
            <a:extLst>
              <a:ext uri="{FF2B5EF4-FFF2-40B4-BE49-F238E27FC236}">
                <a16:creationId xmlns:a16="http://schemas.microsoft.com/office/drawing/2014/main" id="{5F9A06AA-1EE6-734F-85F0-31016A407C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97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9A7-4DCE-A248-95D9-092E33390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1260000"/>
            <a:ext cx="5040000" cy="8524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100" spc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Headline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DA3-F2C3-E04A-A907-4C6C2237CFE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123999"/>
            <a:ext cx="5040000" cy="36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6FD5-9654-254F-8899-0FDC000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84" y="6494463"/>
            <a:ext cx="2409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 descr="placeholder for chart or graph">
            <a:extLst>
              <a:ext uri="{FF2B5EF4-FFF2-40B4-BE49-F238E27FC236}">
                <a16:creationId xmlns:a16="http://schemas.microsoft.com/office/drawing/2014/main" id="{F0AA4574-7280-044A-80E0-3BD17643AFF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0" y="809897"/>
            <a:ext cx="5295900" cy="525117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chart or graph</a:t>
            </a:r>
          </a:p>
        </p:txBody>
      </p:sp>
      <p:pic>
        <p:nvPicPr>
          <p:cNvPr id="9" name="Picture 8" descr="In the service of scotland">
            <a:extLst>
              <a:ext uri="{FF2B5EF4-FFF2-40B4-BE49-F238E27FC236}">
                <a16:creationId xmlns:a16="http://schemas.microsoft.com/office/drawing/2014/main" id="{7B8078B5-F5FB-964F-ADA3-C926E4710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550" y="5806423"/>
            <a:ext cx="2466975" cy="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ven by valu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 the Service of Scotland">
            <a:extLst>
              <a:ext uri="{FF2B5EF4-FFF2-40B4-BE49-F238E27FC236}">
                <a16:creationId xmlns:a16="http://schemas.microsoft.com/office/drawing/2014/main" id="{FD24D427-58A6-C647-AEE5-9F9C24985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A7985E-C794-154C-BCAD-1B1DA8F4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1371600"/>
            <a:ext cx="180975" cy="1371600"/>
          </a:xfrm>
          <a:prstGeom prst="rect">
            <a:avLst/>
          </a:prstGeom>
          <a:solidFill>
            <a:srgbClr val="00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D2BF59-77F8-0D47-828E-E529FF3C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2743200"/>
            <a:ext cx="180975" cy="1371600"/>
          </a:xfrm>
          <a:prstGeom prst="rect">
            <a:avLst/>
          </a:prstGeom>
          <a:solidFill>
            <a:srgbClr val="12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74DD0-D741-9B45-BCEF-0B8D15F5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4113884"/>
            <a:ext cx="180975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B45CB-38B5-B84E-8020-B24272F7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5486400"/>
            <a:ext cx="180975" cy="13716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E9E31-0F21-2F4F-B98A-0E49BAD5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0"/>
            <a:ext cx="180975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7" y="1455416"/>
            <a:ext cx="10058400" cy="37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5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think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 the Service of Scotland">
            <a:extLst>
              <a:ext uri="{FF2B5EF4-FFF2-40B4-BE49-F238E27FC236}">
                <a16:creationId xmlns:a16="http://schemas.microsoft.com/office/drawing/2014/main" id="{7BD4F77F-4D4A-ED4C-950C-B3950AB634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BE3657-D74C-2249-818F-3B7C57A9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1371600"/>
            <a:ext cx="18097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3935BD-7081-0A43-84C7-B84405E8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2743200"/>
            <a:ext cx="180975" cy="1371600"/>
          </a:xfrm>
          <a:prstGeom prst="rect">
            <a:avLst/>
          </a:prstGeom>
          <a:solidFill>
            <a:srgbClr val="12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2DC63-BCAD-3D4C-BE98-59DBD165C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4113884"/>
            <a:ext cx="180975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BE475-5D76-4147-B2B4-E325E48A2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5486400"/>
            <a:ext cx="180975" cy="13716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8F0E08-E366-0D49-8F57-A239E449F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0"/>
            <a:ext cx="180975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7" y="1455416"/>
            <a:ext cx="10058400" cy="37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8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blue">
    <p:bg>
      <p:bgPr>
        <a:solidFill>
          <a:srgbClr val="12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9CE517-1F86-B344-A030-2B48132B6A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3750" y="2411427"/>
            <a:ext cx="10604500" cy="117403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40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Title 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54578-9CBA-4345-8399-EEE09F3D9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9600" y="1371600"/>
            <a:ext cx="18097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E8A1C-8358-514E-A22D-20680A765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9600" y="2743200"/>
            <a:ext cx="180975" cy="1371600"/>
          </a:xfrm>
          <a:prstGeom prst="rect">
            <a:avLst/>
          </a:prstGeom>
          <a:solidFill>
            <a:srgbClr val="12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A8E05B-FB31-1043-B7E5-BD1153E5E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9600" y="4113884"/>
            <a:ext cx="180975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26B91-6814-AB4D-91B5-2EEBA1702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9600" y="5486400"/>
            <a:ext cx="180975" cy="1371600"/>
          </a:xfrm>
          <a:prstGeom prst="rect">
            <a:avLst/>
          </a:prstGeom>
          <a:solidFill>
            <a:srgbClr val="CB4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In the Service of Scotland">
            <a:extLst>
              <a:ext uri="{FF2B5EF4-FFF2-40B4-BE49-F238E27FC236}">
                <a16:creationId xmlns:a16="http://schemas.microsoft.com/office/drawing/2014/main" id="{62A6CB64-B471-174D-B13E-A8A2C2E01A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3751" y="5997381"/>
            <a:ext cx="1563221" cy="497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325D9F-4DDB-6F4C-8892-07D2B4E4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009600" y="0"/>
            <a:ext cx="180975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8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2CEBA-F58A-6D4E-AADD-35EE314A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365125"/>
            <a:ext cx="10604500" cy="9445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9B375-9EED-394C-B715-0F6C3FE2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0" y="1627188"/>
            <a:ext cx="10598150" cy="4549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A678C-B778-5B40-850E-971A70695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5050" y="649446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DC7242-389F-F94B-9C3F-D14DCC7DC7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4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689" r:id="rId2"/>
    <p:sldLayoutId id="2147483728" r:id="rId3"/>
    <p:sldLayoutId id="2147483786" r:id="rId4"/>
    <p:sldLayoutId id="2147483730" r:id="rId5"/>
    <p:sldLayoutId id="2147483779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690" r:id="rId12"/>
    <p:sldLayoutId id="2147483750" r:id="rId13"/>
    <p:sldLayoutId id="2147483740" r:id="rId14"/>
    <p:sldLayoutId id="2147483693" r:id="rId15"/>
    <p:sldLayoutId id="2147483692" r:id="rId16"/>
    <p:sldLayoutId id="2147483694" r:id="rId17"/>
    <p:sldLayoutId id="2147483780" r:id="rId18"/>
    <p:sldLayoutId id="2147483792" r:id="rId19"/>
    <p:sldLayoutId id="2147483795" r:id="rId20"/>
    <p:sldLayoutId id="2147483793" r:id="rId21"/>
    <p:sldLayoutId id="2147483796" r:id="rId22"/>
    <p:sldLayoutId id="2147483794" r:id="rId23"/>
    <p:sldLayoutId id="2147483797" r:id="rId24"/>
    <p:sldLayoutId id="2147483798" r:id="rId25"/>
    <p:sldLayoutId id="2147483799" r:id="rId26"/>
    <p:sldLayoutId id="2147483752" r:id="rId27"/>
    <p:sldLayoutId id="2147483785" r:id="rId28"/>
    <p:sldLayoutId id="2147483753" r:id="rId29"/>
    <p:sldLayoutId id="2147483726" r:id="rId30"/>
    <p:sldLayoutId id="2147483754" r:id="rId31"/>
    <p:sldLayoutId id="2147483755" r:id="rId32"/>
    <p:sldLayoutId id="2147483781" r:id="rId33"/>
    <p:sldLayoutId id="2147483775" r:id="rId34"/>
    <p:sldLayoutId id="2147483776" r:id="rId35"/>
    <p:sldLayoutId id="2147483722" r:id="rId36"/>
    <p:sldLayoutId id="2147483777" r:id="rId37"/>
    <p:sldLayoutId id="2147483778" r:id="rId38"/>
    <p:sldLayoutId id="2147483756" r:id="rId39"/>
    <p:sldLayoutId id="2147483757" r:id="rId40"/>
    <p:sldLayoutId id="2147483725" r:id="rId41"/>
    <p:sldLayoutId id="2147483758" r:id="rId42"/>
    <p:sldLayoutId id="2147483759" r:id="rId43"/>
    <p:sldLayoutId id="2147483760" r:id="rId44"/>
    <p:sldLayoutId id="2147483761" r:id="rId45"/>
    <p:sldLayoutId id="2147483724" r:id="rId46"/>
    <p:sldLayoutId id="2147483762" r:id="rId47"/>
    <p:sldLayoutId id="2147483763" r:id="rId48"/>
    <p:sldLayoutId id="2147483764" r:id="rId49"/>
    <p:sldLayoutId id="2147483766" r:id="rId50"/>
    <p:sldLayoutId id="2147483765" r:id="rId51"/>
    <p:sldLayoutId id="2147483736" r:id="rId52"/>
    <p:sldLayoutId id="2147483782" r:id="rId53"/>
    <p:sldLayoutId id="2147483767" r:id="rId54"/>
    <p:sldLayoutId id="2147483769" r:id="rId55"/>
    <p:sldLayoutId id="2147483770" r:id="rId56"/>
    <p:sldLayoutId id="2147483768" r:id="rId57"/>
    <p:sldLayoutId id="2147483723" r:id="rId58"/>
    <p:sldLayoutId id="2147483783" r:id="rId59"/>
    <p:sldLayoutId id="2147483771" r:id="rId60"/>
    <p:sldLayoutId id="2147483772" r:id="rId61"/>
    <p:sldLayoutId id="2147483716" r:id="rId62"/>
    <p:sldLayoutId id="2147483773" r:id="rId63"/>
    <p:sldLayoutId id="2147483784" r:id="rId64"/>
    <p:sldLayoutId id="2147483774" r:id="rId6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none" spc="-150" baseline="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16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00" userDrawn="1">
          <p15:clr>
            <a:srgbClr val="F26B43"/>
          </p15:clr>
        </p15:guide>
        <p15:guide id="11" orient="horz" pos="226" userDrawn="1">
          <p15:clr>
            <a:srgbClr val="F26B43"/>
          </p15:clr>
        </p15:guide>
        <p15:guide id="12" pos="7176" userDrawn="1">
          <p15:clr>
            <a:srgbClr val="F26B43"/>
          </p15:clr>
        </p15:guide>
        <p15:guide id="13" orient="horz" pos="4091" userDrawn="1">
          <p15:clr>
            <a:srgbClr val="F26B43"/>
          </p15:clr>
        </p15:guide>
        <p15:guide id="14" orient="horz" pos="10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sisfunction.civilservice.gov.uk/training/introduction-to-r/" TargetMode="External"/><Relationship Id="rId7" Type="http://schemas.openxmlformats.org/officeDocument/2006/relationships/hyperlink" Target="https://analysisfunction.civilservice.gov.uk/training/awareness-in-sample-design-and-estimation/" TargetMode="External"/><Relationship Id="rId2" Type="http://schemas.openxmlformats.org/officeDocument/2006/relationships/hyperlink" Target="https://learn.sas.com/course/view.php?id=118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nalysisfunction.civilservice.gov.uk/training/introduction-to-git/" TargetMode="External"/><Relationship Id="rId5" Type="http://schemas.openxmlformats.org/officeDocument/2006/relationships/hyperlink" Target="https://analysisfunction.civilservice.gov.uk/training/command-line-basics/" TargetMode="External"/><Relationship Id="rId4" Type="http://schemas.openxmlformats.org/officeDocument/2006/relationships/hyperlink" Target="https://www.udemy.com/course/reproducible-analytical-pipelin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D3C7-BF5C-D0BB-0E9A-E63239048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Building a RAP for</a:t>
            </a:r>
            <a:br>
              <a:rPr lang="en-GB" cap="none" dirty="0"/>
            </a:br>
            <a:r>
              <a:rPr lang="en-GB" cap="none" dirty="0"/>
              <a:t>Survey 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02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F5E-61D8-8B34-0319-1BEEA961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From SAS to R</a:t>
            </a:r>
          </a:p>
        </p:txBody>
      </p:sp>
    </p:spTree>
    <p:extLst>
      <p:ext uri="{BB962C8B-B14F-4D97-AF65-F5344CB8AC3E}">
        <p14:creationId xmlns:p14="http://schemas.microsoft.com/office/powerpoint/2010/main" val="388306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9C11-BE1B-DE98-6D1D-60140DB3B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SAS to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C204-AB39-A12F-709F-B96A9116E4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680" y="1537200"/>
            <a:ext cx="6260990" cy="37833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Understand SAS code</a:t>
            </a:r>
          </a:p>
          <a:p>
            <a:pPr>
              <a:lnSpc>
                <a:spcPct val="100000"/>
              </a:lnSpc>
            </a:pPr>
            <a:r>
              <a:rPr lang="en-GB" dirty="0"/>
              <a:t>Understand sampling methods</a:t>
            </a:r>
          </a:p>
          <a:p>
            <a:pPr>
              <a:lnSpc>
                <a:spcPct val="100000"/>
              </a:lnSpc>
            </a:pPr>
            <a:r>
              <a:rPr lang="en-GB" dirty="0"/>
              <a:t>Keep variable names and code structure (at least initially)</a:t>
            </a:r>
          </a:p>
          <a:p>
            <a:pPr>
              <a:lnSpc>
                <a:spcPct val="100000"/>
              </a:lnSpc>
            </a:pPr>
            <a:r>
              <a:rPr lang="en-GB" dirty="0"/>
              <a:t>Don’t </a:t>
            </a:r>
            <a:r>
              <a:rPr lang="en-GB"/>
              <a:t>copy line-by-line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QA throughout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3E37F9-61C0-A383-66E0-DBE9C97EEBF2}"/>
              </a:ext>
            </a:extLst>
          </p:cNvPr>
          <p:cNvGrpSpPr/>
          <p:nvPr/>
        </p:nvGrpSpPr>
        <p:grpSpPr>
          <a:xfrm>
            <a:off x="7173063" y="1407136"/>
            <a:ext cx="4531257" cy="4043457"/>
            <a:chOff x="484088" y="1461416"/>
            <a:chExt cx="4888756" cy="4586436"/>
          </a:xfrm>
        </p:grpSpPr>
        <p:pic>
          <p:nvPicPr>
            <p:cNvPr id="5" name="Picture 4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4D995FFF-D6AA-AF5D-4FF9-8AA081A82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700"/>
            <a:stretch/>
          </p:blipFill>
          <p:spPr>
            <a:xfrm>
              <a:off x="518577" y="1461416"/>
              <a:ext cx="4854267" cy="4221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8D35CF-F654-700D-133F-36E3158FAE5F}"/>
                </a:ext>
              </a:extLst>
            </p:cNvPr>
            <p:cNvSpPr txBox="1"/>
            <p:nvPr/>
          </p:nvSpPr>
          <p:spPr>
            <a:xfrm>
              <a:off x="484088" y="5709298"/>
              <a:ext cx="2282569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GB" sz="1600" dirty="0"/>
                <a:t>SCJS master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55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4D99-E7D8-EBC6-833B-93EA0A397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>
                <a:solidFill>
                  <a:schemeClr val="accent3"/>
                </a:solidFill>
                <a:latin typeface="Arial Black" panose="020B0A04020102020204" pitchFamily="34" charset="0"/>
              </a:rPr>
              <a:t>RAP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A63994-CE95-7351-14CE-5E07DC45DEB5}"/>
              </a:ext>
            </a:extLst>
          </p:cNvPr>
          <p:cNvGrpSpPr/>
          <p:nvPr/>
        </p:nvGrpSpPr>
        <p:grpSpPr>
          <a:xfrm>
            <a:off x="1948070" y="1344029"/>
            <a:ext cx="8708885" cy="4169942"/>
            <a:chOff x="824950" y="1344029"/>
            <a:chExt cx="8708885" cy="41699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87AA8B1-838D-D59E-51A2-FD8D2329843D}"/>
                </a:ext>
              </a:extLst>
            </p:cNvPr>
            <p:cNvGrpSpPr/>
            <p:nvPr/>
          </p:nvGrpSpPr>
          <p:grpSpPr>
            <a:xfrm>
              <a:off x="1211853" y="1344029"/>
              <a:ext cx="8321982" cy="4169942"/>
              <a:chOff x="484088" y="1640175"/>
              <a:chExt cx="8321982" cy="416994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C65C48C-DD98-F537-A19C-F20D019EB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088" y="1640175"/>
                <a:ext cx="8321982" cy="3831387"/>
              </a:xfrm>
              <a:prstGeom prst="rect">
                <a:avLst/>
              </a:prstGeom>
              <a:ln>
                <a:solidFill>
                  <a:srgbClr val="124971"/>
                </a:solidFill>
              </a:ln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43815-9720-C37C-EA23-474A98DCBBF9}"/>
                  </a:ext>
                </a:extLst>
              </p:cNvPr>
              <p:cNvSpPr txBox="1"/>
              <p:nvPr/>
            </p:nvSpPr>
            <p:spPr>
              <a:xfrm>
                <a:off x="484088" y="5471563"/>
                <a:ext cx="3153634" cy="338554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GB" sz="1600" dirty="0" err="1"/>
                  <a:t>cssampling</a:t>
                </a:r>
                <a:r>
                  <a:rPr lang="en-GB" sz="1600" dirty="0"/>
                  <a:t> repository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B2E8F2-D2EE-D5FA-36FF-A2DE6034F60F}"/>
                </a:ext>
              </a:extLst>
            </p:cNvPr>
            <p:cNvSpPr/>
            <p:nvPr/>
          </p:nvSpPr>
          <p:spPr>
            <a:xfrm>
              <a:off x="1997765" y="4094922"/>
              <a:ext cx="884583" cy="6659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1C4742-D120-97CC-5E1D-24EE54AD4BD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824950" y="4427882"/>
              <a:ext cx="117281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20749D-C98A-3CCE-5037-53BBD85BD522}"/>
              </a:ext>
            </a:extLst>
          </p:cNvPr>
          <p:cNvSpPr txBox="1"/>
          <p:nvPr/>
        </p:nvSpPr>
        <p:spPr>
          <a:xfrm>
            <a:off x="1082814" y="4104716"/>
            <a:ext cx="90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Master scripts</a:t>
            </a:r>
          </a:p>
        </p:txBody>
      </p:sp>
    </p:spTree>
    <p:extLst>
      <p:ext uri="{BB962C8B-B14F-4D97-AF65-F5344CB8AC3E}">
        <p14:creationId xmlns:p14="http://schemas.microsoft.com/office/powerpoint/2010/main" val="143594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4D99-E7D8-EBC6-833B-93EA0A397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0" dirty="0">
                <a:solidFill>
                  <a:schemeClr val="accent3"/>
                </a:solidFill>
                <a:latin typeface="Arial Black" panose="020B0A04020102020204" pitchFamily="34" charset="0"/>
              </a:rPr>
              <a:t>RAP Structure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CC1A4A-8D94-2988-196D-603791395A96}"/>
              </a:ext>
            </a:extLst>
          </p:cNvPr>
          <p:cNvGrpSpPr/>
          <p:nvPr/>
        </p:nvGrpSpPr>
        <p:grpSpPr>
          <a:xfrm>
            <a:off x="5030518" y="1704897"/>
            <a:ext cx="6264750" cy="3568008"/>
            <a:chOff x="3996850" y="1704897"/>
            <a:chExt cx="6264750" cy="356800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C3C8D4-A510-E91C-8C0B-8E0EF9EB6475}"/>
                </a:ext>
              </a:extLst>
            </p:cNvPr>
            <p:cNvGrpSpPr/>
            <p:nvPr/>
          </p:nvGrpSpPr>
          <p:grpSpPr>
            <a:xfrm>
              <a:off x="3996851" y="1704897"/>
              <a:ext cx="6264749" cy="3229454"/>
              <a:chOff x="4658354" y="1436541"/>
              <a:chExt cx="6264749" cy="32294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9387220-256B-DA0C-994C-6662F4C7AC2A}"/>
                  </a:ext>
                </a:extLst>
              </p:cNvPr>
              <p:cNvSpPr/>
              <p:nvPr/>
            </p:nvSpPr>
            <p:spPr>
              <a:xfrm>
                <a:off x="4658354" y="1436541"/>
                <a:ext cx="6264749" cy="3229454"/>
              </a:xfrm>
              <a:prstGeom prst="rect">
                <a:avLst/>
              </a:prstGeom>
              <a:ln>
                <a:solidFill>
                  <a:srgbClr val="12497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57C890E-752F-B2A2-FCEB-AE598D2EF91E}"/>
                  </a:ext>
                </a:extLst>
              </p:cNvPr>
              <p:cNvGrpSpPr/>
              <p:nvPr/>
            </p:nvGrpSpPr>
            <p:grpSpPr>
              <a:xfrm>
                <a:off x="4701124" y="1506758"/>
                <a:ext cx="6179207" cy="3089020"/>
                <a:chOff x="4658355" y="1534962"/>
                <a:chExt cx="6179207" cy="308902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58797C9-49D4-239A-ED46-1182925117C9}"/>
                    </a:ext>
                  </a:extLst>
                </p:cNvPr>
                <p:cNvGrpSpPr/>
                <p:nvPr/>
              </p:nvGrpSpPr>
              <p:grpSpPr>
                <a:xfrm>
                  <a:off x="4658355" y="1534962"/>
                  <a:ext cx="4322914" cy="2796447"/>
                  <a:chOff x="6386112" y="1400612"/>
                  <a:chExt cx="4322914" cy="2796447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0459089-7199-1A5E-450E-74E72A303A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386112" y="1400612"/>
                    <a:ext cx="2360990" cy="2796447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48CAEE6E-1413-7052-EF4C-CCF8546DE3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756276" y="1720401"/>
                    <a:ext cx="1952750" cy="24766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9C0C5231-A545-E97B-56DB-136C190EEF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68520" y="1854751"/>
                  <a:ext cx="1769042" cy="2769231"/>
                </a:xfrm>
                <a:prstGeom prst="rect">
                  <a:avLst/>
                </a:prstGeom>
              </p:spPr>
            </p:pic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234EB5-FEB7-0F76-05B4-57DF5EB2BFDC}"/>
                </a:ext>
              </a:extLst>
            </p:cNvPr>
            <p:cNvSpPr txBox="1"/>
            <p:nvPr/>
          </p:nvSpPr>
          <p:spPr>
            <a:xfrm>
              <a:off x="3996850" y="4934351"/>
              <a:ext cx="2412935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GB" sz="1600" dirty="0" err="1"/>
                <a:t>cssampling</a:t>
              </a:r>
              <a:r>
                <a:rPr lang="en-GB" sz="1600" dirty="0"/>
                <a:t> functions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B13512-2357-068D-E327-3B553ABDB1CF}"/>
              </a:ext>
            </a:extLst>
          </p:cNvPr>
          <p:cNvGrpSpPr/>
          <p:nvPr/>
        </p:nvGrpSpPr>
        <p:grpSpPr>
          <a:xfrm>
            <a:off x="541934" y="1704897"/>
            <a:ext cx="3624639" cy="3334866"/>
            <a:chOff x="213945" y="1704897"/>
            <a:chExt cx="3624639" cy="333486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3A15912-7EFD-5EB2-C09B-2868742548F0}"/>
                </a:ext>
              </a:extLst>
            </p:cNvPr>
            <p:cNvGrpSpPr/>
            <p:nvPr/>
          </p:nvGrpSpPr>
          <p:grpSpPr>
            <a:xfrm>
              <a:off x="1860605" y="1704897"/>
              <a:ext cx="1977979" cy="3334866"/>
              <a:chOff x="1154926" y="1704897"/>
              <a:chExt cx="1977979" cy="333486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F1B27C9-6501-9428-4EC8-55013824D639}"/>
                  </a:ext>
                </a:extLst>
              </p:cNvPr>
              <p:cNvGrpSpPr/>
              <p:nvPr/>
            </p:nvGrpSpPr>
            <p:grpSpPr>
              <a:xfrm>
                <a:off x="1154926" y="1704897"/>
                <a:ext cx="1977979" cy="2993291"/>
                <a:chOff x="2683565" y="1704897"/>
                <a:chExt cx="1977979" cy="2993291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E951D7-DBB3-F1F7-6637-A2F6B5CADF7D}"/>
                    </a:ext>
                  </a:extLst>
                </p:cNvPr>
                <p:cNvSpPr/>
                <p:nvPr/>
              </p:nvSpPr>
              <p:spPr>
                <a:xfrm>
                  <a:off x="2683565" y="1704897"/>
                  <a:ext cx="1977979" cy="29932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9D70348-AE9A-01A7-321C-79580528CE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-1" t="-4265" r="-4346" b="-2775"/>
                <a:stretch/>
              </p:blipFill>
              <p:spPr>
                <a:xfrm>
                  <a:off x="2765922" y="1704897"/>
                  <a:ext cx="1895622" cy="299329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600015-E289-9270-D6F6-ED22FC61ADE8}"/>
                  </a:ext>
                </a:extLst>
              </p:cNvPr>
              <p:cNvSpPr txBox="1"/>
              <p:nvPr/>
            </p:nvSpPr>
            <p:spPr>
              <a:xfrm>
                <a:off x="1154926" y="4701209"/>
                <a:ext cx="1767178" cy="338554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GB" sz="1600" dirty="0" err="1"/>
                  <a:t>cssampling</a:t>
                </a:r>
                <a:r>
                  <a:rPr lang="en-GB" sz="1600" dirty="0"/>
                  <a:t> scripts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F21A52-2834-54ED-48D9-B2A27B408A92}"/>
                </a:ext>
              </a:extLst>
            </p:cNvPr>
            <p:cNvSpPr txBox="1"/>
            <p:nvPr/>
          </p:nvSpPr>
          <p:spPr>
            <a:xfrm>
              <a:off x="213945" y="1968909"/>
              <a:ext cx="1053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config.R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229EB71-3501-B15E-934E-17FE59436DAF}"/>
                </a:ext>
              </a:extLst>
            </p:cNvPr>
            <p:cNvCxnSpPr>
              <a:cxnSpLocks/>
            </p:cNvCxnSpPr>
            <p:nvPr/>
          </p:nvCxnSpPr>
          <p:spPr>
            <a:xfrm>
              <a:off x="1267493" y="2173453"/>
              <a:ext cx="1069530" cy="3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25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F5E-61D8-8B34-0319-1BEEA961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Sample QA </a:t>
            </a:r>
            <a:br>
              <a:rPr lang="en-GB" cap="none" dirty="0"/>
            </a:br>
            <a:r>
              <a:rPr lang="en-GB" cap="none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70393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4D99-E7D8-EBC6-833B-93EA0A397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>
                <a:solidFill>
                  <a:schemeClr val="accent3"/>
                </a:solidFill>
                <a:latin typeface="Arial Black" panose="020B0A04020102020204" pitchFamily="34" charset="0"/>
              </a:rPr>
              <a:t>Automated QA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7F1E6B-A634-9A0A-3171-621FD34D6FE1}"/>
              </a:ext>
            </a:extLst>
          </p:cNvPr>
          <p:cNvGrpSpPr/>
          <p:nvPr/>
        </p:nvGrpSpPr>
        <p:grpSpPr>
          <a:xfrm>
            <a:off x="484088" y="1786335"/>
            <a:ext cx="4954707" cy="3699529"/>
            <a:chOff x="484088" y="1995054"/>
            <a:chExt cx="4954707" cy="36995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E3AA54-AF35-A84E-D12D-AE7ABB3B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088" y="1995054"/>
              <a:ext cx="4954707" cy="3360975"/>
            </a:xfrm>
            <a:prstGeom prst="rect">
              <a:avLst/>
            </a:prstGeom>
            <a:ln>
              <a:solidFill>
                <a:srgbClr val="12497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FF1E22-1466-E52A-2277-E058D65E2EEC}"/>
                </a:ext>
              </a:extLst>
            </p:cNvPr>
            <p:cNvSpPr txBox="1"/>
            <p:nvPr/>
          </p:nvSpPr>
          <p:spPr>
            <a:xfrm>
              <a:off x="484088" y="5356029"/>
              <a:ext cx="4660567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GB" sz="1600" dirty="0"/>
                <a:t>Conditionally formatted Excel file (R output)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F7D80C-DE52-42D8-BC5E-9F2C585ECA16}"/>
              </a:ext>
            </a:extLst>
          </p:cNvPr>
          <p:cNvGrpSpPr/>
          <p:nvPr/>
        </p:nvGrpSpPr>
        <p:grpSpPr>
          <a:xfrm>
            <a:off x="5907973" y="2499141"/>
            <a:ext cx="5837838" cy="1801415"/>
            <a:chOff x="5870074" y="2697569"/>
            <a:chExt cx="5837838" cy="180141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45FBD6-9A72-BE76-B881-AF1BCDCF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0074" y="2697569"/>
              <a:ext cx="5837838" cy="14628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FD6437-CE75-C5A6-C748-193A5DA13FBC}"/>
                </a:ext>
              </a:extLst>
            </p:cNvPr>
            <p:cNvSpPr txBox="1"/>
            <p:nvPr/>
          </p:nvSpPr>
          <p:spPr>
            <a:xfrm>
              <a:off x="5870074" y="4160430"/>
              <a:ext cx="4660567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GB" sz="1600" dirty="0"/>
                <a:t>Built-in check in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02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4D99-E7D8-EBC6-833B-93EA0A397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>
                <a:solidFill>
                  <a:schemeClr val="accent3"/>
                </a:solidFill>
                <a:latin typeface="Arial Black" panose="020B0A04020102020204" pitchFamily="34" charset="0"/>
              </a:rPr>
              <a:t>Automated QA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330634-2A51-396B-1CC4-BDB2DE39381C}"/>
              </a:ext>
            </a:extLst>
          </p:cNvPr>
          <p:cNvGrpSpPr/>
          <p:nvPr/>
        </p:nvGrpSpPr>
        <p:grpSpPr>
          <a:xfrm>
            <a:off x="1000601" y="1777931"/>
            <a:ext cx="10190797" cy="3698528"/>
            <a:chOff x="652794" y="1608968"/>
            <a:chExt cx="10895647" cy="412884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1583B2-E4E3-0D18-6666-7491FE8EF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030" y="1608968"/>
              <a:ext cx="10886411" cy="3789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926A39-B677-DA9B-3E8C-A1F114DFF031}"/>
                </a:ext>
              </a:extLst>
            </p:cNvPr>
            <p:cNvSpPr txBox="1"/>
            <p:nvPr/>
          </p:nvSpPr>
          <p:spPr>
            <a:xfrm>
              <a:off x="652794" y="5399258"/>
              <a:ext cx="46605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GB" sz="1600" dirty="0"/>
                <a:t>Conditionally formatted Excel file (R output)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33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F5E-61D8-8B34-0319-1BEEA961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Code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16210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8F1C-E666-FF3C-5B5A-52CF6198F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Code Improvements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FE8F3A3-1537-4439-F92D-076C43306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955292"/>
              </p:ext>
            </p:extLst>
          </p:nvPr>
        </p:nvGraphicFramePr>
        <p:xfrm>
          <a:off x="697344" y="1836498"/>
          <a:ext cx="10797312" cy="3418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59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F5E-61D8-8B34-0319-1BEEA961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12243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F5E-61D8-8B34-0319-1BEEA961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11256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8F1C-E666-FF3C-5B5A-52CF6198F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14B2-D47B-5940-ACF5-C39D848416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680" y="1537200"/>
            <a:ext cx="7165449" cy="37833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600" dirty="0"/>
              <a:t>Hard deadline of September 2024</a:t>
            </a:r>
          </a:p>
          <a:p>
            <a:pPr>
              <a:lnSpc>
                <a:spcPct val="150000"/>
              </a:lnSpc>
            </a:pPr>
            <a:r>
              <a:rPr lang="en-GB" sz="2600" dirty="0"/>
              <a:t>Interrelation of surveys</a:t>
            </a:r>
          </a:p>
          <a:p>
            <a:pPr>
              <a:lnSpc>
                <a:spcPct val="150000"/>
              </a:lnSpc>
            </a:pPr>
            <a:r>
              <a:rPr lang="en-GB" sz="2600" dirty="0"/>
              <a:t>Non-deterministic nature</a:t>
            </a:r>
          </a:p>
          <a:p>
            <a:pPr>
              <a:lnSpc>
                <a:spcPct val="150000"/>
              </a:lnSpc>
            </a:pPr>
            <a:r>
              <a:rPr lang="en-GB" sz="2600" dirty="0"/>
              <a:t>Crunch times</a:t>
            </a:r>
          </a:p>
          <a:p>
            <a:pPr>
              <a:lnSpc>
                <a:spcPct val="150000"/>
              </a:lnSpc>
            </a:pPr>
            <a:r>
              <a:rPr lang="en-GB" sz="2600" dirty="0"/>
              <a:t>Data storage post-2026</a:t>
            </a:r>
          </a:p>
        </p:txBody>
      </p:sp>
    </p:spTree>
    <p:extLst>
      <p:ext uri="{BB962C8B-B14F-4D97-AF65-F5344CB8AC3E}">
        <p14:creationId xmlns:p14="http://schemas.microsoft.com/office/powerpoint/2010/main" val="104609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F5E-61D8-8B34-0319-1BEEA961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R Tips</a:t>
            </a:r>
          </a:p>
        </p:txBody>
      </p:sp>
    </p:spTree>
    <p:extLst>
      <p:ext uri="{BB962C8B-B14F-4D97-AF65-F5344CB8AC3E}">
        <p14:creationId xmlns:p14="http://schemas.microsoft.com/office/powerpoint/2010/main" val="3792629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DBE2-E95E-00A7-6853-65391A916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BCC8C-690D-F55D-BF0F-FB480C892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680" y="1537200"/>
            <a:ext cx="7847112" cy="37833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Edit -&gt; Find in files… (Ctrl + Shift + F)</a:t>
            </a:r>
          </a:p>
          <a:p>
            <a:pPr>
              <a:lnSpc>
                <a:spcPct val="150000"/>
              </a:lnSpc>
            </a:pPr>
            <a:r>
              <a:rPr lang="en-GB" dirty="0"/>
              <a:t>warning() and stop()</a:t>
            </a:r>
          </a:p>
          <a:p>
            <a:pPr>
              <a:lnSpc>
                <a:spcPct val="150000"/>
              </a:lnSpc>
            </a:pPr>
            <a:r>
              <a:rPr lang="en-GB" dirty="0"/>
              <a:t>Progress bars (e.g., </a:t>
            </a:r>
            <a:r>
              <a:rPr lang="en-GB" dirty="0" err="1"/>
              <a:t>pbapply</a:t>
            </a:r>
            <a:r>
              <a:rPr lang="en-GB" dirty="0"/>
              <a:t>::</a:t>
            </a:r>
            <a:r>
              <a:rPr lang="en-GB" dirty="0" err="1"/>
              <a:t>pblapply</a:t>
            </a:r>
            <a:r>
              <a:rPr lang="en-GB" dirty="0"/>
              <a:t>)</a:t>
            </a:r>
          </a:p>
          <a:p>
            <a:pPr>
              <a:lnSpc>
                <a:spcPct val="150000"/>
              </a:lnSpc>
            </a:pPr>
            <a:r>
              <a:rPr lang="en-GB" dirty="0"/>
              <a:t>Configuration file</a:t>
            </a:r>
          </a:p>
          <a:p>
            <a:pPr>
              <a:lnSpc>
                <a:spcPct val="150000"/>
              </a:lnSpc>
            </a:pPr>
            <a:r>
              <a:rPr lang="en-GB" dirty="0"/>
              <a:t>Annotate your code!</a:t>
            </a:r>
          </a:p>
        </p:txBody>
      </p:sp>
    </p:spTree>
    <p:extLst>
      <p:ext uri="{BB962C8B-B14F-4D97-AF65-F5344CB8AC3E}">
        <p14:creationId xmlns:p14="http://schemas.microsoft.com/office/powerpoint/2010/main" val="16633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F5E-61D8-8B34-0319-1BEEA961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General Advice</a:t>
            </a:r>
          </a:p>
        </p:txBody>
      </p:sp>
    </p:spTree>
    <p:extLst>
      <p:ext uri="{BB962C8B-B14F-4D97-AF65-F5344CB8AC3E}">
        <p14:creationId xmlns:p14="http://schemas.microsoft.com/office/powerpoint/2010/main" val="135803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8F1C-E666-FF3C-5B5A-52CF6198F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General Advice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14B2-D47B-5940-ACF5-C39D848416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680" y="1537200"/>
            <a:ext cx="7165449" cy="37833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600" dirty="0"/>
              <a:t>Use version control from the start</a:t>
            </a:r>
          </a:p>
          <a:p>
            <a:pPr>
              <a:lnSpc>
                <a:spcPct val="150000"/>
              </a:lnSpc>
            </a:pPr>
            <a:r>
              <a:rPr lang="en-GB" sz="2600" dirty="0"/>
              <a:t>Work with the Data Innovation team</a:t>
            </a:r>
          </a:p>
          <a:p>
            <a:pPr>
              <a:lnSpc>
                <a:spcPct val="150000"/>
              </a:lnSpc>
            </a:pPr>
            <a:r>
              <a:rPr lang="en-GB" sz="2600" dirty="0"/>
              <a:t>Have a dedicated time slot</a:t>
            </a:r>
          </a:p>
          <a:p>
            <a:pPr>
              <a:lnSpc>
                <a:spcPct val="150000"/>
              </a:lnSpc>
            </a:pPr>
            <a:r>
              <a:rPr lang="en-GB" sz="2600" dirty="0"/>
              <a:t>Connect with other statisticians</a:t>
            </a:r>
          </a:p>
          <a:p>
            <a:pPr>
              <a:lnSpc>
                <a:spcPct val="150000"/>
              </a:lnSpc>
            </a:pPr>
            <a:r>
              <a:rPr lang="en-GB" sz="2600" dirty="0"/>
              <a:t>Plan your next steps</a:t>
            </a:r>
          </a:p>
        </p:txBody>
      </p:sp>
    </p:spTree>
    <p:extLst>
      <p:ext uri="{BB962C8B-B14F-4D97-AF65-F5344CB8AC3E}">
        <p14:creationId xmlns:p14="http://schemas.microsoft.com/office/powerpoint/2010/main" val="13083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05FA-1DA6-AE60-BF2F-9E5126BB3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Project Overview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819AC3-C772-65CF-6792-46220FD97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79976"/>
              </p:ext>
            </p:extLst>
          </p:nvPr>
        </p:nvGraphicFramePr>
        <p:xfrm>
          <a:off x="484087" y="1537200"/>
          <a:ext cx="9888350" cy="2914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63387">
                  <a:extLst>
                    <a:ext uri="{9D8B030D-6E8A-4147-A177-3AD203B41FA5}">
                      <a16:colId xmlns:a16="http://schemas.microsoft.com/office/drawing/2014/main" val="2559674151"/>
                    </a:ext>
                  </a:extLst>
                </a:gridCol>
                <a:gridCol w="3413544">
                  <a:extLst>
                    <a:ext uri="{9D8B030D-6E8A-4147-A177-3AD203B41FA5}">
                      <a16:colId xmlns:a16="http://schemas.microsoft.com/office/drawing/2014/main" val="3736821530"/>
                    </a:ext>
                  </a:extLst>
                </a:gridCol>
                <a:gridCol w="1570182">
                  <a:extLst>
                    <a:ext uri="{9D8B030D-6E8A-4147-A177-3AD203B41FA5}">
                      <a16:colId xmlns:a16="http://schemas.microsoft.com/office/drawing/2014/main" val="2281131654"/>
                    </a:ext>
                  </a:extLst>
                </a:gridCol>
                <a:gridCol w="2041237">
                  <a:extLst>
                    <a:ext uri="{9D8B030D-6E8A-4147-A177-3AD203B41FA5}">
                      <a16:colId xmlns:a16="http://schemas.microsoft.com/office/drawing/2014/main" val="239444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dirty="0"/>
                        <a:t>Survey</a:t>
                      </a:r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dirty="0"/>
                        <a:t>Sampling Design</a:t>
                      </a:r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dirty="0"/>
                        <a:t>Sampling Frequency</a:t>
                      </a:r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dirty="0"/>
                        <a:t>Timescale</a:t>
                      </a:r>
                    </a:p>
                  </a:txBody>
                  <a:tcPr marT="90000" marB="90000"/>
                </a:tc>
                <a:extLst>
                  <a:ext uri="{0D108BD9-81ED-4DB2-BD59-A6C34878D82A}">
                    <a16:rowId xmlns:a16="http://schemas.microsoft.com/office/drawing/2014/main" val="40023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Scottish Household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Survey (SHS)</a:t>
                      </a:r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Stratified systematic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random sample</a:t>
                      </a:r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Annual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~ 1 week</a:t>
                      </a:r>
                    </a:p>
                  </a:txBody>
                  <a:tcPr marT="90000" marB="90000"/>
                </a:tc>
                <a:extLst>
                  <a:ext uri="{0D108BD9-81ED-4DB2-BD59-A6C34878D82A}">
                    <a16:rowId xmlns:a16="http://schemas.microsoft.com/office/drawing/2014/main" val="30829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Scottish Health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Survey (</a:t>
                      </a:r>
                      <a:r>
                        <a:rPr lang="en-GB" dirty="0" err="1"/>
                        <a:t>SHeS</a:t>
                      </a:r>
                      <a:r>
                        <a:rPr lang="en-GB" dirty="0"/>
                        <a:t>)</a:t>
                      </a:r>
                    </a:p>
                  </a:txBody>
                  <a:tcPr marT="90000" marB="90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Two-stage clustered stratified systematic random sample</a:t>
                      </a:r>
                    </a:p>
                  </a:txBody>
                  <a:tcPr marT="90000" marB="90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Annual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dirty="0"/>
                    </a:p>
                  </a:txBody>
                  <a:tcPr marT="90000" marB="90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~ &gt;1 week</a:t>
                      </a:r>
                    </a:p>
                  </a:txBody>
                  <a:tcPr marT="90000" marB="90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Scottish Crime and Justice Survey (SCJS)</a:t>
                      </a:r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Stratified systematic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random sample</a:t>
                      </a:r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Annual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~ &lt;1 week</a:t>
                      </a:r>
                    </a:p>
                  </a:txBody>
                  <a:tcPr marT="90000" marB="90000"/>
                </a:tc>
                <a:extLst>
                  <a:ext uri="{0D108BD9-81ED-4DB2-BD59-A6C34878D82A}">
                    <a16:rowId xmlns:a16="http://schemas.microsoft.com/office/drawing/2014/main" val="392234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02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8F1C-E666-FF3C-5B5A-52CF6198F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Project Steps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DCCEAF-7FD8-A7E0-0DC1-218B3BFEA2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969312"/>
              </p:ext>
            </p:extLst>
          </p:nvPr>
        </p:nvGraphicFramePr>
        <p:xfrm>
          <a:off x="484088" y="1782510"/>
          <a:ext cx="4438894" cy="329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9EE29F-AE1C-4AC1-D54E-602BEF9FF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408101"/>
              </p:ext>
            </p:extLst>
          </p:nvPr>
        </p:nvGraphicFramePr>
        <p:xfrm>
          <a:off x="5795013" y="1800983"/>
          <a:ext cx="4438895" cy="321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5787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34B4521-5E3D-6D78-B2BB-BDF47A2D50D3}"/>
              </a:ext>
            </a:extLst>
          </p:cNvPr>
          <p:cNvCxnSpPr>
            <a:cxnSpLocks/>
          </p:cNvCxnSpPr>
          <p:nvPr/>
        </p:nvCxnSpPr>
        <p:spPr>
          <a:xfrm>
            <a:off x="1101826" y="3785257"/>
            <a:ext cx="2087777" cy="6350"/>
          </a:xfrm>
          <a:prstGeom prst="bentConnector4">
            <a:avLst>
              <a:gd name="adj1" fmla="val 66199"/>
              <a:gd name="adj2" fmla="val 4427276"/>
            </a:avLst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A36203-0F00-BDD9-BA63-BF9653A9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9510C9A-F5D5-7C6E-4D4E-B1482E30250A}"/>
              </a:ext>
            </a:extLst>
          </p:cNvPr>
          <p:cNvGrpSpPr/>
          <p:nvPr/>
        </p:nvGrpSpPr>
        <p:grpSpPr>
          <a:xfrm>
            <a:off x="911368" y="2200611"/>
            <a:ext cx="10381673" cy="2510646"/>
            <a:chOff x="905163" y="1819177"/>
            <a:chExt cx="10381673" cy="2510646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C9AF405-5D01-72F7-8B63-4B99817CC62B}"/>
                </a:ext>
              </a:extLst>
            </p:cNvPr>
            <p:cNvCxnSpPr>
              <a:cxnSpLocks/>
            </p:cNvCxnSpPr>
            <p:nvPr/>
          </p:nvCxnSpPr>
          <p:spPr>
            <a:xfrm>
              <a:off x="6438408" y="3433374"/>
              <a:ext cx="2087777" cy="6350"/>
            </a:xfrm>
            <a:prstGeom prst="bentConnector4">
              <a:avLst>
                <a:gd name="adj1" fmla="val -47497"/>
                <a:gd name="adj2" fmla="val 3700000"/>
              </a:avLst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3CB957-5816-1C85-9B95-C39AD5F64B28}"/>
                </a:ext>
              </a:extLst>
            </p:cNvPr>
            <p:cNvSpPr txBox="1"/>
            <p:nvPr/>
          </p:nvSpPr>
          <p:spPr>
            <a:xfrm>
              <a:off x="5985844" y="3683335"/>
              <a:ext cx="21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SSCQ publication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F990109-5D46-AFB3-E920-43817D213E5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9785326" y="2821575"/>
              <a:ext cx="2" cy="12481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66202FBA-4922-F7A8-C4B7-70B759F0A7B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104" y="3399316"/>
              <a:ext cx="2087777" cy="6350"/>
            </a:xfrm>
            <a:prstGeom prst="bentConnector4">
              <a:avLst>
                <a:gd name="adj1" fmla="val 37886"/>
                <a:gd name="adj2" fmla="val 4427276"/>
              </a:avLst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3C7950-C8F2-26DB-2A38-D17454C9A934}"/>
                </a:ext>
              </a:extLst>
            </p:cNvPr>
            <p:cNvSpPr txBox="1"/>
            <p:nvPr/>
          </p:nvSpPr>
          <p:spPr>
            <a:xfrm>
              <a:off x="9253633" y="3683492"/>
              <a:ext cx="1385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Weighting season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C8F4BFCC-BC22-6383-294A-7F35E512F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559" y="2708427"/>
              <a:ext cx="900000" cy="6350"/>
            </a:xfrm>
            <a:prstGeom prst="bentConnector4">
              <a:avLst>
                <a:gd name="adj1" fmla="val 1172"/>
                <a:gd name="adj2" fmla="val 3700000"/>
              </a:avLst>
            </a:prstGeom>
            <a:ln w="19050">
              <a:solidFill>
                <a:srgbClr val="3433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959DAE7-0658-B01A-A0CA-3DD8E1049185}"/>
                </a:ext>
              </a:extLst>
            </p:cNvPr>
            <p:cNvSpPr txBox="1"/>
            <p:nvPr/>
          </p:nvSpPr>
          <p:spPr>
            <a:xfrm>
              <a:off x="905163" y="2105440"/>
              <a:ext cx="1270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ysClr val="windowText" lastClr="000000"/>
                  </a:solidFill>
                </a:rPr>
                <a:t>Upskilling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C2ED852F-5A22-88B7-7EAA-72F0B95D41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43521" y="1994118"/>
              <a:ext cx="15287" cy="1441034"/>
            </a:xfrm>
            <a:prstGeom prst="bentConnector4">
              <a:avLst>
                <a:gd name="adj1" fmla="val -1495388"/>
                <a:gd name="adj2" fmla="val 48321"/>
              </a:avLst>
            </a:prstGeom>
            <a:ln w="19050">
              <a:solidFill>
                <a:srgbClr val="3433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97A34C19-9CAE-8BEF-84DE-FAEC602B6B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35190" y="1980266"/>
              <a:ext cx="15287" cy="1441034"/>
            </a:xfrm>
            <a:prstGeom prst="bentConnector4">
              <a:avLst>
                <a:gd name="adj1" fmla="val -1495388"/>
                <a:gd name="adj2" fmla="val 98956"/>
              </a:avLst>
            </a:prstGeom>
            <a:ln w="19050">
              <a:solidFill>
                <a:srgbClr val="3433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C7038D-4D82-DDDF-4036-69A21BA897D1}"/>
                </a:ext>
              </a:extLst>
            </p:cNvPr>
            <p:cNvSpPr txBox="1"/>
            <p:nvPr/>
          </p:nvSpPr>
          <p:spPr>
            <a:xfrm>
              <a:off x="2079189" y="1834136"/>
              <a:ext cx="11589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Process mapping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888429D-A3E1-E7EB-5EF2-CDADF61A54FB}"/>
                </a:ext>
              </a:extLst>
            </p:cNvPr>
            <p:cNvSpPr txBox="1"/>
            <p:nvPr/>
          </p:nvSpPr>
          <p:spPr>
            <a:xfrm>
              <a:off x="3922798" y="1830073"/>
              <a:ext cx="1270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From SAS to R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9AB5414-86E5-C10D-3C12-2EF05A624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359" y="2695914"/>
              <a:ext cx="2087777" cy="6350"/>
            </a:xfrm>
            <a:prstGeom prst="bentConnector4">
              <a:avLst>
                <a:gd name="adj1" fmla="val -66079"/>
                <a:gd name="adj2" fmla="val 3700000"/>
              </a:avLst>
            </a:prstGeom>
            <a:ln w="19050">
              <a:solidFill>
                <a:srgbClr val="3433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62A45F3-C247-18CC-C7C1-96CF9C38EC30}"/>
                </a:ext>
              </a:extLst>
            </p:cNvPr>
            <p:cNvSpPr txBox="1"/>
            <p:nvPr/>
          </p:nvSpPr>
          <p:spPr>
            <a:xfrm>
              <a:off x="5711954" y="1819177"/>
              <a:ext cx="3088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Post-processing </a:t>
              </a:r>
            </a:p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&amp; checking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73780BA-D7F9-69B0-5D49-72B15AE862E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727054" y="1983882"/>
              <a:ext cx="15287" cy="1441034"/>
            </a:xfrm>
            <a:prstGeom prst="bentConnector4">
              <a:avLst>
                <a:gd name="adj1" fmla="val -1495388"/>
                <a:gd name="adj2" fmla="val 107930"/>
              </a:avLst>
            </a:prstGeom>
            <a:ln w="19050">
              <a:solidFill>
                <a:srgbClr val="3433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FDD046-0A35-D593-88E2-9979DF9B3F35}"/>
                </a:ext>
              </a:extLst>
            </p:cNvPr>
            <p:cNvSpPr txBox="1"/>
            <p:nvPr/>
          </p:nvSpPr>
          <p:spPr>
            <a:xfrm>
              <a:off x="9185045" y="1830073"/>
              <a:ext cx="1270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Improving usability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F0AA17-3934-DE4F-C7D0-A410E12955CB}"/>
                </a:ext>
              </a:extLst>
            </p:cNvPr>
            <p:cNvGrpSpPr/>
            <p:nvPr/>
          </p:nvGrpSpPr>
          <p:grpSpPr>
            <a:xfrm>
              <a:off x="905163" y="2308485"/>
              <a:ext cx="10381673" cy="1514761"/>
              <a:chOff x="1052945" y="2191875"/>
              <a:chExt cx="10298546" cy="14357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770C79-0F5C-9928-8108-7F8620554EBB}"/>
                  </a:ext>
                </a:extLst>
              </p:cNvPr>
              <p:cNvSpPr/>
              <p:nvPr/>
            </p:nvSpPr>
            <p:spPr>
              <a:xfrm>
                <a:off x="1052945" y="2549236"/>
                <a:ext cx="1260000" cy="720437"/>
              </a:xfrm>
              <a:prstGeom prst="rect">
                <a:avLst/>
              </a:prstGeom>
              <a:solidFill>
                <a:srgbClr val="30268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Nov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4BBFCB-2ED3-5916-88A9-089ECD4DF9A2}"/>
                  </a:ext>
                </a:extLst>
              </p:cNvPr>
              <p:cNvSpPr/>
              <p:nvPr/>
            </p:nvSpPr>
            <p:spPr>
              <a:xfrm>
                <a:off x="2312945" y="2549236"/>
                <a:ext cx="1260000" cy="720437"/>
              </a:xfrm>
              <a:prstGeom prst="rect">
                <a:avLst/>
              </a:prstGeom>
              <a:solidFill>
                <a:srgbClr val="30268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3DF0A7-FEAE-D3F9-5DA5-4326EC3093AD}"/>
                  </a:ext>
                </a:extLst>
              </p:cNvPr>
              <p:cNvSpPr/>
              <p:nvPr/>
            </p:nvSpPr>
            <p:spPr>
              <a:xfrm>
                <a:off x="3572945" y="2549233"/>
                <a:ext cx="1260000" cy="720437"/>
              </a:xfrm>
              <a:prstGeom prst="rect">
                <a:avLst/>
              </a:prstGeom>
              <a:solidFill>
                <a:srgbClr val="30268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Jan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B014AB-1EE2-33B9-8615-10C80CD0C2F1}"/>
                  </a:ext>
                </a:extLst>
              </p:cNvPr>
              <p:cNvSpPr/>
              <p:nvPr/>
            </p:nvSpPr>
            <p:spPr>
              <a:xfrm>
                <a:off x="4832945" y="2549232"/>
                <a:ext cx="1260000" cy="720437"/>
              </a:xfrm>
              <a:prstGeom prst="rect">
                <a:avLst/>
              </a:prstGeom>
              <a:solidFill>
                <a:srgbClr val="30268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Feb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A8478B-97B4-7135-5287-E7A2FD4AF145}"/>
                  </a:ext>
                </a:extLst>
              </p:cNvPr>
              <p:cNvSpPr/>
              <p:nvPr/>
            </p:nvSpPr>
            <p:spPr>
              <a:xfrm>
                <a:off x="6092945" y="2549231"/>
                <a:ext cx="1260000" cy="720437"/>
              </a:xfrm>
              <a:prstGeom prst="rect">
                <a:avLst/>
              </a:prstGeom>
              <a:solidFill>
                <a:srgbClr val="30268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Mar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6C0C2A-933B-8DA1-5DFD-8B543BDF8DE7}"/>
                  </a:ext>
                </a:extLst>
              </p:cNvPr>
              <p:cNvSpPr/>
              <p:nvPr/>
            </p:nvSpPr>
            <p:spPr>
              <a:xfrm>
                <a:off x="7352945" y="2549230"/>
                <a:ext cx="1260000" cy="720437"/>
              </a:xfrm>
              <a:prstGeom prst="rect">
                <a:avLst/>
              </a:prstGeom>
              <a:solidFill>
                <a:srgbClr val="30268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185B08-630D-04DE-F916-6170C342D92F}"/>
                  </a:ext>
                </a:extLst>
              </p:cNvPr>
              <p:cNvSpPr/>
              <p:nvPr/>
            </p:nvSpPr>
            <p:spPr>
              <a:xfrm>
                <a:off x="8612945" y="2549237"/>
                <a:ext cx="1260000" cy="720437"/>
              </a:xfrm>
              <a:prstGeom prst="rect">
                <a:avLst/>
              </a:prstGeom>
              <a:solidFill>
                <a:srgbClr val="30268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May</a:t>
                </a: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5488C242-B635-8C4E-B779-2C8AC29D0ADB}"/>
                  </a:ext>
                </a:extLst>
              </p:cNvPr>
              <p:cNvSpPr/>
              <p:nvPr/>
            </p:nvSpPr>
            <p:spPr>
              <a:xfrm>
                <a:off x="9872945" y="2191875"/>
                <a:ext cx="1478546" cy="1435705"/>
              </a:xfrm>
              <a:prstGeom prst="rightArrow">
                <a:avLst/>
              </a:prstGeom>
              <a:solidFill>
                <a:srgbClr val="30268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Jun</a:t>
                </a:r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2E30-7BDB-8288-FE6A-17B4FDF81488}"/>
              </a:ext>
            </a:extLst>
          </p:cNvPr>
          <p:cNvSpPr txBox="1"/>
          <p:nvPr/>
        </p:nvSpPr>
        <p:spPr>
          <a:xfrm>
            <a:off x="2145714" y="4060862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SCJS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293561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F5E-61D8-8B34-0319-1BEEA961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Upskilling</a:t>
            </a:r>
          </a:p>
        </p:txBody>
      </p:sp>
    </p:spTree>
    <p:extLst>
      <p:ext uri="{BB962C8B-B14F-4D97-AF65-F5344CB8AC3E}">
        <p14:creationId xmlns:p14="http://schemas.microsoft.com/office/powerpoint/2010/main" val="34053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07E9-A896-7D36-23A7-9CD673270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Upskilling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78CDA0-7E08-85E7-5014-6F127FBBC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4002"/>
              </p:ext>
            </p:extLst>
          </p:nvPr>
        </p:nvGraphicFramePr>
        <p:xfrm>
          <a:off x="484087" y="1536700"/>
          <a:ext cx="9888350" cy="37846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7792">
                  <a:extLst>
                    <a:ext uri="{9D8B030D-6E8A-4147-A177-3AD203B41FA5}">
                      <a16:colId xmlns:a16="http://schemas.microsoft.com/office/drawing/2014/main" val="1508433967"/>
                    </a:ext>
                  </a:extLst>
                </a:gridCol>
                <a:gridCol w="5231648">
                  <a:extLst>
                    <a:ext uri="{9D8B030D-6E8A-4147-A177-3AD203B41FA5}">
                      <a16:colId xmlns:a16="http://schemas.microsoft.com/office/drawing/2014/main" val="61731276"/>
                    </a:ext>
                  </a:extLst>
                </a:gridCol>
                <a:gridCol w="3278910">
                  <a:extLst>
                    <a:ext uri="{9D8B030D-6E8A-4147-A177-3AD203B41FA5}">
                      <a16:colId xmlns:a16="http://schemas.microsoft.com/office/drawing/2014/main" val="188110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dirty="0"/>
                        <a:t>Provider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5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SAS</a:t>
                      </a:r>
                    </a:p>
                  </a:txBody>
                  <a:tcPr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solidFill>
                            <a:schemeClr val="accent3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SAS® Programming 1: Essentials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</a:rPr>
                        <a:t>(Introduction to SAS)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SAS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(In-house training)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98817"/>
                  </a:ext>
                </a:extLst>
              </a:tr>
              <a:tr h="41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800" u="sng" kern="1200" dirty="0">
                          <a:solidFill>
                            <a:schemeClr val="accent3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Introduction to R</a:t>
                      </a:r>
                      <a:endParaRPr lang="en-GB" sz="1800" u="sng" kern="1200" dirty="0">
                        <a:solidFill>
                          <a:schemeClr val="accent3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</a:rPr>
                        <a:t>(Introduction to R)</a:t>
                      </a:r>
                      <a:endParaRPr lang="en-GB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ONS Learning Hub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(In-house training)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7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dirty="0">
                          <a:solidFill>
                            <a:schemeClr val="accent3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Reproducible Analytical Pipelines (RAP) using R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dirty="0">
                          <a:solidFill>
                            <a:srgbClr val="343331"/>
                          </a:solidFill>
                        </a:rPr>
                        <a:t>Udemy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Git/GitHub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800" u="sng" kern="1200" dirty="0">
                          <a:solidFill>
                            <a:schemeClr val="accent3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Command line basics</a:t>
                      </a:r>
                      <a:endParaRPr lang="en-GB" sz="1800" u="sng" kern="1200" dirty="0">
                        <a:solidFill>
                          <a:schemeClr val="accent3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800" u="sng" kern="1200" dirty="0">
                          <a:solidFill>
                            <a:schemeClr val="accent3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Introduction to 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ONS Learning Hub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ONS Learning 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2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2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Sampling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dirty="0">
                          <a:solidFill>
                            <a:schemeClr val="accent3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Awareness in sample design and estimation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ONS Learning Hub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27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5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F5E-61D8-8B34-0319-1BEEA961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Process Mapping</a:t>
            </a:r>
          </a:p>
        </p:txBody>
      </p:sp>
    </p:spTree>
    <p:extLst>
      <p:ext uri="{BB962C8B-B14F-4D97-AF65-F5344CB8AC3E}">
        <p14:creationId xmlns:p14="http://schemas.microsoft.com/office/powerpoint/2010/main" val="85013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4D99-E7D8-EBC6-833B-93EA0A397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>
                <a:solidFill>
                  <a:schemeClr val="accent3"/>
                </a:solidFill>
                <a:latin typeface="Arial Black" panose="020B0A04020102020204" pitchFamily="34" charset="0"/>
              </a:rPr>
              <a:t>Sampling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DB1996-B5E1-281D-95D5-D7B38569B27F}"/>
              </a:ext>
            </a:extLst>
          </p:cNvPr>
          <p:cNvSpPr/>
          <p:nvPr/>
        </p:nvSpPr>
        <p:spPr>
          <a:xfrm>
            <a:off x="1255744" y="2964873"/>
            <a:ext cx="1544320" cy="766618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Address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D7CA4-BC10-28FB-A488-62A64A846669}"/>
              </a:ext>
            </a:extLst>
          </p:cNvPr>
          <p:cNvSpPr>
            <a:spLocks noChangeAspect="1"/>
          </p:cNvSpPr>
          <p:nvPr/>
        </p:nvSpPr>
        <p:spPr>
          <a:xfrm>
            <a:off x="3121411" y="2964873"/>
            <a:ext cx="1677376" cy="76680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Used</a:t>
            </a:r>
          </a:p>
          <a:p>
            <a:pPr algn="ctr"/>
            <a:r>
              <a:rPr lang="en-GB" dirty="0"/>
              <a:t>addresses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05C48-B646-9EB9-9130-4B5F00A33555}"/>
              </a:ext>
            </a:extLst>
          </p:cNvPr>
          <p:cNvSpPr>
            <a:spLocks noChangeAspect="1"/>
          </p:cNvSpPr>
          <p:nvPr/>
        </p:nvSpPr>
        <p:spPr>
          <a:xfrm>
            <a:off x="5126377" y="2964873"/>
            <a:ext cx="3682343" cy="76680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SHeS</a:t>
            </a:r>
            <a:endParaRPr lang="en-GB" dirty="0"/>
          </a:p>
          <a:p>
            <a:pPr algn="ctr"/>
            <a:r>
              <a:rPr lang="en-GB" dirty="0"/>
              <a:t>sampling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209AB-AF33-BA9A-3F84-DDE7C9392BEF}"/>
              </a:ext>
            </a:extLst>
          </p:cNvPr>
          <p:cNvSpPr>
            <a:spLocks noChangeAspect="1"/>
          </p:cNvSpPr>
          <p:nvPr/>
        </p:nvSpPr>
        <p:spPr>
          <a:xfrm>
            <a:off x="9136312" y="2964691"/>
            <a:ext cx="1677376" cy="76680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C0BEE-8FE4-529D-A8F9-BA3A45F1C178}"/>
              </a:ext>
            </a:extLst>
          </p:cNvPr>
          <p:cNvSpPr>
            <a:spLocks noChangeAspect="1"/>
          </p:cNvSpPr>
          <p:nvPr/>
        </p:nvSpPr>
        <p:spPr>
          <a:xfrm>
            <a:off x="5126378" y="1872774"/>
            <a:ext cx="1677376" cy="76680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SHS</a:t>
            </a:r>
          </a:p>
          <a:p>
            <a:pPr algn="ctr"/>
            <a:r>
              <a:rPr lang="en-GB" dirty="0"/>
              <a:t>sampling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3B9F6-B8E7-3367-79F6-7A8846CDCCBA}"/>
              </a:ext>
            </a:extLst>
          </p:cNvPr>
          <p:cNvSpPr>
            <a:spLocks noChangeAspect="1"/>
          </p:cNvSpPr>
          <p:nvPr/>
        </p:nvSpPr>
        <p:spPr>
          <a:xfrm>
            <a:off x="7131345" y="1872774"/>
            <a:ext cx="1677376" cy="76680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Post-</a:t>
            </a:r>
          </a:p>
          <a:p>
            <a:pPr algn="ctr"/>
            <a:r>
              <a:rPr lang="en-GB" dirty="0"/>
              <a:t>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DFEAA-9BAF-E3FE-5BD1-7C57A899A3AC}"/>
              </a:ext>
            </a:extLst>
          </p:cNvPr>
          <p:cNvSpPr>
            <a:spLocks noChangeAspect="1"/>
          </p:cNvSpPr>
          <p:nvPr/>
        </p:nvSpPr>
        <p:spPr>
          <a:xfrm>
            <a:off x="9136312" y="1872592"/>
            <a:ext cx="1677376" cy="76680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B7051-BA39-84CA-47B9-D35C86DA95B1}"/>
              </a:ext>
            </a:extLst>
          </p:cNvPr>
          <p:cNvSpPr>
            <a:spLocks noChangeAspect="1"/>
          </p:cNvSpPr>
          <p:nvPr/>
        </p:nvSpPr>
        <p:spPr>
          <a:xfrm>
            <a:off x="5126378" y="4212656"/>
            <a:ext cx="1677376" cy="76680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SCJS</a:t>
            </a:r>
          </a:p>
          <a:p>
            <a:pPr algn="ctr"/>
            <a:r>
              <a:rPr lang="en-GB" dirty="0"/>
              <a:t>sampling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AC4BF3-B2E8-1AD0-E9F2-31C307002E91}"/>
              </a:ext>
            </a:extLst>
          </p:cNvPr>
          <p:cNvSpPr>
            <a:spLocks noChangeAspect="1"/>
          </p:cNvSpPr>
          <p:nvPr/>
        </p:nvSpPr>
        <p:spPr>
          <a:xfrm>
            <a:off x="7131345" y="4212656"/>
            <a:ext cx="1677376" cy="76680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Post-</a:t>
            </a:r>
          </a:p>
          <a:p>
            <a:pPr algn="ctr"/>
            <a:r>
              <a:rPr lang="en-GB" dirty="0"/>
              <a:t>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A2C6E1-5A2E-8E29-C250-69EFE5CBAD64}"/>
              </a:ext>
            </a:extLst>
          </p:cNvPr>
          <p:cNvSpPr>
            <a:spLocks noChangeAspect="1"/>
          </p:cNvSpPr>
          <p:nvPr/>
        </p:nvSpPr>
        <p:spPr>
          <a:xfrm>
            <a:off x="9136312" y="4212474"/>
            <a:ext cx="1677376" cy="76680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B618F3-B245-3E46-1168-35D8D33725C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00064" y="3348182"/>
            <a:ext cx="321347" cy="9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462D09-3974-50C2-6D73-B5717A7C6F9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98787" y="3348182"/>
            <a:ext cx="327590" cy="9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B599C10-D712-8859-804C-AFCF2453EFCF}"/>
              </a:ext>
            </a:extLst>
          </p:cNvPr>
          <p:cNvCxnSpPr>
            <a:cxnSpLocks/>
            <a:stCxn id="7" idx="0"/>
            <a:endCxn id="12" idx="1"/>
          </p:cNvCxnSpPr>
          <p:nvPr/>
        </p:nvCxnSpPr>
        <p:spPr>
          <a:xfrm rot="5400000" flipH="1" flipV="1">
            <a:off x="4188889" y="2027385"/>
            <a:ext cx="708699" cy="116627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D58DFA6-FA0F-B29C-E59E-902B4698E3B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60099" y="3731673"/>
            <a:ext cx="1166279" cy="864383"/>
          </a:xfrm>
          <a:prstGeom prst="bentConnector3">
            <a:avLst>
              <a:gd name="adj1" fmla="val -28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A2A4C3-32A7-FF67-901E-88A55D9B607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803754" y="2256174"/>
            <a:ext cx="32759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223086-6575-72B3-5D28-0BEF79D44C2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8808721" y="2255992"/>
            <a:ext cx="327591" cy="18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AFB934-7E77-0CC8-AD0F-064F1F3B616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8808720" y="3348091"/>
            <a:ext cx="327592" cy="18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EFDB66-3D6C-510E-407C-A0B5167CD40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803754" y="4596056"/>
            <a:ext cx="32759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5CF374-1172-2C95-7B61-0DC053534CE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8808721" y="4595874"/>
            <a:ext cx="327591" cy="18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70770E9-5858-F23E-4DE1-2A36E57414B2}"/>
              </a:ext>
            </a:extLst>
          </p:cNvPr>
          <p:cNvSpPr/>
          <p:nvPr/>
        </p:nvSpPr>
        <p:spPr>
          <a:xfrm>
            <a:off x="1116444" y="2812774"/>
            <a:ext cx="1844293" cy="10436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4293"/>
                      <a:gd name="connsiteY0" fmla="*/ 0 h 1123122"/>
                      <a:gd name="connsiteX1" fmla="*/ 442630 w 1844293"/>
                      <a:gd name="connsiteY1" fmla="*/ 0 h 1123122"/>
                      <a:gd name="connsiteX2" fmla="*/ 848375 w 1844293"/>
                      <a:gd name="connsiteY2" fmla="*/ 0 h 1123122"/>
                      <a:gd name="connsiteX3" fmla="*/ 1346334 w 1844293"/>
                      <a:gd name="connsiteY3" fmla="*/ 0 h 1123122"/>
                      <a:gd name="connsiteX4" fmla="*/ 1844293 w 1844293"/>
                      <a:gd name="connsiteY4" fmla="*/ 0 h 1123122"/>
                      <a:gd name="connsiteX5" fmla="*/ 1844293 w 1844293"/>
                      <a:gd name="connsiteY5" fmla="*/ 550330 h 1123122"/>
                      <a:gd name="connsiteX6" fmla="*/ 1844293 w 1844293"/>
                      <a:gd name="connsiteY6" fmla="*/ 1123122 h 1123122"/>
                      <a:gd name="connsiteX7" fmla="*/ 1383220 w 1844293"/>
                      <a:gd name="connsiteY7" fmla="*/ 1123122 h 1123122"/>
                      <a:gd name="connsiteX8" fmla="*/ 885261 w 1844293"/>
                      <a:gd name="connsiteY8" fmla="*/ 1123122 h 1123122"/>
                      <a:gd name="connsiteX9" fmla="*/ 479516 w 1844293"/>
                      <a:gd name="connsiteY9" fmla="*/ 1123122 h 1123122"/>
                      <a:gd name="connsiteX10" fmla="*/ 0 w 1844293"/>
                      <a:gd name="connsiteY10" fmla="*/ 1123122 h 1123122"/>
                      <a:gd name="connsiteX11" fmla="*/ 0 w 1844293"/>
                      <a:gd name="connsiteY11" fmla="*/ 561561 h 1123122"/>
                      <a:gd name="connsiteX12" fmla="*/ 0 w 1844293"/>
                      <a:gd name="connsiteY12" fmla="*/ 0 h 1123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44293" h="1123122" extrusionOk="0">
                        <a:moveTo>
                          <a:pt x="0" y="0"/>
                        </a:moveTo>
                        <a:cubicBezTo>
                          <a:pt x="142331" y="-28464"/>
                          <a:pt x="255597" y="45462"/>
                          <a:pt x="442630" y="0"/>
                        </a:cubicBezTo>
                        <a:cubicBezTo>
                          <a:pt x="629663" y="-45462"/>
                          <a:pt x="763318" y="38210"/>
                          <a:pt x="848375" y="0"/>
                        </a:cubicBezTo>
                        <a:cubicBezTo>
                          <a:pt x="933432" y="-38210"/>
                          <a:pt x="1176134" y="35306"/>
                          <a:pt x="1346334" y="0"/>
                        </a:cubicBezTo>
                        <a:cubicBezTo>
                          <a:pt x="1516534" y="-35306"/>
                          <a:pt x="1652907" y="53409"/>
                          <a:pt x="1844293" y="0"/>
                        </a:cubicBezTo>
                        <a:cubicBezTo>
                          <a:pt x="1862488" y="178986"/>
                          <a:pt x="1833511" y="301432"/>
                          <a:pt x="1844293" y="550330"/>
                        </a:cubicBezTo>
                        <a:cubicBezTo>
                          <a:pt x="1855075" y="799228"/>
                          <a:pt x="1824792" y="918923"/>
                          <a:pt x="1844293" y="1123122"/>
                        </a:cubicBezTo>
                        <a:cubicBezTo>
                          <a:pt x="1676606" y="1129270"/>
                          <a:pt x="1544386" y="1101360"/>
                          <a:pt x="1383220" y="1123122"/>
                        </a:cubicBezTo>
                        <a:cubicBezTo>
                          <a:pt x="1222054" y="1144884"/>
                          <a:pt x="1097153" y="1111120"/>
                          <a:pt x="885261" y="1123122"/>
                        </a:cubicBezTo>
                        <a:cubicBezTo>
                          <a:pt x="673369" y="1135124"/>
                          <a:pt x="617424" y="1081787"/>
                          <a:pt x="479516" y="1123122"/>
                        </a:cubicBezTo>
                        <a:cubicBezTo>
                          <a:pt x="341608" y="1164457"/>
                          <a:pt x="100710" y="1098520"/>
                          <a:pt x="0" y="1123122"/>
                        </a:cubicBezTo>
                        <a:cubicBezTo>
                          <a:pt x="-65595" y="859664"/>
                          <a:pt x="5650" y="831481"/>
                          <a:pt x="0" y="561561"/>
                        </a:cubicBezTo>
                        <a:cubicBezTo>
                          <a:pt x="-5650" y="291641"/>
                          <a:pt x="22746" y="207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AF91F0-5956-2D09-1553-CE85DD094BA1}"/>
              </a:ext>
            </a:extLst>
          </p:cNvPr>
          <p:cNvSpPr txBox="1"/>
          <p:nvPr/>
        </p:nvSpPr>
        <p:spPr>
          <a:xfrm>
            <a:off x="982595" y="2255119"/>
            <a:ext cx="2265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Only needs to be run once a year</a:t>
            </a:r>
          </a:p>
        </p:txBody>
      </p:sp>
    </p:spTree>
    <p:extLst>
      <p:ext uri="{BB962C8B-B14F-4D97-AF65-F5344CB8AC3E}">
        <p14:creationId xmlns:p14="http://schemas.microsoft.com/office/powerpoint/2010/main" val="1480304966"/>
      </p:ext>
    </p:extLst>
  </p:cSld>
  <p:clrMapOvr>
    <a:masterClrMapping/>
  </p:clrMapOvr>
</p:sld>
</file>

<file path=ppt/theme/theme1.xml><?xml version="1.0" encoding="utf-8"?>
<a:theme xmlns:a="http://schemas.openxmlformats.org/drawingml/2006/main" name="ISOS">
  <a:themeElements>
    <a:clrScheme name="ISOS 4">
      <a:dk1>
        <a:srgbClr val="333E48"/>
      </a:dk1>
      <a:lt1>
        <a:srgbClr val="FFFFFF"/>
      </a:lt1>
      <a:dk2>
        <a:srgbClr val="333E48"/>
      </a:dk2>
      <a:lt2>
        <a:srgbClr val="FFFFFF"/>
      </a:lt2>
      <a:accent1>
        <a:srgbClr val="124971"/>
      </a:accent1>
      <a:accent2>
        <a:srgbClr val="005E28"/>
      </a:accent2>
      <a:accent3>
        <a:srgbClr val="302682"/>
      </a:accent3>
      <a:accent4>
        <a:srgbClr val="AF1B1A"/>
      </a:accent4>
      <a:accent5>
        <a:srgbClr val="124971"/>
      </a:accent5>
      <a:accent6>
        <a:srgbClr val="AF1B1A"/>
      </a:accent6>
      <a:hlink>
        <a:srgbClr val="005E28"/>
      </a:hlink>
      <a:folHlink>
        <a:srgbClr val="951B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6630BDF-D61D-45F7-978F-DC294B949CFE}" vid="{0C3DCA23-A938-4EDB-837A-4B689CFF1D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DEFF26B41FC4EBE047BA539D8A916" ma:contentTypeVersion="14" ma:contentTypeDescription="Create a new document." ma:contentTypeScope="" ma:versionID="1d7c71fd8b44100674a376891183e324">
  <xsd:schema xmlns:xsd="http://www.w3.org/2001/XMLSchema" xmlns:xs="http://www.w3.org/2001/XMLSchema" xmlns:p="http://schemas.microsoft.com/office/2006/metadata/properties" xmlns:ns3="b975cf0e-a5f5-4f76-a7fd-397964997e33" xmlns:ns4="04c2ad2a-64ee-43bb-8057-bcc149cdce45" targetNamespace="http://schemas.microsoft.com/office/2006/metadata/properties" ma:root="true" ma:fieldsID="11eb442c34c00d03b1e643baffad65ae" ns3:_="" ns4:_="">
    <xsd:import namespace="b975cf0e-a5f5-4f76-a7fd-397964997e33"/>
    <xsd:import namespace="04c2ad2a-64ee-43bb-8057-bcc149cdce4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5cf0e-a5f5-4f76-a7fd-397964997e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2ad2a-64ee-43bb-8057-bcc149cdce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19294E-815C-4553-B731-F7DA2E6FA1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7924C5-0D0F-462B-92D6-5415EFCC45F2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04c2ad2a-64ee-43bb-8057-bcc149cdce45"/>
    <ds:schemaRef ds:uri="b975cf0e-a5f5-4f76-a7fd-397964997e3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3930B5A-8D7E-4432-BB51-972DAFD68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75cf0e-a5f5-4f76-a7fd-397964997e33"/>
    <ds:schemaRef ds:uri="04c2ad2a-64ee-43bb-8057-bcc149cdce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 the service of Scotland PowerPoint Template</Template>
  <TotalTime>16158</TotalTime>
  <Words>437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Times New Roman</vt:lpstr>
      <vt:lpstr>ISOS</vt:lpstr>
      <vt:lpstr>Building a RAP for Survey Sampling</vt:lpstr>
      <vt:lpstr>Project Overview</vt:lpstr>
      <vt:lpstr>Project Overview</vt:lpstr>
      <vt:lpstr>Project Steps</vt:lpstr>
      <vt:lpstr>Timeline</vt:lpstr>
      <vt:lpstr>Upskilling</vt:lpstr>
      <vt:lpstr>Upskilling</vt:lpstr>
      <vt:lpstr>Process Mapping</vt:lpstr>
      <vt:lpstr>Sampling Process</vt:lpstr>
      <vt:lpstr>From SAS to R</vt:lpstr>
      <vt:lpstr>From SAS to R</vt:lpstr>
      <vt:lpstr>RAP Structure</vt:lpstr>
      <vt:lpstr>RAP Structure</vt:lpstr>
      <vt:lpstr>Sample QA  Automation</vt:lpstr>
      <vt:lpstr>Automated QA</vt:lpstr>
      <vt:lpstr>Automated QA</vt:lpstr>
      <vt:lpstr>Code Improvements</vt:lpstr>
      <vt:lpstr>Code Improvements</vt:lpstr>
      <vt:lpstr>Challenges</vt:lpstr>
      <vt:lpstr>Challenges</vt:lpstr>
      <vt:lpstr>R Tips</vt:lpstr>
      <vt:lpstr>R Tips</vt:lpstr>
      <vt:lpstr>General Advice</vt:lpstr>
      <vt:lpstr>General Advice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Schweidler</dc:creator>
  <cp:lastModifiedBy>Emma Schweidler</cp:lastModifiedBy>
  <cp:revision>2</cp:revision>
  <dcterms:created xsi:type="dcterms:W3CDTF">2024-05-22T09:02:25Z</dcterms:created>
  <dcterms:modified xsi:type="dcterms:W3CDTF">2024-06-17T07:49:43Z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0x01010053CDEFF26B41FC4EBE047BA539D8A916</vt:lpwstr>
  </property>
  <property fmtid="{D5CDD505-2E9C-101B-9397-08002B2CF9AE}" pid="3" name="Objective-Id">
    <vt:lpwstr>A40931852</vt:lpwstr>
  </property>
  <property fmtid="{D5CDD505-2E9C-101B-9397-08002B2CF9AE}" pid="4" name="Objective-Title">
    <vt:lpwstr>In the service of Scotland PowerPoint Template 2022</vt:lpwstr>
  </property>
  <property fmtid="{D5CDD505-2E9C-101B-9397-08002B2CF9AE}" pid="5" name="Objective-Description">
    <vt:lpwstr/>
  </property>
  <property fmtid="{D5CDD505-2E9C-101B-9397-08002B2CF9AE}" pid="6" name="Objective-CreationStamp">
    <vt:filetime>2022-10-11T18:34:23Z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2022-10-11T18:34:23Z</vt:filetime>
  </property>
  <property fmtid="{D5CDD505-2E9C-101B-9397-08002B2CF9AE}" pid="11" name="Objective-Owner">
    <vt:lpwstr>Ferguson, Kate K (U445955)</vt:lpwstr>
  </property>
  <property fmtid="{D5CDD505-2E9C-101B-9397-08002B2CF9AE}" pid="12" name="Objective-Path">
    <vt:lpwstr>Objective Global Folder:SG File Plan:Administration:Communications:External communications:Policies and procedures: External communications:Communications: Digital: Behaviour Change - Events: 2021-2026</vt:lpwstr>
  </property>
  <property fmtid="{D5CDD505-2E9C-101B-9397-08002B2CF9AE}" pid="13" name="Objective-Parent">
    <vt:lpwstr>Communications: Digital: Behaviour Change - Events: 2021-2026</vt:lpwstr>
  </property>
  <property fmtid="{D5CDD505-2E9C-101B-9397-08002B2CF9AE}" pid="14" name="Objective-State">
    <vt:lpwstr>Being Drafted</vt:lpwstr>
  </property>
  <property fmtid="{D5CDD505-2E9C-101B-9397-08002B2CF9AE}" pid="15" name="Objective-VersionId">
    <vt:lpwstr>vA60585940</vt:lpwstr>
  </property>
  <property fmtid="{D5CDD505-2E9C-101B-9397-08002B2CF9AE}" pid="16" name="Objective-Version">
    <vt:lpwstr>0.1</vt:lpwstr>
  </property>
  <property fmtid="{D5CDD505-2E9C-101B-9397-08002B2CF9AE}" pid="17" name="Objective-VersionNumber">
    <vt:r8>1</vt:r8>
  </property>
  <property fmtid="{D5CDD505-2E9C-101B-9397-08002B2CF9AE}" pid="18" name="Objective-VersionComment">
    <vt:lpwstr>First version</vt:lpwstr>
  </property>
  <property fmtid="{D5CDD505-2E9C-101B-9397-08002B2CF9AE}" pid="19" name="Objective-FileNumber">
    <vt:lpwstr>CASE/563404</vt:lpwstr>
  </property>
  <property fmtid="{D5CDD505-2E9C-101B-9397-08002B2CF9AE}" pid="20" name="Objective-Classification">
    <vt:lpwstr>OFFICIAL</vt:lpwstr>
  </property>
  <property fmtid="{D5CDD505-2E9C-101B-9397-08002B2CF9AE}" pid="21" name="Objective-Caveats">
    <vt:lpwstr>Caveat for access to SG Fileplan</vt:lpwstr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Required Redaction">
    <vt:lpwstr/>
  </property>
</Properties>
</file>