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56" r:id="rId3"/>
    <p:sldId id="267" r:id="rId4"/>
    <p:sldId id="270" r:id="rId5"/>
    <p:sldId id="261" r:id="rId6"/>
    <p:sldId id="262" r:id="rId7"/>
    <p:sldId id="271" r:id="rId8"/>
    <p:sldId id="264" r:id="rId9"/>
    <p:sldId id="263" r:id="rId10"/>
    <p:sldId id="265" r:id="rId11"/>
    <p:sldId id="266" r:id="rId12"/>
    <p:sldId id="272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922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slide" Target="slides/slide11.xml" Id="rId13" /><Relationship Type="http://schemas.openxmlformats.org/officeDocument/2006/relationships/viewProps" Target="viewProps.xml" Id="rId18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presProps" Target="presProps.xml" Id="rId17" /><Relationship Type="http://schemas.openxmlformats.org/officeDocument/2006/relationships/slideMaster" Target="slideMasters/slideMaster1.xml" Id="rId2" /><Relationship Type="http://schemas.openxmlformats.org/officeDocument/2006/relationships/notesMaster" Target="notesMasters/notesMaster1.xml" Id="rId16" /><Relationship Type="http://schemas.openxmlformats.org/officeDocument/2006/relationships/tableStyles" Target="tableStyles.xml" Id="rId20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3.xml" Id="rId5" /><Relationship Type="http://schemas.openxmlformats.org/officeDocument/2006/relationships/slide" Target="slides/slide13.xml" Id="rId15" /><Relationship Type="http://schemas.openxmlformats.org/officeDocument/2006/relationships/slide" Target="slides/slide8.xml" Id="rId10" /><Relationship Type="http://schemas.openxmlformats.org/officeDocument/2006/relationships/theme" Target="theme/theme1.xml" Id="rId19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customXml" Target="/customXML/item2.xml" Id="R29c8a8e8471c4c77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EFDBC-42EA-43F5-A991-9AFCD50F85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61A21DC-F658-45EC-8147-38B53167E4E9}">
      <dgm:prSet phldrT="[Text]"/>
      <dgm:spPr/>
      <dgm:t>
        <a:bodyPr/>
        <a:lstStyle/>
        <a:p>
          <a:r>
            <a:rPr lang="en-GB" dirty="0"/>
            <a:t>Scottish Exchequer</a:t>
          </a:r>
        </a:p>
      </dgm:t>
    </dgm:pt>
    <dgm:pt modelId="{783ABCED-7DE0-4ED2-8009-A72339878684}" type="parTrans" cxnId="{FCE5F76A-32A0-4D99-9CC8-4446A834B5AF}">
      <dgm:prSet/>
      <dgm:spPr/>
      <dgm:t>
        <a:bodyPr/>
        <a:lstStyle/>
        <a:p>
          <a:endParaRPr lang="en-GB"/>
        </a:p>
      </dgm:t>
    </dgm:pt>
    <dgm:pt modelId="{F1E0A7B5-5D29-4F3D-90FB-5169B3B2CF3C}" type="sibTrans" cxnId="{FCE5F76A-32A0-4D99-9CC8-4446A834B5AF}">
      <dgm:prSet/>
      <dgm:spPr/>
      <dgm:t>
        <a:bodyPr/>
        <a:lstStyle/>
        <a:p>
          <a:endParaRPr lang="en-GB"/>
        </a:p>
      </dgm:t>
    </dgm:pt>
    <dgm:pt modelId="{DABE375B-CF3B-4CE1-8524-CE39CB5FF5E2}">
      <dgm:prSet phldrT="[Text]"/>
      <dgm:spPr/>
      <dgm:t>
        <a:bodyPr/>
        <a:lstStyle/>
        <a:p>
          <a:r>
            <a:rPr lang="en-GB" dirty="0"/>
            <a:t>Tax</a:t>
          </a:r>
        </a:p>
      </dgm:t>
    </dgm:pt>
    <dgm:pt modelId="{1D80F0FC-F796-44F8-9914-AA6C8D816B69}" type="parTrans" cxnId="{3EDEF3E8-ADA9-4AE7-BCD7-5BA65B2A61AB}">
      <dgm:prSet/>
      <dgm:spPr>
        <a:ln w="25400"/>
      </dgm:spPr>
      <dgm:t>
        <a:bodyPr/>
        <a:lstStyle/>
        <a:p>
          <a:endParaRPr lang="en-GB"/>
        </a:p>
      </dgm:t>
    </dgm:pt>
    <dgm:pt modelId="{52AD44F2-5526-4BC1-9A2B-81179A1CAE9D}" type="sibTrans" cxnId="{3EDEF3E8-ADA9-4AE7-BCD7-5BA65B2A61AB}">
      <dgm:prSet/>
      <dgm:spPr/>
      <dgm:t>
        <a:bodyPr/>
        <a:lstStyle/>
        <a:p>
          <a:endParaRPr lang="en-GB"/>
        </a:p>
      </dgm:t>
    </dgm:pt>
    <dgm:pt modelId="{21A11D72-4A40-4126-83BC-A307536A5694}">
      <dgm:prSet phldrT="[Text]"/>
      <dgm:spPr/>
      <dgm:t>
        <a:bodyPr/>
        <a:lstStyle/>
        <a:p>
          <a:r>
            <a:rPr lang="en-GB" dirty="0"/>
            <a:t>Public Spending</a:t>
          </a:r>
        </a:p>
      </dgm:t>
    </dgm:pt>
    <dgm:pt modelId="{B525550A-ED41-45AF-8072-A1FB73610273}" type="parTrans" cxnId="{F4D34454-8D3C-4504-B5DF-3574C30328EE}">
      <dgm:prSet/>
      <dgm:spPr>
        <a:ln w="25400"/>
      </dgm:spPr>
      <dgm:t>
        <a:bodyPr/>
        <a:lstStyle/>
        <a:p>
          <a:endParaRPr lang="en-GB"/>
        </a:p>
      </dgm:t>
    </dgm:pt>
    <dgm:pt modelId="{36E90D11-DA11-4298-92E2-D730BEC2A3D6}" type="sibTrans" cxnId="{F4D34454-8D3C-4504-B5DF-3574C30328EE}">
      <dgm:prSet/>
      <dgm:spPr/>
      <dgm:t>
        <a:bodyPr/>
        <a:lstStyle/>
        <a:p>
          <a:endParaRPr lang="en-GB"/>
        </a:p>
      </dgm:t>
    </dgm:pt>
    <dgm:pt modelId="{F6A9E671-40E7-4A6C-AC3F-6B79D393E62A}">
      <dgm:prSet phldrT="[Text]"/>
      <dgm:spPr/>
      <dgm:t>
        <a:bodyPr/>
        <a:lstStyle/>
        <a:p>
          <a:r>
            <a:rPr lang="en-GB" dirty="0"/>
            <a:t>Strategy</a:t>
          </a:r>
        </a:p>
      </dgm:t>
    </dgm:pt>
    <dgm:pt modelId="{7850D6E2-5853-42CA-A52E-4F305DF1FB4B}" type="parTrans" cxnId="{A612E701-6189-4FFC-94B2-584817F9082D}">
      <dgm:prSet/>
      <dgm:spPr>
        <a:ln w="25400"/>
      </dgm:spPr>
      <dgm:t>
        <a:bodyPr/>
        <a:lstStyle/>
        <a:p>
          <a:endParaRPr lang="en-GB"/>
        </a:p>
      </dgm:t>
    </dgm:pt>
    <dgm:pt modelId="{45624D74-1F98-4230-A96F-9EFECC255F55}" type="sibTrans" cxnId="{A612E701-6189-4FFC-94B2-584817F9082D}">
      <dgm:prSet/>
      <dgm:spPr/>
      <dgm:t>
        <a:bodyPr/>
        <a:lstStyle/>
        <a:p>
          <a:endParaRPr lang="en-GB"/>
        </a:p>
      </dgm:t>
    </dgm:pt>
    <dgm:pt modelId="{DB75D658-D987-4BF2-BA75-4DC1E9928052}">
      <dgm:prSet/>
      <dgm:spPr/>
      <dgm:t>
        <a:bodyPr/>
        <a:lstStyle/>
        <a:p>
          <a:r>
            <a:rPr lang="en-GB" dirty="0"/>
            <a:t>Budget and fiscal coordination</a:t>
          </a:r>
        </a:p>
      </dgm:t>
    </dgm:pt>
    <dgm:pt modelId="{61957670-CF78-4FFB-B55E-0703E4E45E73}" type="parTrans" cxnId="{2853E3BA-0392-4205-AEEE-BE58FD8A68AC}">
      <dgm:prSet/>
      <dgm:spPr>
        <a:ln w="25400"/>
      </dgm:spPr>
      <dgm:t>
        <a:bodyPr/>
        <a:lstStyle/>
        <a:p>
          <a:endParaRPr lang="en-GB"/>
        </a:p>
      </dgm:t>
    </dgm:pt>
    <dgm:pt modelId="{DBB011DA-1553-4BF2-B9E8-5FB771EA2C1B}" type="sibTrans" cxnId="{2853E3BA-0392-4205-AEEE-BE58FD8A68AC}">
      <dgm:prSet/>
      <dgm:spPr/>
      <dgm:t>
        <a:bodyPr/>
        <a:lstStyle/>
        <a:p>
          <a:endParaRPr lang="en-GB"/>
        </a:p>
      </dgm:t>
    </dgm:pt>
    <dgm:pt modelId="{DB27820C-2CE9-4794-8289-1D92B1C79318}">
      <dgm:prSet/>
      <dgm:spPr/>
      <dgm:t>
        <a:bodyPr/>
        <a:lstStyle/>
        <a:p>
          <a:r>
            <a:rPr lang="en-GB" dirty="0"/>
            <a:t>Fiscal Strategy and Analysis</a:t>
          </a:r>
        </a:p>
      </dgm:t>
    </dgm:pt>
    <dgm:pt modelId="{F6D7E84D-101A-40AF-9768-160FEFD84357}" type="parTrans" cxnId="{98FECD3D-B099-4275-86DA-7A37533E008A}">
      <dgm:prSet/>
      <dgm:spPr>
        <a:ln w="25400"/>
      </dgm:spPr>
      <dgm:t>
        <a:bodyPr/>
        <a:lstStyle/>
        <a:p>
          <a:endParaRPr lang="en-GB"/>
        </a:p>
      </dgm:t>
    </dgm:pt>
    <dgm:pt modelId="{3A6D8913-B501-4918-9CD4-38EBE84B9284}" type="sibTrans" cxnId="{98FECD3D-B099-4275-86DA-7A37533E008A}">
      <dgm:prSet/>
      <dgm:spPr/>
      <dgm:t>
        <a:bodyPr/>
        <a:lstStyle/>
        <a:p>
          <a:endParaRPr lang="en-GB"/>
        </a:p>
      </dgm:t>
    </dgm:pt>
    <dgm:pt modelId="{C4A87FBC-08BA-40A0-A153-D4538EC17B08}">
      <dgm:prSet/>
      <dgm:spPr/>
      <dgm:t>
        <a:bodyPr/>
        <a:lstStyle/>
        <a:p>
          <a:r>
            <a:rPr lang="en-GB" dirty="0"/>
            <a:t>Exchequer Analysis</a:t>
          </a:r>
        </a:p>
      </dgm:t>
    </dgm:pt>
    <dgm:pt modelId="{A4B0DD2C-F40D-4CE6-9C81-0D954DF0C0F9}" type="parTrans" cxnId="{04DA6B5C-61E5-42EA-965F-E063FA719500}">
      <dgm:prSet/>
      <dgm:spPr>
        <a:ln w="25400"/>
      </dgm:spPr>
      <dgm:t>
        <a:bodyPr/>
        <a:lstStyle/>
        <a:p>
          <a:endParaRPr lang="en-GB"/>
        </a:p>
      </dgm:t>
    </dgm:pt>
    <dgm:pt modelId="{0B024DF3-1003-416B-99A6-05ADF611E624}" type="sibTrans" cxnId="{04DA6B5C-61E5-42EA-965F-E063FA719500}">
      <dgm:prSet/>
      <dgm:spPr/>
      <dgm:t>
        <a:bodyPr/>
        <a:lstStyle/>
        <a:p>
          <a:endParaRPr lang="en-GB"/>
        </a:p>
      </dgm:t>
    </dgm:pt>
    <dgm:pt modelId="{3DF58ECD-69FD-44FA-B228-F8FF5BD363F1}" type="pres">
      <dgm:prSet presAssocID="{7E1EFDBC-42EA-43F5-A991-9AFCD50F85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EDA6AD-513E-4004-BF25-1721E25A623A}" type="pres">
      <dgm:prSet presAssocID="{761A21DC-F658-45EC-8147-38B53167E4E9}" presName="hierRoot1" presStyleCnt="0">
        <dgm:presLayoutVars>
          <dgm:hierBranch val="init"/>
        </dgm:presLayoutVars>
      </dgm:prSet>
      <dgm:spPr/>
    </dgm:pt>
    <dgm:pt modelId="{E6A12C20-76A6-436F-A6DA-25D63793A7A2}" type="pres">
      <dgm:prSet presAssocID="{761A21DC-F658-45EC-8147-38B53167E4E9}" presName="rootComposite1" presStyleCnt="0"/>
      <dgm:spPr/>
    </dgm:pt>
    <dgm:pt modelId="{354831C5-D021-4BE9-8906-41EC51B5E4E6}" type="pres">
      <dgm:prSet presAssocID="{761A21DC-F658-45EC-8147-38B53167E4E9}" presName="rootText1" presStyleLbl="node0" presStyleIdx="0" presStyleCnt="1">
        <dgm:presLayoutVars>
          <dgm:chPref val="3"/>
        </dgm:presLayoutVars>
      </dgm:prSet>
      <dgm:spPr/>
    </dgm:pt>
    <dgm:pt modelId="{FE09DC74-95A6-493C-948E-25959CEF5097}" type="pres">
      <dgm:prSet presAssocID="{761A21DC-F658-45EC-8147-38B53167E4E9}" presName="rootConnector1" presStyleLbl="node1" presStyleIdx="0" presStyleCnt="0"/>
      <dgm:spPr/>
    </dgm:pt>
    <dgm:pt modelId="{2286021F-4251-47B4-83E2-4981F3D1156F}" type="pres">
      <dgm:prSet presAssocID="{761A21DC-F658-45EC-8147-38B53167E4E9}" presName="hierChild2" presStyleCnt="0"/>
      <dgm:spPr/>
    </dgm:pt>
    <dgm:pt modelId="{CB8898CD-97A6-4CEA-BDE6-22D7D27D1896}" type="pres">
      <dgm:prSet presAssocID="{1D80F0FC-F796-44F8-9914-AA6C8D816B69}" presName="Name37" presStyleLbl="parChTrans1D2" presStyleIdx="0" presStyleCnt="3"/>
      <dgm:spPr/>
    </dgm:pt>
    <dgm:pt modelId="{03B76950-92C7-458E-8CCB-3CFFDC205242}" type="pres">
      <dgm:prSet presAssocID="{DABE375B-CF3B-4CE1-8524-CE39CB5FF5E2}" presName="hierRoot2" presStyleCnt="0">
        <dgm:presLayoutVars>
          <dgm:hierBranch val="init"/>
        </dgm:presLayoutVars>
      </dgm:prSet>
      <dgm:spPr/>
    </dgm:pt>
    <dgm:pt modelId="{B06ACBF2-896A-4EDE-B65F-C6E9A790091F}" type="pres">
      <dgm:prSet presAssocID="{DABE375B-CF3B-4CE1-8524-CE39CB5FF5E2}" presName="rootComposite" presStyleCnt="0"/>
      <dgm:spPr/>
    </dgm:pt>
    <dgm:pt modelId="{4DDE5833-03B8-496B-8A6D-958DE682BB7A}" type="pres">
      <dgm:prSet presAssocID="{DABE375B-CF3B-4CE1-8524-CE39CB5FF5E2}" presName="rootText" presStyleLbl="node2" presStyleIdx="0" presStyleCnt="3">
        <dgm:presLayoutVars>
          <dgm:chPref val="3"/>
        </dgm:presLayoutVars>
      </dgm:prSet>
      <dgm:spPr/>
    </dgm:pt>
    <dgm:pt modelId="{360C57EE-7679-4C7E-B8DF-275898C66167}" type="pres">
      <dgm:prSet presAssocID="{DABE375B-CF3B-4CE1-8524-CE39CB5FF5E2}" presName="rootConnector" presStyleLbl="node2" presStyleIdx="0" presStyleCnt="3"/>
      <dgm:spPr/>
    </dgm:pt>
    <dgm:pt modelId="{337D940F-8726-40B3-AF32-D13347C58C2F}" type="pres">
      <dgm:prSet presAssocID="{DABE375B-CF3B-4CE1-8524-CE39CB5FF5E2}" presName="hierChild4" presStyleCnt="0"/>
      <dgm:spPr/>
    </dgm:pt>
    <dgm:pt modelId="{9A5C68C2-35E9-4BFC-BBFB-5DA544F1E365}" type="pres">
      <dgm:prSet presAssocID="{DABE375B-CF3B-4CE1-8524-CE39CB5FF5E2}" presName="hierChild5" presStyleCnt="0"/>
      <dgm:spPr/>
    </dgm:pt>
    <dgm:pt modelId="{1B845273-32A6-4A61-8865-25B8967AE63B}" type="pres">
      <dgm:prSet presAssocID="{B525550A-ED41-45AF-8072-A1FB73610273}" presName="Name37" presStyleLbl="parChTrans1D2" presStyleIdx="1" presStyleCnt="3"/>
      <dgm:spPr/>
    </dgm:pt>
    <dgm:pt modelId="{8529C4AB-CF63-41E4-8CC2-755937FCF696}" type="pres">
      <dgm:prSet presAssocID="{21A11D72-4A40-4126-83BC-A307536A5694}" presName="hierRoot2" presStyleCnt="0">
        <dgm:presLayoutVars>
          <dgm:hierBranch val="init"/>
        </dgm:presLayoutVars>
      </dgm:prSet>
      <dgm:spPr/>
    </dgm:pt>
    <dgm:pt modelId="{65D21290-8CB0-4690-AA86-185A803A1164}" type="pres">
      <dgm:prSet presAssocID="{21A11D72-4A40-4126-83BC-A307536A5694}" presName="rootComposite" presStyleCnt="0"/>
      <dgm:spPr/>
    </dgm:pt>
    <dgm:pt modelId="{D1E7CF70-77A9-451A-9BD5-44E90583C1FB}" type="pres">
      <dgm:prSet presAssocID="{21A11D72-4A40-4126-83BC-A307536A5694}" presName="rootText" presStyleLbl="node2" presStyleIdx="1" presStyleCnt="3">
        <dgm:presLayoutVars>
          <dgm:chPref val="3"/>
        </dgm:presLayoutVars>
      </dgm:prSet>
      <dgm:spPr/>
    </dgm:pt>
    <dgm:pt modelId="{B8BEE17B-311F-458A-9393-EAD66A1478E5}" type="pres">
      <dgm:prSet presAssocID="{21A11D72-4A40-4126-83BC-A307536A5694}" presName="rootConnector" presStyleLbl="node2" presStyleIdx="1" presStyleCnt="3"/>
      <dgm:spPr/>
    </dgm:pt>
    <dgm:pt modelId="{5EEB6E8A-E620-4017-9204-DD51C62C9F34}" type="pres">
      <dgm:prSet presAssocID="{21A11D72-4A40-4126-83BC-A307536A5694}" presName="hierChild4" presStyleCnt="0"/>
      <dgm:spPr/>
    </dgm:pt>
    <dgm:pt modelId="{77AE63FA-1F79-4A45-AD17-8FB3C099E499}" type="pres">
      <dgm:prSet presAssocID="{21A11D72-4A40-4126-83BC-A307536A5694}" presName="hierChild5" presStyleCnt="0"/>
      <dgm:spPr/>
    </dgm:pt>
    <dgm:pt modelId="{04B1B14F-58AE-4FFC-A233-304D73FCC1EA}" type="pres">
      <dgm:prSet presAssocID="{7850D6E2-5853-42CA-A52E-4F305DF1FB4B}" presName="Name37" presStyleLbl="parChTrans1D2" presStyleIdx="2" presStyleCnt="3"/>
      <dgm:spPr/>
    </dgm:pt>
    <dgm:pt modelId="{C6A7400A-0FA2-4167-98B4-C54656D2DB89}" type="pres">
      <dgm:prSet presAssocID="{F6A9E671-40E7-4A6C-AC3F-6B79D393E62A}" presName="hierRoot2" presStyleCnt="0">
        <dgm:presLayoutVars>
          <dgm:hierBranch val="init"/>
        </dgm:presLayoutVars>
      </dgm:prSet>
      <dgm:spPr/>
    </dgm:pt>
    <dgm:pt modelId="{83833FCC-60E4-473E-B70C-99FE5BCAA343}" type="pres">
      <dgm:prSet presAssocID="{F6A9E671-40E7-4A6C-AC3F-6B79D393E62A}" presName="rootComposite" presStyleCnt="0"/>
      <dgm:spPr/>
    </dgm:pt>
    <dgm:pt modelId="{034248A0-BC29-4A50-95CB-C5DF1D09A994}" type="pres">
      <dgm:prSet presAssocID="{F6A9E671-40E7-4A6C-AC3F-6B79D393E62A}" presName="rootText" presStyleLbl="node2" presStyleIdx="2" presStyleCnt="3">
        <dgm:presLayoutVars>
          <dgm:chPref val="3"/>
        </dgm:presLayoutVars>
      </dgm:prSet>
      <dgm:spPr/>
    </dgm:pt>
    <dgm:pt modelId="{FACC26F2-F773-41E9-99DF-AD3B5FA5E2DF}" type="pres">
      <dgm:prSet presAssocID="{F6A9E671-40E7-4A6C-AC3F-6B79D393E62A}" presName="rootConnector" presStyleLbl="node2" presStyleIdx="2" presStyleCnt="3"/>
      <dgm:spPr/>
    </dgm:pt>
    <dgm:pt modelId="{97855078-0DC1-427C-AC22-000266D5BB8C}" type="pres">
      <dgm:prSet presAssocID="{F6A9E671-40E7-4A6C-AC3F-6B79D393E62A}" presName="hierChild4" presStyleCnt="0"/>
      <dgm:spPr/>
    </dgm:pt>
    <dgm:pt modelId="{DEA4836A-6154-4759-9152-005CFF4DC871}" type="pres">
      <dgm:prSet presAssocID="{61957670-CF78-4FFB-B55E-0703E4E45E73}" presName="Name37" presStyleLbl="parChTrans1D3" presStyleIdx="0" presStyleCnt="2"/>
      <dgm:spPr/>
    </dgm:pt>
    <dgm:pt modelId="{110149E8-2315-435B-A07C-A9D3232580C8}" type="pres">
      <dgm:prSet presAssocID="{DB75D658-D987-4BF2-BA75-4DC1E9928052}" presName="hierRoot2" presStyleCnt="0">
        <dgm:presLayoutVars>
          <dgm:hierBranch val="init"/>
        </dgm:presLayoutVars>
      </dgm:prSet>
      <dgm:spPr/>
    </dgm:pt>
    <dgm:pt modelId="{A23976AC-8DE9-47BC-83D7-FDB55B2B4D3F}" type="pres">
      <dgm:prSet presAssocID="{DB75D658-D987-4BF2-BA75-4DC1E9928052}" presName="rootComposite" presStyleCnt="0"/>
      <dgm:spPr/>
    </dgm:pt>
    <dgm:pt modelId="{A62FFB34-E338-4778-8BAB-FB154219ABE8}" type="pres">
      <dgm:prSet presAssocID="{DB75D658-D987-4BF2-BA75-4DC1E9928052}" presName="rootText" presStyleLbl="node3" presStyleIdx="0" presStyleCnt="2" custScaleX="125948">
        <dgm:presLayoutVars>
          <dgm:chPref val="3"/>
        </dgm:presLayoutVars>
      </dgm:prSet>
      <dgm:spPr/>
    </dgm:pt>
    <dgm:pt modelId="{CFB326C7-87C8-4484-B5C0-3F7B5DABC6A5}" type="pres">
      <dgm:prSet presAssocID="{DB75D658-D987-4BF2-BA75-4DC1E9928052}" presName="rootConnector" presStyleLbl="node3" presStyleIdx="0" presStyleCnt="2"/>
      <dgm:spPr/>
    </dgm:pt>
    <dgm:pt modelId="{36D05DA3-7003-4CC6-851E-D3A24BF5FA48}" type="pres">
      <dgm:prSet presAssocID="{DB75D658-D987-4BF2-BA75-4DC1E9928052}" presName="hierChild4" presStyleCnt="0"/>
      <dgm:spPr/>
    </dgm:pt>
    <dgm:pt modelId="{4E94FA75-1674-4473-8A6A-A0A2F3DC5DFA}" type="pres">
      <dgm:prSet presAssocID="{DB75D658-D987-4BF2-BA75-4DC1E9928052}" presName="hierChild5" presStyleCnt="0"/>
      <dgm:spPr/>
    </dgm:pt>
    <dgm:pt modelId="{40F5850E-BBF6-409D-A314-D0B9630F749C}" type="pres">
      <dgm:prSet presAssocID="{F6D7E84D-101A-40AF-9768-160FEFD84357}" presName="Name37" presStyleLbl="parChTrans1D3" presStyleIdx="1" presStyleCnt="2"/>
      <dgm:spPr/>
    </dgm:pt>
    <dgm:pt modelId="{11CDEB3B-E9AB-4E8C-BCB5-99AC375C402E}" type="pres">
      <dgm:prSet presAssocID="{DB27820C-2CE9-4794-8289-1D92B1C79318}" presName="hierRoot2" presStyleCnt="0">
        <dgm:presLayoutVars>
          <dgm:hierBranch val="init"/>
        </dgm:presLayoutVars>
      </dgm:prSet>
      <dgm:spPr/>
    </dgm:pt>
    <dgm:pt modelId="{0B14C722-26C3-45B5-9A38-6559ABEA3F57}" type="pres">
      <dgm:prSet presAssocID="{DB27820C-2CE9-4794-8289-1D92B1C79318}" presName="rootComposite" presStyleCnt="0"/>
      <dgm:spPr/>
    </dgm:pt>
    <dgm:pt modelId="{1D67112F-274B-4FAC-A6CF-776BF8DD13B0}" type="pres">
      <dgm:prSet presAssocID="{DB27820C-2CE9-4794-8289-1D92B1C79318}" presName="rootText" presStyleLbl="node3" presStyleIdx="1" presStyleCnt="2">
        <dgm:presLayoutVars>
          <dgm:chPref val="3"/>
        </dgm:presLayoutVars>
      </dgm:prSet>
      <dgm:spPr/>
    </dgm:pt>
    <dgm:pt modelId="{A94F0A03-0AC0-44A6-97E8-10EB5B3F2B12}" type="pres">
      <dgm:prSet presAssocID="{DB27820C-2CE9-4794-8289-1D92B1C79318}" presName="rootConnector" presStyleLbl="node3" presStyleIdx="1" presStyleCnt="2"/>
      <dgm:spPr/>
    </dgm:pt>
    <dgm:pt modelId="{9DBC6F74-90C5-4D39-B1B6-68E00AC349A6}" type="pres">
      <dgm:prSet presAssocID="{DB27820C-2CE9-4794-8289-1D92B1C79318}" presName="hierChild4" presStyleCnt="0"/>
      <dgm:spPr/>
    </dgm:pt>
    <dgm:pt modelId="{DC5BDCD0-3657-4FF5-9BE0-1952974E4800}" type="pres">
      <dgm:prSet presAssocID="{A4B0DD2C-F40D-4CE6-9C81-0D954DF0C0F9}" presName="Name37" presStyleLbl="parChTrans1D4" presStyleIdx="0" presStyleCnt="1"/>
      <dgm:spPr/>
    </dgm:pt>
    <dgm:pt modelId="{3D3A2BC8-853D-4277-9D38-CD5FC076518B}" type="pres">
      <dgm:prSet presAssocID="{C4A87FBC-08BA-40A0-A153-D4538EC17B08}" presName="hierRoot2" presStyleCnt="0">
        <dgm:presLayoutVars>
          <dgm:hierBranch val="init"/>
        </dgm:presLayoutVars>
      </dgm:prSet>
      <dgm:spPr/>
    </dgm:pt>
    <dgm:pt modelId="{726A4432-3E13-45CF-883C-F2A4BD221E5C}" type="pres">
      <dgm:prSet presAssocID="{C4A87FBC-08BA-40A0-A153-D4538EC17B08}" presName="rootComposite" presStyleCnt="0"/>
      <dgm:spPr/>
    </dgm:pt>
    <dgm:pt modelId="{1842534D-5824-4312-A5E0-23D63FEB8B00}" type="pres">
      <dgm:prSet presAssocID="{C4A87FBC-08BA-40A0-A153-D4538EC17B08}" presName="rootText" presStyleLbl="node4" presStyleIdx="0" presStyleCnt="1">
        <dgm:presLayoutVars>
          <dgm:chPref val="3"/>
        </dgm:presLayoutVars>
      </dgm:prSet>
      <dgm:spPr/>
    </dgm:pt>
    <dgm:pt modelId="{831CE997-5749-4E30-AF9B-D34CE67DED02}" type="pres">
      <dgm:prSet presAssocID="{C4A87FBC-08BA-40A0-A153-D4538EC17B08}" presName="rootConnector" presStyleLbl="node4" presStyleIdx="0" presStyleCnt="1"/>
      <dgm:spPr/>
    </dgm:pt>
    <dgm:pt modelId="{A0C1DD0B-420F-4C8B-BD24-8FBD5C59396D}" type="pres">
      <dgm:prSet presAssocID="{C4A87FBC-08BA-40A0-A153-D4538EC17B08}" presName="hierChild4" presStyleCnt="0"/>
      <dgm:spPr/>
    </dgm:pt>
    <dgm:pt modelId="{2C42CC8A-111C-4E6C-8F2C-76CA6F258402}" type="pres">
      <dgm:prSet presAssocID="{C4A87FBC-08BA-40A0-A153-D4538EC17B08}" presName="hierChild5" presStyleCnt="0"/>
      <dgm:spPr/>
    </dgm:pt>
    <dgm:pt modelId="{404CFFE0-30D0-4378-8A1D-D66E5DEE8D54}" type="pres">
      <dgm:prSet presAssocID="{DB27820C-2CE9-4794-8289-1D92B1C79318}" presName="hierChild5" presStyleCnt="0"/>
      <dgm:spPr/>
    </dgm:pt>
    <dgm:pt modelId="{C3617761-2E88-4AE7-B6AD-6EC0FFD37E43}" type="pres">
      <dgm:prSet presAssocID="{F6A9E671-40E7-4A6C-AC3F-6B79D393E62A}" presName="hierChild5" presStyleCnt="0"/>
      <dgm:spPr/>
    </dgm:pt>
    <dgm:pt modelId="{0E7FFDBE-E932-4760-9B6D-3FC7A629FFD5}" type="pres">
      <dgm:prSet presAssocID="{761A21DC-F658-45EC-8147-38B53167E4E9}" presName="hierChild3" presStyleCnt="0"/>
      <dgm:spPr/>
    </dgm:pt>
  </dgm:ptLst>
  <dgm:cxnLst>
    <dgm:cxn modelId="{A612E701-6189-4FFC-94B2-584817F9082D}" srcId="{761A21DC-F658-45EC-8147-38B53167E4E9}" destId="{F6A9E671-40E7-4A6C-AC3F-6B79D393E62A}" srcOrd="2" destOrd="0" parTransId="{7850D6E2-5853-42CA-A52E-4F305DF1FB4B}" sibTransId="{45624D74-1F98-4230-A96F-9EFECC255F55}"/>
    <dgm:cxn modelId="{BC80AA20-6289-4510-8681-444296F3FD69}" type="presOf" srcId="{C4A87FBC-08BA-40A0-A153-D4538EC17B08}" destId="{831CE997-5749-4E30-AF9B-D34CE67DED02}" srcOrd="1" destOrd="0" presId="urn:microsoft.com/office/officeart/2005/8/layout/orgChart1"/>
    <dgm:cxn modelId="{7AD1F923-5E5A-4B40-A9AA-DEC3B14F07D7}" type="presOf" srcId="{1D80F0FC-F796-44F8-9914-AA6C8D816B69}" destId="{CB8898CD-97A6-4CEA-BDE6-22D7D27D1896}" srcOrd="0" destOrd="0" presId="urn:microsoft.com/office/officeart/2005/8/layout/orgChart1"/>
    <dgm:cxn modelId="{93BEB429-4B59-40DD-BE9A-92269E0DABF4}" type="presOf" srcId="{DABE375B-CF3B-4CE1-8524-CE39CB5FF5E2}" destId="{4DDE5833-03B8-496B-8A6D-958DE682BB7A}" srcOrd="0" destOrd="0" presId="urn:microsoft.com/office/officeart/2005/8/layout/orgChart1"/>
    <dgm:cxn modelId="{98FECD3D-B099-4275-86DA-7A37533E008A}" srcId="{F6A9E671-40E7-4A6C-AC3F-6B79D393E62A}" destId="{DB27820C-2CE9-4794-8289-1D92B1C79318}" srcOrd="1" destOrd="0" parTransId="{F6D7E84D-101A-40AF-9768-160FEFD84357}" sibTransId="{3A6D8913-B501-4918-9CD4-38EBE84B9284}"/>
    <dgm:cxn modelId="{04DA6B5C-61E5-42EA-965F-E063FA719500}" srcId="{DB27820C-2CE9-4794-8289-1D92B1C79318}" destId="{C4A87FBC-08BA-40A0-A153-D4538EC17B08}" srcOrd="0" destOrd="0" parTransId="{A4B0DD2C-F40D-4CE6-9C81-0D954DF0C0F9}" sibTransId="{0B024DF3-1003-416B-99A6-05ADF611E624}"/>
    <dgm:cxn modelId="{E2B50964-9494-4708-9AE1-6AADAE9BD410}" type="presOf" srcId="{7E1EFDBC-42EA-43F5-A991-9AFCD50F8528}" destId="{3DF58ECD-69FD-44FA-B228-F8FF5BD363F1}" srcOrd="0" destOrd="0" presId="urn:microsoft.com/office/officeart/2005/8/layout/orgChart1"/>
    <dgm:cxn modelId="{3C75B346-904D-4EBD-A4BE-EA806E8AADB9}" type="presOf" srcId="{DB75D658-D987-4BF2-BA75-4DC1E9928052}" destId="{A62FFB34-E338-4778-8BAB-FB154219ABE8}" srcOrd="0" destOrd="0" presId="urn:microsoft.com/office/officeart/2005/8/layout/orgChart1"/>
    <dgm:cxn modelId="{FCE5F76A-32A0-4D99-9CC8-4446A834B5AF}" srcId="{7E1EFDBC-42EA-43F5-A991-9AFCD50F8528}" destId="{761A21DC-F658-45EC-8147-38B53167E4E9}" srcOrd="0" destOrd="0" parTransId="{783ABCED-7DE0-4ED2-8009-A72339878684}" sibTransId="{F1E0A7B5-5D29-4F3D-90FB-5169B3B2CF3C}"/>
    <dgm:cxn modelId="{A818A54C-6137-4D96-96B0-8F0BE9A4A8C1}" type="presOf" srcId="{761A21DC-F658-45EC-8147-38B53167E4E9}" destId="{354831C5-D021-4BE9-8906-41EC51B5E4E6}" srcOrd="0" destOrd="0" presId="urn:microsoft.com/office/officeart/2005/8/layout/orgChart1"/>
    <dgm:cxn modelId="{9A596673-C3E9-483E-98F7-27B5FB588CFE}" type="presOf" srcId="{DABE375B-CF3B-4CE1-8524-CE39CB5FF5E2}" destId="{360C57EE-7679-4C7E-B8DF-275898C66167}" srcOrd="1" destOrd="0" presId="urn:microsoft.com/office/officeart/2005/8/layout/orgChart1"/>
    <dgm:cxn modelId="{F4D34454-8D3C-4504-B5DF-3574C30328EE}" srcId="{761A21DC-F658-45EC-8147-38B53167E4E9}" destId="{21A11D72-4A40-4126-83BC-A307536A5694}" srcOrd="1" destOrd="0" parTransId="{B525550A-ED41-45AF-8072-A1FB73610273}" sibTransId="{36E90D11-DA11-4298-92E2-D730BEC2A3D6}"/>
    <dgm:cxn modelId="{D3F9DB57-33F3-4F27-AAB1-C85532BCB8E2}" type="presOf" srcId="{B525550A-ED41-45AF-8072-A1FB73610273}" destId="{1B845273-32A6-4A61-8865-25B8967AE63B}" srcOrd="0" destOrd="0" presId="urn:microsoft.com/office/officeart/2005/8/layout/orgChart1"/>
    <dgm:cxn modelId="{9B262878-0AC4-41A3-8567-160A4E6A17B0}" type="presOf" srcId="{F6D7E84D-101A-40AF-9768-160FEFD84357}" destId="{40F5850E-BBF6-409D-A314-D0B9630F749C}" srcOrd="0" destOrd="0" presId="urn:microsoft.com/office/officeart/2005/8/layout/orgChart1"/>
    <dgm:cxn modelId="{5EE8ED5A-CB3A-4C60-B3AA-04F92C3DB181}" type="presOf" srcId="{F6A9E671-40E7-4A6C-AC3F-6B79D393E62A}" destId="{034248A0-BC29-4A50-95CB-C5DF1D09A994}" srcOrd="0" destOrd="0" presId="urn:microsoft.com/office/officeart/2005/8/layout/orgChart1"/>
    <dgm:cxn modelId="{829DF881-8079-44CD-8AD2-B04EED2A0332}" type="presOf" srcId="{7850D6E2-5853-42CA-A52E-4F305DF1FB4B}" destId="{04B1B14F-58AE-4FFC-A233-304D73FCC1EA}" srcOrd="0" destOrd="0" presId="urn:microsoft.com/office/officeart/2005/8/layout/orgChart1"/>
    <dgm:cxn modelId="{86CFED86-8F15-4330-8C9E-DC90A511EBA4}" type="presOf" srcId="{DB27820C-2CE9-4794-8289-1D92B1C79318}" destId="{1D67112F-274B-4FAC-A6CF-776BF8DD13B0}" srcOrd="0" destOrd="0" presId="urn:microsoft.com/office/officeart/2005/8/layout/orgChart1"/>
    <dgm:cxn modelId="{4F61038B-A392-42E5-B538-7E6AF531FD36}" type="presOf" srcId="{F6A9E671-40E7-4A6C-AC3F-6B79D393E62A}" destId="{FACC26F2-F773-41E9-99DF-AD3B5FA5E2DF}" srcOrd="1" destOrd="0" presId="urn:microsoft.com/office/officeart/2005/8/layout/orgChart1"/>
    <dgm:cxn modelId="{B3837C94-962E-4AFD-ADC7-E37B93D3F3A0}" type="presOf" srcId="{21A11D72-4A40-4126-83BC-A307536A5694}" destId="{B8BEE17B-311F-458A-9393-EAD66A1478E5}" srcOrd="1" destOrd="0" presId="urn:microsoft.com/office/officeart/2005/8/layout/orgChart1"/>
    <dgm:cxn modelId="{613C9AA9-4EB8-440A-8DBE-1232A49639D7}" type="presOf" srcId="{61957670-CF78-4FFB-B55E-0703E4E45E73}" destId="{DEA4836A-6154-4759-9152-005CFF4DC871}" srcOrd="0" destOrd="0" presId="urn:microsoft.com/office/officeart/2005/8/layout/orgChart1"/>
    <dgm:cxn modelId="{71CE92AD-929D-4A83-9BE5-E6B6E9EAD5ED}" type="presOf" srcId="{A4B0DD2C-F40D-4CE6-9C81-0D954DF0C0F9}" destId="{DC5BDCD0-3657-4FF5-9BE0-1952974E4800}" srcOrd="0" destOrd="0" presId="urn:microsoft.com/office/officeart/2005/8/layout/orgChart1"/>
    <dgm:cxn modelId="{DDD962AE-11BE-4A50-8231-12E3F83077BD}" type="presOf" srcId="{21A11D72-4A40-4126-83BC-A307536A5694}" destId="{D1E7CF70-77A9-451A-9BD5-44E90583C1FB}" srcOrd="0" destOrd="0" presId="urn:microsoft.com/office/officeart/2005/8/layout/orgChart1"/>
    <dgm:cxn modelId="{2853E3BA-0392-4205-AEEE-BE58FD8A68AC}" srcId="{F6A9E671-40E7-4A6C-AC3F-6B79D393E62A}" destId="{DB75D658-D987-4BF2-BA75-4DC1E9928052}" srcOrd="0" destOrd="0" parTransId="{61957670-CF78-4FFB-B55E-0703E4E45E73}" sibTransId="{DBB011DA-1553-4BF2-B9E8-5FB771EA2C1B}"/>
    <dgm:cxn modelId="{D3B895C7-E70A-4C4A-A8C1-50A88CEDF761}" type="presOf" srcId="{761A21DC-F658-45EC-8147-38B53167E4E9}" destId="{FE09DC74-95A6-493C-948E-25959CEF5097}" srcOrd="1" destOrd="0" presId="urn:microsoft.com/office/officeart/2005/8/layout/orgChart1"/>
    <dgm:cxn modelId="{09E6EBCC-D4A2-4DFF-BB98-C186935F1AB3}" type="presOf" srcId="{C4A87FBC-08BA-40A0-A153-D4538EC17B08}" destId="{1842534D-5824-4312-A5E0-23D63FEB8B00}" srcOrd="0" destOrd="0" presId="urn:microsoft.com/office/officeart/2005/8/layout/orgChart1"/>
    <dgm:cxn modelId="{D78451D0-9041-4109-A544-72263ED43D29}" type="presOf" srcId="{DB27820C-2CE9-4794-8289-1D92B1C79318}" destId="{A94F0A03-0AC0-44A6-97E8-10EB5B3F2B12}" srcOrd="1" destOrd="0" presId="urn:microsoft.com/office/officeart/2005/8/layout/orgChart1"/>
    <dgm:cxn modelId="{64D838E5-18FA-47D2-B46A-1C89649AD215}" type="presOf" srcId="{DB75D658-D987-4BF2-BA75-4DC1E9928052}" destId="{CFB326C7-87C8-4484-B5C0-3F7B5DABC6A5}" srcOrd="1" destOrd="0" presId="urn:microsoft.com/office/officeart/2005/8/layout/orgChart1"/>
    <dgm:cxn modelId="{3EDEF3E8-ADA9-4AE7-BCD7-5BA65B2A61AB}" srcId="{761A21DC-F658-45EC-8147-38B53167E4E9}" destId="{DABE375B-CF3B-4CE1-8524-CE39CB5FF5E2}" srcOrd="0" destOrd="0" parTransId="{1D80F0FC-F796-44F8-9914-AA6C8D816B69}" sibTransId="{52AD44F2-5526-4BC1-9A2B-81179A1CAE9D}"/>
    <dgm:cxn modelId="{CD25ED30-508C-4D85-B1AC-17B383F58B62}" type="presParOf" srcId="{3DF58ECD-69FD-44FA-B228-F8FF5BD363F1}" destId="{D4EDA6AD-513E-4004-BF25-1721E25A623A}" srcOrd="0" destOrd="0" presId="urn:microsoft.com/office/officeart/2005/8/layout/orgChart1"/>
    <dgm:cxn modelId="{760AEBD4-555E-4B50-A260-66B42A54CCEB}" type="presParOf" srcId="{D4EDA6AD-513E-4004-BF25-1721E25A623A}" destId="{E6A12C20-76A6-436F-A6DA-25D63793A7A2}" srcOrd="0" destOrd="0" presId="urn:microsoft.com/office/officeart/2005/8/layout/orgChart1"/>
    <dgm:cxn modelId="{895C8CD7-57DA-4E3F-9B6D-D510C70363B9}" type="presParOf" srcId="{E6A12C20-76A6-436F-A6DA-25D63793A7A2}" destId="{354831C5-D021-4BE9-8906-41EC51B5E4E6}" srcOrd="0" destOrd="0" presId="urn:microsoft.com/office/officeart/2005/8/layout/orgChart1"/>
    <dgm:cxn modelId="{C60AB54A-CF84-49D5-8E8E-D08E175681A4}" type="presParOf" srcId="{E6A12C20-76A6-436F-A6DA-25D63793A7A2}" destId="{FE09DC74-95A6-493C-948E-25959CEF5097}" srcOrd="1" destOrd="0" presId="urn:microsoft.com/office/officeart/2005/8/layout/orgChart1"/>
    <dgm:cxn modelId="{E22D0B24-F91E-4B56-A4C2-99A9D43ADEE7}" type="presParOf" srcId="{D4EDA6AD-513E-4004-BF25-1721E25A623A}" destId="{2286021F-4251-47B4-83E2-4981F3D1156F}" srcOrd="1" destOrd="0" presId="urn:microsoft.com/office/officeart/2005/8/layout/orgChart1"/>
    <dgm:cxn modelId="{05BAB6CB-F89A-4E17-991F-83AD45FD16EF}" type="presParOf" srcId="{2286021F-4251-47B4-83E2-4981F3D1156F}" destId="{CB8898CD-97A6-4CEA-BDE6-22D7D27D1896}" srcOrd="0" destOrd="0" presId="urn:microsoft.com/office/officeart/2005/8/layout/orgChart1"/>
    <dgm:cxn modelId="{BB391B4D-5DC2-4A52-8D6D-D4DEA34D1E82}" type="presParOf" srcId="{2286021F-4251-47B4-83E2-4981F3D1156F}" destId="{03B76950-92C7-458E-8CCB-3CFFDC205242}" srcOrd="1" destOrd="0" presId="urn:microsoft.com/office/officeart/2005/8/layout/orgChart1"/>
    <dgm:cxn modelId="{B456E595-56E5-453F-9ED4-28A672802ECA}" type="presParOf" srcId="{03B76950-92C7-458E-8CCB-3CFFDC205242}" destId="{B06ACBF2-896A-4EDE-B65F-C6E9A790091F}" srcOrd="0" destOrd="0" presId="urn:microsoft.com/office/officeart/2005/8/layout/orgChart1"/>
    <dgm:cxn modelId="{E5DE983B-758F-4CBE-A77D-E03A11E9D140}" type="presParOf" srcId="{B06ACBF2-896A-4EDE-B65F-C6E9A790091F}" destId="{4DDE5833-03B8-496B-8A6D-958DE682BB7A}" srcOrd="0" destOrd="0" presId="urn:microsoft.com/office/officeart/2005/8/layout/orgChart1"/>
    <dgm:cxn modelId="{4E5CC559-7E06-498C-BAE1-F91F8EDA2B22}" type="presParOf" srcId="{B06ACBF2-896A-4EDE-B65F-C6E9A790091F}" destId="{360C57EE-7679-4C7E-B8DF-275898C66167}" srcOrd="1" destOrd="0" presId="urn:microsoft.com/office/officeart/2005/8/layout/orgChart1"/>
    <dgm:cxn modelId="{1F952C3A-A4EB-437D-A8E2-023EEDF2C7A8}" type="presParOf" srcId="{03B76950-92C7-458E-8CCB-3CFFDC205242}" destId="{337D940F-8726-40B3-AF32-D13347C58C2F}" srcOrd="1" destOrd="0" presId="urn:microsoft.com/office/officeart/2005/8/layout/orgChart1"/>
    <dgm:cxn modelId="{7DF8CFB9-D283-4E4B-AA44-4BBB0DE13EC8}" type="presParOf" srcId="{03B76950-92C7-458E-8CCB-3CFFDC205242}" destId="{9A5C68C2-35E9-4BFC-BBFB-5DA544F1E365}" srcOrd="2" destOrd="0" presId="urn:microsoft.com/office/officeart/2005/8/layout/orgChart1"/>
    <dgm:cxn modelId="{958B07A8-F23D-4736-ACC6-6F2B68EF0FA0}" type="presParOf" srcId="{2286021F-4251-47B4-83E2-4981F3D1156F}" destId="{1B845273-32A6-4A61-8865-25B8967AE63B}" srcOrd="2" destOrd="0" presId="urn:microsoft.com/office/officeart/2005/8/layout/orgChart1"/>
    <dgm:cxn modelId="{BBA7DAE9-F5B2-47FF-8CDC-6681AA5F13D3}" type="presParOf" srcId="{2286021F-4251-47B4-83E2-4981F3D1156F}" destId="{8529C4AB-CF63-41E4-8CC2-755937FCF696}" srcOrd="3" destOrd="0" presId="urn:microsoft.com/office/officeart/2005/8/layout/orgChart1"/>
    <dgm:cxn modelId="{7E96A2D1-0115-4821-9E4F-914F7886CB6E}" type="presParOf" srcId="{8529C4AB-CF63-41E4-8CC2-755937FCF696}" destId="{65D21290-8CB0-4690-AA86-185A803A1164}" srcOrd="0" destOrd="0" presId="urn:microsoft.com/office/officeart/2005/8/layout/orgChart1"/>
    <dgm:cxn modelId="{60CE2D22-C574-4635-8BA9-E565F648A547}" type="presParOf" srcId="{65D21290-8CB0-4690-AA86-185A803A1164}" destId="{D1E7CF70-77A9-451A-9BD5-44E90583C1FB}" srcOrd="0" destOrd="0" presId="urn:microsoft.com/office/officeart/2005/8/layout/orgChart1"/>
    <dgm:cxn modelId="{823D7610-B2AF-4392-A253-52A86C5C0DAA}" type="presParOf" srcId="{65D21290-8CB0-4690-AA86-185A803A1164}" destId="{B8BEE17B-311F-458A-9393-EAD66A1478E5}" srcOrd="1" destOrd="0" presId="urn:microsoft.com/office/officeart/2005/8/layout/orgChart1"/>
    <dgm:cxn modelId="{AD078506-7BDB-469B-9176-488C5414FB6A}" type="presParOf" srcId="{8529C4AB-CF63-41E4-8CC2-755937FCF696}" destId="{5EEB6E8A-E620-4017-9204-DD51C62C9F34}" srcOrd="1" destOrd="0" presId="urn:microsoft.com/office/officeart/2005/8/layout/orgChart1"/>
    <dgm:cxn modelId="{06F46681-7445-405C-86C3-417C5C23BFB2}" type="presParOf" srcId="{8529C4AB-CF63-41E4-8CC2-755937FCF696}" destId="{77AE63FA-1F79-4A45-AD17-8FB3C099E499}" srcOrd="2" destOrd="0" presId="urn:microsoft.com/office/officeart/2005/8/layout/orgChart1"/>
    <dgm:cxn modelId="{3FC4D5EA-4CB0-4D48-83F4-BF441BA1DC1A}" type="presParOf" srcId="{2286021F-4251-47B4-83E2-4981F3D1156F}" destId="{04B1B14F-58AE-4FFC-A233-304D73FCC1EA}" srcOrd="4" destOrd="0" presId="urn:microsoft.com/office/officeart/2005/8/layout/orgChart1"/>
    <dgm:cxn modelId="{9474A731-9383-44E4-A4A0-1E32DC7C9C4B}" type="presParOf" srcId="{2286021F-4251-47B4-83E2-4981F3D1156F}" destId="{C6A7400A-0FA2-4167-98B4-C54656D2DB89}" srcOrd="5" destOrd="0" presId="urn:microsoft.com/office/officeart/2005/8/layout/orgChart1"/>
    <dgm:cxn modelId="{BDCB2867-A0B1-4634-AAE8-9AC1C048B002}" type="presParOf" srcId="{C6A7400A-0FA2-4167-98B4-C54656D2DB89}" destId="{83833FCC-60E4-473E-B70C-99FE5BCAA343}" srcOrd="0" destOrd="0" presId="urn:microsoft.com/office/officeart/2005/8/layout/orgChart1"/>
    <dgm:cxn modelId="{D39C45AB-A8D5-4026-94B5-6BC0DD45CF6A}" type="presParOf" srcId="{83833FCC-60E4-473E-B70C-99FE5BCAA343}" destId="{034248A0-BC29-4A50-95CB-C5DF1D09A994}" srcOrd="0" destOrd="0" presId="urn:microsoft.com/office/officeart/2005/8/layout/orgChart1"/>
    <dgm:cxn modelId="{197B0CE3-F473-41D9-AF33-A9DBBC5E314B}" type="presParOf" srcId="{83833FCC-60E4-473E-B70C-99FE5BCAA343}" destId="{FACC26F2-F773-41E9-99DF-AD3B5FA5E2DF}" srcOrd="1" destOrd="0" presId="urn:microsoft.com/office/officeart/2005/8/layout/orgChart1"/>
    <dgm:cxn modelId="{733A6243-389D-463B-B607-C2F4F93F5BAD}" type="presParOf" srcId="{C6A7400A-0FA2-4167-98B4-C54656D2DB89}" destId="{97855078-0DC1-427C-AC22-000266D5BB8C}" srcOrd="1" destOrd="0" presId="urn:microsoft.com/office/officeart/2005/8/layout/orgChart1"/>
    <dgm:cxn modelId="{E956E0B3-F8E8-4207-9AA9-38FF18B9A842}" type="presParOf" srcId="{97855078-0DC1-427C-AC22-000266D5BB8C}" destId="{DEA4836A-6154-4759-9152-005CFF4DC871}" srcOrd="0" destOrd="0" presId="urn:microsoft.com/office/officeart/2005/8/layout/orgChart1"/>
    <dgm:cxn modelId="{7CA75270-9F17-4B98-841E-D97A69FD62FE}" type="presParOf" srcId="{97855078-0DC1-427C-AC22-000266D5BB8C}" destId="{110149E8-2315-435B-A07C-A9D3232580C8}" srcOrd="1" destOrd="0" presId="urn:microsoft.com/office/officeart/2005/8/layout/orgChart1"/>
    <dgm:cxn modelId="{9605D5D0-F020-402F-9EBE-C15F09006788}" type="presParOf" srcId="{110149E8-2315-435B-A07C-A9D3232580C8}" destId="{A23976AC-8DE9-47BC-83D7-FDB55B2B4D3F}" srcOrd="0" destOrd="0" presId="urn:microsoft.com/office/officeart/2005/8/layout/orgChart1"/>
    <dgm:cxn modelId="{91C117FB-73B1-49F9-8133-9330C64B8BC8}" type="presParOf" srcId="{A23976AC-8DE9-47BC-83D7-FDB55B2B4D3F}" destId="{A62FFB34-E338-4778-8BAB-FB154219ABE8}" srcOrd="0" destOrd="0" presId="urn:microsoft.com/office/officeart/2005/8/layout/orgChart1"/>
    <dgm:cxn modelId="{F042D5DA-DCAA-478A-BB1D-AA0E57B143AA}" type="presParOf" srcId="{A23976AC-8DE9-47BC-83D7-FDB55B2B4D3F}" destId="{CFB326C7-87C8-4484-B5C0-3F7B5DABC6A5}" srcOrd="1" destOrd="0" presId="urn:microsoft.com/office/officeart/2005/8/layout/orgChart1"/>
    <dgm:cxn modelId="{30B5111C-4ADA-4962-BD44-00AE6187A7D2}" type="presParOf" srcId="{110149E8-2315-435B-A07C-A9D3232580C8}" destId="{36D05DA3-7003-4CC6-851E-D3A24BF5FA48}" srcOrd="1" destOrd="0" presId="urn:microsoft.com/office/officeart/2005/8/layout/orgChart1"/>
    <dgm:cxn modelId="{A7898491-16CE-4687-99C1-75D1520B8AC1}" type="presParOf" srcId="{110149E8-2315-435B-A07C-A9D3232580C8}" destId="{4E94FA75-1674-4473-8A6A-A0A2F3DC5DFA}" srcOrd="2" destOrd="0" presId="urn:microsoft.com/office/officeart/2005/8/layout/orgChart1"/>
    <dgm:cxn modelId="{54BFCFC7-030E-4619-8C19-CF735C7A8DCC}" type="presParOf" srcId="{97855078-0DC1-427C-AC22-000266D5BB8C}" destId="{40F5850E-BBF6-409D-A314-D0B9630F749C}" srcOrd="2" destOrd="0" presId="urn:microsoft.com/office/officeart/2005/8/layout/orgChart1"/>
    <dgm:cxn modelId="{A9AE99FA-B27B-49D0-A2E5-C119F6985B78}" type="presParOf" srcId="{97855078-0DC1-427C-AC22-000266D5BB8C}" destId="{11CDEB3B-E9AB-4E8C-BCB5-99AC375C402E}" srcOrd="3" destOrd="0" presId="urn:microsoft.com/office/officeart/2005/8/layout/orgChart1"/>
    <dgm:cxn modelId="{F91D404A-19C7-45E3-B4EC-3C9E681F86FF}" type="presParOf" srcId="{11CDEB3B-E9AB-4E8C-BCB5-99AC375C402E}" destId="{0B14C722-26C3-45B5-9A38-6559ABEA3F57}" srcOrd="0" destOrd="0" presId="urn:microsoft.com/office/officeart/2005/8/layout/orgChart1"/>
    <dgm:cxn modelId="{A1AEE578-D0E2-494E-BA6E-1842E0A07F6B}" type="presParOf" srcId="{0B14C722-26C3-45B5-9A38-6559ABEA3F57}" destId="{1D67112F-274B-4FAC-A6CF-776BF8DD13B0}" srcOrd="0" destOrd="0" presId="urn:microsoft.com/office/officeart/2005/8/layout/orgChart1"/>
    <dgm:cxn modelId="{AD891333-0E2B-48CD-84CA-BB66E6740A6E}" type="presParOf" srcId="{0B14C722-26C3-45B5-9A38-6559ABEA3F57}" destId="{A94F0A03-0AC0-44A6-97E8-10EB5B3F2B12}" srcOrd="1" destOrd="0" presId="urn:microsoft.com/office/officeart/2005/8/layout/orgChart1"/>
    <dgm:cxn modelId="{B6191A3A-790B-4145-9FF0-BB4F0B1B8C14}" type="presParOf" srcId="{11CDEB3B-E9AB-4E8C-BCB5-99AC375C402E}" destId="{9DBC6F74-90C5-4D39-B1B6-68E00AC349A6}" srcOrd="1" destOrd="0" presId="urn:microsoft.com/office/officeart/2005/8/layout/orgChart1"/>
    <dgm:cxn modelId="{3D9541C5-B8EB-4590-AEC9-B24606062E9C}" type="presParOf" srcId="{9DBC6F74-90C5-4D39-B1B6-68E00AC349A6}" destId="{DC5BDCD0-3657-4FF5-9BE0-1952974E4800}" srcOrd="0" destOrd="0" presId="urn:microsoft.com/office/officeart/2005/8/layout/orgChart1"/>
    <dgm:cxn modelId="{5ADCAD1B-C372-4D2D-B7A2-2D8CE9A51EB9}" type="presParOf" srcId="{9DBC6F74-90C5-4D39-B1B6-68E00AC349A6}" destId="{3D3A2BC8-853D-4277-9D38-CD5FC076518B}" srcOrd="1" destOrd="0" presId="urn:microsoft.com/office/officeart/2005/8/layout/orgChart1"/>
    <dgm:cxn modelId="{AA1036FB-0632-4FC4-B237-7D615E10B8CD}" type="presParOf" srcId="{3D3A2BC8-853D-4277-9D38-CD5FC076518B}" destId="{726A4432-3E13-45CF-883C-F2A4BD221E5C}" srcOrd="0" destOrd="0" presId="urn:microsoft.com/office/officeart/2005/8/layout/orgChart1"/>
    <dgm:cxn modelId="{67434EA2-0877-4D2D-A906-9580EAAAFBCD}" type="presParOf" srcId="{726A4432-3E13-45CF-883C-F2A4BD221E5C}" destId="{1842534D-5824-4312-A5E0-23D63FEB8B00}" srcOrd="0" destOrd="0" presId="urn:microsoft.com/office/officeart/2005/8/layout/orgChart1"/>
    <dgm:cxn modelId="{EA355CB3-DA19-4EEC-B2A9-C41711D38C4B}" type="presParOf" srcId="{726A4432-3E13-45CF-883C-F2A4BD221E5C}" destId="{831CE997-5749-4E30-AF9B-D34CE67DED02}" srcOrd="1" destOrd="0" presId="urn:microsoft.com/office/officeart/2005/8/layout/orgChart1"/>
    <dgm:cxn modelId="{503A50D7-1235-4CC6-BF4C-091F9A286841}" type="presParOf" srcId="{3D3A2BC8-853D-4277-9D38-CD5FC076518B}" destId="{A0C1DD0B-420F-4C8B-BD24-8FBD5C59396D}" srcOrd="1" destOrd="0" presId="urn:microsoft.com/office/officeart/2005/8/layout/orgChart1"/>
    <dgm:cxn modelId="{B08BA16C-88DE-409E-8151-74621ADFEDAB}" type="presParOf" srcId="{3D3A2BC8-853D-4277-9D38-CD5FC076518B}" destId="{2C42CC8A-111C-4E6C-8F2C-76CA6F258402}" srcOrd="2" destOrd="0" presId="urn:microsoft.com/office/officeart/2005/8/layout/orgChart1"/>
    <dgm:cxn modelId="{8C5F23B3-5E42-48D8-861A-012FFE7245D4}" type="presParOf" srcId="{11CDEB3B-E9AB-4E8C-BCB5-99AC375C402E}" destId="{404CFFE0-30D0-4378-8A1D-D66E5DEE8D54}" srcOrd="2" destOrd="0" presId="urn:microsoft.com/office/officeart/2005/8/layout/orgChart1"/>
    <dgm:cxn modelId="{BC4C153D-BE12-4EE9-B0CB-C49AD25FAC94}" type="presParOf" srcId="{C6A7400A-0FA2-4167-98B4-C54656D2DB89}" destId="{C3617761-2E88-4AE7-B6AD-6EC0FFD37E43}" srcOrd="2" destOrd="0" presId="urn:microsoft.com/office/officeart/2005/8/layout/orgChart1"/>
    <dgm:cxn modelId="{41CE986C-2C02-4FA7-B60C-037C35CBCBAF}" type="presParOf" srcId="{D4EDA6AD-513E-4004-BF25-1721E25A623A}" destId="{0E7FFDBE-E932-4760-9B6D-3FC7A629FFD5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C6072-1857-4A06-8BC9-6D8E4473AEB3}" type="doc">
      <dgm:prSet loTypeId="urn:microsoft.com/office/officeart/2005/8/layout/matrix2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57190E3B-8073-4AB6-BB34-3580B66CC3A6}">
      <dgm:prSet phldrT="[Text]"/>
      <dgm:spPr/>
      <dgm:t>
        <a:bodyPr/>
        <a:lstStyle/>
        <a:p>
          <a:endParaRPr lang="en-GB" dirty="0"/>
        </a:p>
      </dgm:t>
    </dgm:pt>
    <dgm:pt modelId="{59A6E476-818D-4C26-B91B-6D9197EC8FA4}" type="parTrans" cxnId="{F58CFC6A-41EF-40DB-9271-9AD3AFC6F481}">
      <dgm:prSet/>
      <dgm:spPr/>
      <dgm:t>
        <a:bodyPr/>
        <a:lstStyle/>
        <a:p>
          <a:endParaRPr lang="en-GB"/>
        </a:p>
      </dgm:t>
    </dgm:pt>
    <dgm:pt modelId="{1AE8282C-AFDD-46B9-96F0-423113F7BC4F}" type="sibTrans" cxnId="{F58CFC6A-41EF-40DB-9271-9AD3AFC6F481}">
      <dgm:prSet/>
      <dgm:spPr/>
      <dgm:t>
        <a:bodyPr/>
        <a:lstStyle/>
        <a:p>
          <a:endParaRPr lang="en-GB"/>
        </a:p>
      </dgm:t>
    </dgm:pt>
    <dgm:pt modelId="{650ACBD8-A7F9-49A8-BD63-8C10C1E13A28}">
      <dgm:prSet phldrT="[Text]"/>
      <dgm:spPr/>
      <dgm:t>
        <a:bodyPr/>
        <a:lstStyle/>
        <a:p>
          <a:endParaRPr lang="en-GB" dirty="0"/>
        </a:p>
      </dgm:t>
    </dgm:pt>
    <dgm:pt modelId="{526CE678-D4E3-4F06-B7D9-9732C09A9E34}" type="parTrans" cxnId="{FB0E1E37-BFA9-40CA-8E99-D36CE91AC112}">
      <dgm:prSet/>
      <dgm:spPr/>
      <dgm:t>
        <a:bodyPr/>
        <a:lstStyle/>
        <a:p>
          <a:endParaRPr lang="en-GB"/>
        </a:p>
      </dgm:t>
    </dgm:pt>
    <dgm:pt modelId="{FBA5010D-8735-41F3-BE1D-CFD5F297EA36}" type="sibTrans" cxnId="{FB0E1E37-BFA9-40CA-8E99-D36CE91AC112}">
      <dgm:prSet/>
      <dgm:spPr/>
      <dgm:t>
        <a:bodyPr/>
        <a:lstStyle/>
        <a:p>
          <a:endParaRPr lang="en-GB"/>
        </a:p>
      </dgm:t>
    </dgm:pt>
    <dgm:pt modelId="{C5ED154A-8E1F-4B30-8CD0-69A847F782C8}" type="pres">
      <dgm:prSet presAssocID="{C5EC6072-1857-4A06-8BC9-6D8E4473AEB3}" presName="matrix" presStyleCnt="0">
        <dgm:presLayoutVars>
          <dgm:chMax val="1"/>
          <dgm:dir/>
          <dgm:resizeHandles val="exact"/>
        </dgm:presLayoutVars>
      </dgm:prSet>
      <dgm:spPr/>
    </dgm:pt>
    <dgm:pt modelId="{BC2090DF-ADA7-4AFB-B86D-00DC003CF7E1}" type="pres">
      <dgm:prSet presAssocID="{C5EC6072-1857-4A06-8BC9-6D8E4473AEB3}" presName="axisShape" presStyleLbl="bgShp" presStyleIdx="0" presStyleCnt="1"/>
      <dgm:spPr/>
    </dgm:pt>
    <dgm:pt modelId="{3D618DB2-6446-4BDA-B553-1866798B66BA}" type="pres">
      <dgm:prSet presAssocID="{C5EC6072-1857-4A06-8BC9-6D8E4473AEB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DD9D34-A6BA-4725-8A8E-4C3709D3AF43}" type="pres">
      <dgm:prSet presAssocID="{C5EC6072-1857-4A06-8BC9-6D8E4473AEB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04E301-3F50-4D06-BE95-D671990C0588}" type="pres">
      <dgm:prSet presAssocID="{C5EC6072-1857-4A06-8BC9-6D8E4473AEB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8EC5727-DA7D-490F-8057-3464E2DD7937}" type="pres">
      <dgm:prSet presAssocID="{C5EC6072-1857-4A06-8BC9-6D8E4473AEB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0DCF07-93BC-44DD-8747-F1C48EF22C4D}" type="presOf" srcId="{C5EC6072-1857-4A06-8BC9-6D8E4473AEB3}" destId="{C5ED154A-8E1F-4B30-8CD0-69A847F782C8}" srcOrd="0" destOrd="0" presId="urn:microsoft.com/office/officeart/2005/8/layout/matrix2"/>
    <dgm:cxn modelId="{4209A30B-3AAC-440B-A8A5-6429E3114624}" type="presOf" srcId="{650ACBD8-A7F9-49A8-BD63-8C10C1E13A28}" destId="{CCDD9D34-A6BA-4725-8A8E-4C3709D3AF43}" srcOrd="0" destOrd="0" presId="urn:microsoft.com/office/officeart/2005/8/layout/matrix2"/>
    <dgm:cxn modelId="{FB0E1E37-BFA9-40CA-8E99-D36CE91AC112}" srcId="{C5EC6072-1857-4A06-8BC9-6D8E4473AEB3}" destId="{650ACBD8-A7F9-49A8-BD63-8C10C1E13A28}" srcOrd="1" destOrd="0" parTransId="{526CE678-D4E3-4F06-B7D9-9732C09A9E34}" sibTransId="{FBA5010D-8735-41F3-BE1D-CFD5F297EA36}"/>
    <dgm:cxn modelId="{F58CFC6A-41EF-40DB-9271-9AD3AFC6F481}" srcId="{C5EC6072-1857-4A06-8BC9-6D8E4473AEB3}" destId="{57190E3B-8073-4AB6-BB34-3580B66CC3A6}" srcOrd="0" destOrd="0" parTransId="{59A6E476-818D-4C26-B91B-6D9197EC8FA4}" sibTransId="{1AE8282C-AFDD-46B9-96F0-423113F7BC4F}"/>
    <dgm:cxn modelId="{518079EF-9A47-4AFA-98D6-F98A7580B26F}" type="presOf" srcId="{57190E3B-8073-4AB6-BB34-3580B66CC3A6}" destId="{3D618DB2-6446-4BDA-B553-1866798B66BA}" srcOrd="0" destOrd="0" presId="urn:microsoft.com/office/officeart/2005/8/layout/matrix2"/>
    <dgm:cxn modelId="{7C1C9908-D7AA-4117-9F8E-1ADCC83FA647}" type="presParOf" srcId="{C5ED154A-8E1F-4B30-8CD0-69A847F782C8}" destId="{BC2090DF-ADA7-4AFB-B86D-00DC003CF7E1}" srcOrd="0" destOrd="0" presId="urn:microsoft.com/office/officeart/2005/8/layout/matrix2"/>
    <dgm:cxn modelId="{E6FE8B03-4CF5-4D46-8A3C-F51C95D87B1E}" type="presParOf" srcId="{C5ED154A-8E1F-4B30-8CD0-69A847F782C8}" destId="{3D618DB2-6446-4BDA-B553-1866798B66BA}" srcOrd="1" destOrd="0" presId="urn:microsoft.com/office/officeart/2005/8/layout/matrix2"/>
    <dgm:cxn modelId="{2586BD92-0196-491A-96B5-5D96A58E18A7}" type="presParOf" srcId="{C5ED154A-8E1F-4B30-8CD0-69A847F782C8}" destId="{CCDD9D34-A6BA-4725-8A8E-4C3709D3AF43}" srcOrd="2" destOrd="0" presId="urn:microsoft.com/office/officeart/2005/8/layout/matrix2"/>
    <dgm:cxn modelId="{EC614EBC-BADF-4F3E-97B6-2CD0C850F147}" type="presParOf" srcId="{C5ED154A-8E1F-4B30-8CD0-69A847F782C8}" destId="{0B04E301-3F50-4D06-BE95-D671990C0588}" srcOrd="3" destOrd="0" presId="urn:microsoft.com/office/officeart/2005/8/layout/matrix2"/>
    <dgm:cxn modelId="{9A6B4B02-6A04-4043-AFB4-606EC9144970}" type="presParOf" srcId="{C5ED154A-8E1F-4B30-8CD0-69A847F782C8}" destId="{18EC5727-DA7D-490F-8057-3464E2DD793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C6072-1857-4A06-8BC9-6D8E4473AEB3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A1EE4C-BDAE-4C5B-B453-3FF26039A2B6}">
      <dgm:prSet phldrT="[Text]"/>
      <dgm:spPr/>
      <dgm:t>
        <a:bodyPr/>
        <a:lstStyle/>
        <a:p>
          <a:r>
            <a:rPr lang="en-GB" dirty="0"/>
            <a:t>A bespoke VBA script</a:t>
          </a:r>
        </a:p>
      </dgm:t>
    </dgm:pt>
    <dgm:pt modelId="{D2A078C5-3886-4C94-BCA5-D860EC577AC3}" type="parTrans" cxnId="{7DF0EA14-90F5-437F-B5C4-6545C6B7BCAB}">
      <dgm:prSet/>
      <dgm:spPr/>
      <dgm:t>
        <a:bodyPr/>
        <a:lstStyle/>
        <a:p>
          <a:endParaRPr lang="en-GB"/>
        </a:p>
      </dgm:t>
    </dgm:pt>
    <dgm:pt modelId="{8D24CC80-F665-49BD-8018-B4B6CD6E17BF}" type="sibTrans" cxnId="{7DF0EA14-90F5-437F-B5C4-6545C6B7BCAB}">
      <dgm:prSet/>
      <dgm:spPr/>
      <dgm:t>
        <a:bodyPr/>
        <a:lstStyle/>
        <a:p>
          <a:endParaRPr lang="en-GB"/>
        </a:p>
      </dgm:t>
    </dgm:pt>
    <dgm:pt modelId="{57190E3B-8073-4AB6-BB34-3580B66CC3A6}">
      <dgm:prSet phldrT="[Text]"/>
      <dgm:spPr/>
      <dgm:t>
        <a:bodyPr/>
        <a:lstStyle/>
        <a:p>
          <a:r>
            <a:rPr lang="en-GB" dirty="0"/>
            <a:t>…</a:t>
          </a:r>
        </a:p>
      </dgm:t>
    </dgm:pt>
    <dgm:pt modelId="{59A6E476-818D-4C26-B91B-6D9197EC8FA4}" type="parTrans" cxnId="{F58CFC6A-41EF-40DB-9271-9AD3AFC6F481}">
      <dgm:prSet/>
      <dgm:spPr/>
      <dgm:t>
        <a:bodyPr/>
        <a:lstStyle/>
        <a:p>
          <a:endParaRPr lang="en-GB"/>
        </a:p>
      </dgm:t>
    </dgm:pt>
    <dgm:pt modelId="{1AE8282C-AFDD-46B9-96F0-423113F7BC4F}" type="sibTrans" cxnId="{F58CFC6A-41EF-40DB-9271-9AD3AFC6F481}">
      <dgm:prSet/>
      <dgm:spPr/>
      <dgm:t>
        <a:bodyPr/>
        <a:lstStyle/>
        <a:p>
          <a:endParaRPr lang="en-GB"/>
        </a:p>
      </dgm:t>
    </dgm:pt>
    <dgm:pt modelId="{68B56FC3-C748-4854-8FAB-6D167D825A8A}">
      <dgm:prSet phldrT="[Text]"/>
      <dgm:spPr/>
      <dgm:t>
        <a:bodyPr/>
        <a:lstStyle/>
        <a:p>
          <a:r>
            <a:rPr lang="en-GB" dirty="0" err="1"/>
            <a:t>Assertr</a:t>
          </a:r>
          <a:endParaRPr lang="en-GB" dirty="0"/>
        </a:p>
        <a:p>
          <a:r>
            <a:rPr lang="en-GB" dirty="0" err="1"/>
            <a:t>Pointblank</a:t>
          </a:r>
          <a:endParaRPr lang="en-GB" dirty="0"/>
        </a:p>
      </dgm:t>
    </dgm:pt>
    <dgm:pt modelId="{4E1EC04D-4BB6-454A-902E-141AE7334B24}" type="parTrans" cxnId="{C9E1AF3D-0DBB-491E-8CEE-CA453C827215}">
      <dgm:prSet/>
      <dgm:spPr/>
      <dgm:t>
        <a:bodyPr/>
        <a:lstStyle/>
        <a:p>
          <a:endParaRPr lang="en-GB"/>
        </a:p>
      </dgm:t>
    </dgm:pt>
    <dgm:pt modelId="{B4CB0572-2BE2-468F-BACF-3775F08E1DDE}" type="sibTrans" cxnId="{C9E1AF3D-0DBB-491E-8CEE-CA453C827215}">
      <dgm:prSet/>
      <dgm:spPr/>
      <dgm:t>
        <a:bodyPr/>
        <a:lstStyle/>
        <a:p>
          <a:endParaRPr lang="en-GB"/>
        </a:p>
      </dgm:t>
    </dgm:pt>
    <dgm:pt modelId="{650ACBD8-A7F9-49A8-BD63-8C10C1E13A28}">
      <dgm:prSet phldrT="[Text]"/>
      <dgm:spPr/>
      <dgm:t>
        <a:bodyPr/>
        <a:lstStyle/>
        <a:p>
          <a:r>
            <a:rPr lang="en-GB" dirty="0"/>
            <a:t>validate</a:t>
          </a:r>
        </a:p>
      </dgm:t>
    </dgm:pt>
    <dgm:pt modelId="{526CE678-D4E3-4F06-B7D9-9732C09A9E34}" type="parTrans" cxnId="{FB0E1E37-BFA9-40CA-8E99-D36CE91AC112}">
      <dgm:prSet/>
      <dgm:spPr/>
      <dgm:t>
        <a:bodyPr/>
        <a:lstStyle/>
        <a:p>
          <a:endParaRPr lang="en-GB"/>
        </a:p>
      </dgm:t>
    </dgm:pt>
    <dgm:pt modelId="{FBA5010D-8735-41F3-BE1D-CFD5F297EA36}" type="sibTrans" cxnId="{FB0E1E37-BFA9-40CA-8E99-D36CE91AC112}">
      <dgm:prSet/>
      <dgm:spPr/>
      <dgm:t>
        <a:bodyPr/>
        <a:lstStyle/>
        <a:p>
          <a:endParaRPr lang="en-GB"/>
        </a:p>
      </dgm:t>
    </dgm:pt>
    <dgm:pt modelId="{C5ED154A-8E1F-4B30-8CD0-69A847F782C8}" type="pres">
      <dgm:prSet presAssocID="{C5EC6072-1857-4A06-8BC9-6D8E4473AEB3}" presName="matrix" presStyleCnt="0">
        <dgm:presLayoutVars>
          <dgm:chMax val="1"/>
          <dgm:dir/>
          <dgm:resizeHandles val="exact"/>
        </dgm:presLayoutVars>
      </dgm:prSet>
      <dgm:spPr/>
    </dgm:pt>
    <dgm:pt modelId="{BC2090DF-ADA7-4AFB-B86D-00DC003CF7E1}" type="pres">
      <dgm:prSet presAssocID="{C5EC6072-1857-4A06-8BC9-6D8E4473AEB3}" presName="axisShape" presStyleLbl="bgShp" presStyleIdx="0" presStyleCnt="1"/>
      <dgm:spPr/>
    </dgm:pt>
    <dgm:pt modelId="{3D618DB2-6446-4BDA-B553-1866798B66BA}" type="pres">
      <dgm:prSet presAssocID="{C5EC6072-1857-4A06-8BC9-6D8E4473AEB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DD9D34-A6BA-4725-8A8E-4C3709D3AF43}" type="pres">
      <dgm:prSet presAssocID="{C5EC6072-1857-4A06-8BC9-6D8E4473AEB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04E301-3F50-4D06-BE95-D671990C0588}" type="pres">
      <dgm:prSet presAssocID="{C5EC6072-1857-4A06-8BC9-6D8E4473AEB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8EC5727-DA7D-490F-8057-3464E2DD7937}" type="pres">
      <dgm:prSet presAssocID="{C5EC6072-1857-4A06-8BC9-6D8E4473AEB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0DCF07-93BC-44DD-8747-F1C48EF22C4D}" type="presOf" srcId="{C5EC6072-1857-4A06-8BC9-6D8E4473AEB3}" destId="{C5ED154A-8E1F-4B30-8CD0-69A847F782C8}" srcOrd="0" destOrd="0" presId="urn:microsoft.com/office/officeart/2005/8/layout/matrix2"/>
    <dgm:cxn modelId="{4E361310-589D-40E7-AD58-D930C2AC17A5}" type="presOf" srcId="{57190E3B-8073-4AB6-BB34-3580B66CC3A6}" destId="{CCDD9D34-A6BA-4725-8A8E-4C3709D3AF43}" srcOrd="0" destOrd="0" presId="urn:microsoft.com/office/officeart/2005/8/layout/matrix2"/>
    <dgm:cxn modelId="{7DF0EA14-90F5-437F-B5C4-6545C6B7BCAB}" srcId="{C5EC6072-1857-4A06-8BC9-6D8E4473AEB3}" destId="{1DA1EE4C-BDAE-4C5B-B453-3FF26039A2B6}" srcOrd="0" destOrd="0" parTransId="{D2A078C5-3886-4C94-BCA5-D860EC577AC3}" sibTransId="{8D24CC80-F665-49BD-8018-B4B6CD6E17BF}"/>
    <dgm:cxn modelId="{BAAAF41C-A807-45B1-ACA0-7243E6FE6140}" type="presOf" srcId="{1DA1EE4C-BDAE-4C5B-B453-3FF26039A2B6}" destId="{3D618DB2-6446-4BDA-B553-1866798B66BA}" srcOrd="0" destOrd="0" presId="urn:microsoft.com/office/officeart/2005/8/layout/matrix2"/>
    <dgm:cxn modelId="{FB0E1E37-BFA9-40CA-8E99-D36CE91AC112}" srcId="{C5EC6072-1857-4A06-8BC9-6D8E4473AEB3}" destId="{650ACBD8-A7F9-49A8-BD63-8C10C1E13A28}" srcOrd="3" destOrd="0" parTransId="{526CE678-D4E3-4F06-B7D9-9732C09A9E34}" sibTransId="{FBA5010D-8735-41F3-BE1D-CFD5F297EA36}"/>
    <dgm:cxn modelId="{C9E1AF3D-0DBB-491E-8CEE-CA453C827215}" srcId="{C5EC6072-1857-4A06-8BC9-6D8E4473AEB3}" destId="{68B56FC3-C748-4854-8FAB-6D167D825A8A}" srcOrd="2" destOrd="0" parTransId="{4E1EC04D-4BB6-454A-902E-141AE7334B24}" sibTransId="{B4CB0572-2BE2-468F-BACF-3775F08E1DDE}"/>
    <dgm:cxn modelId="{F58CFC6A-41EF-40DB-9271-9AD3AFC6F481}" srcId="{C5EC6072-1857-4A06-8BC9-6D8E4473AEB3}" destId="{57190E3B-8073-4AB6-BB34-3580B66CC3A6}" srcOrd="1" destOrd="0" parTransId="{59A6E476-818D-4C26-B91B-6D9197EC8FA4}" sibTransId="{1AE8282C-AFDD-46B9-96F0-423113F7BC4F}"/>
    <dgm:cxn modelId="{E5AD7D7C-2BB3-4B36-A4A9-799D7FBE5FB9}" type="presOf" srcId="{68B56FC3-C748-4854-8FAB-6D167D825A8A}" destId="{0B04E301-3F50-4D06-BE95-D671990C0588}" srcOrd="0" destOrd="0" presId="urn:microsoft.com/office/officeart/2005/8/layout/matrix2"/>
    <dgm:cxn modelId="{B622DEF0-B460-4392-84FA-E9C1CD43B364}" type="presOf" srcId="{650ACBD8-A7F9-49A8-BD63-8C10C1E13A28}" destId="{18EC5727-DA7D-490F-8057-3464E2DD7937}" srcOrd="0" destOrd="0" presId="urn:microsoft.com/office/officeart/2005/8/layout/matrix2"/>
    <dgm:cxn modelId="{7C1C9908-D7AA-4117-9F8E-1ADCC83FA647}" type="presParOf" srcId="{C5ED154A-8E1F-4B30-8CD0-69A847F782C8}" destId="{BC2090DF-ADA7-4AFB-B86D-00DC003CF7E1}" srcOrd="0" destOrd="0" presId="urn:microsoft.com/office/officeart/2005/8/layout/matrix2"/>
    <dgm:cxn modelId="{E6FE8B03-4CF5-4D46-8A3C-F51C95D87B1E}" type="presParOf" srcId="{C5ED154A-8E1F-4B30-8CD0-69A847F782C8}" destId="{3D618DB2-6446-4BDA-B553-1866798B66BA}" srcOrd="1" destOrd="0" presId="urn:microsoft.com/office/officeart/2005/8/layout/matrix2"/>
    <dgm:cxn modelId="{2586BD92-0196-491A-96B5-5D96A58E18A7}" type="presParOf" srcId="{C5ED154A-8E1F-4B30-8CD0-69A847F782C8}" destId="{CCDD9D34-A6BA-4725-8A8E-4C3709D3AF43}" srcOrd="2" destOrd="0" presId="urn:microsoft.com/office/officeart/2005/8/layout/matrix2"/>
    <dgm:cxn modelId="{EC614EBC-BADF-4F3E-97B6-2CD0C850F147}" type="presParOf" srcId="{C5ED154A-8E1F-4B30-8CD0-69A847F782C8}" destId="{0B04E301-3F50-4D06-BE95-D671990C0588}" srcOrd="3" destOrd="0" presId="urn:microsoft.com/office/officeart/2005/8/layout/matrix2"/>
    <dgm:cxn modelId="{9A6B4B02-6A04-4043-AFB4-606EC9144970}" type="presParOf" srcId="{C5ED154A-8E1F-4B30-8CD0-69A847F782C8}" destId="{18EC5727-DA7D-490F-8057-3464E2DD793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11A846-7FA8-45DD-B5A4-29B0B41E363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CCDD80E-02C2-4F20-9D1D-84CC46A688B5}">
      <dgm:prSet phldrT="[Text]"/>
      <dgm:spPr/>
      <dgm:t>
        <a:bodyPr/>
        <a:lstStyle/>
        <a:p>
          <a:r>
            <a:rPr lang="en-GB" dirty="0"/>
            <a:t>Dataset</a:t>
          </a:r>
        </a:p>
      </dgm:t>
    </dgm:pt>
    <dgm:pt modelId="{C3402393-8B7B-484A-8C68-3AF1CEA3B4C7}" type="parTrans" cxnId="{D35F4883-39C4-4AEE-892E-823EF28E7074}">
      <dgm:prSet/>
      <dgm:spPr/>
      <dgm:t>
        <a:bodyPr/>
        <a:lstStyle/>
        <a:p>
          <a:endParaRPr lang="en-GB"/>
        </a:p>
      </dgm:t>
    </dgm:pt>
    <dgm:pt modelId="{EAE26B51-29CD-450A-9619-1DB0CF9A7D22}" type="sibTrans" cxnId="{D35F4883-39C4-4AEE-892E-823EF28E7074}">
      <dgm:prSet/>
      <dgm:spPr/>
      <dgm:t>
        <a:bodyPr/>
        <a:lstStyle/>
        <a:p>
          <a:endParaRPr lang="en-GB"/>
        </a:p>
      </dgm:t>
    </dgm:pt>
    <dgm:pt modelId="{A83CFE58-F4C3-49E0-A79B-7607B27FC03F}">
      <dgm:prSet phldrT="[Text]"/>
      <dgm:spPr/>
      <dgm:t>
        <a:bodyPr/>
        <a:lstStyle/>
        <a:p>
          <a:r>
            <a:rPr lang="en-GB" dirty="0"/>
            <a:t>Validation</a:t>
          </a:r>
        </a:p>
      </dgm:t>
    </dgm:pt>
    <dgm:pt modelId="{63E16617-8A44-4E58-B5F8-96708BE3E581}" type="parTrans" cxnId="{BEC4664D-2648-4268-9B95-08D250B725E9}">
      <dgm:prSet/>
      <dgm:spPr/>
      <dgm:t>
        <a:bodyPr/>
        <a:lstStyle/>
        <a:p>
          <a:endParaRPr lang="en-GB"/>
        </a:p>
      </dgm:t>
    </dgm:pt>
    <dgm:pt modelId="{59744E45-0C70-473A-92F1-CCBD724E119B}" type="sibTrans" cxnId="{BEC4664D-2648-4268-9B95-08D250B725E9}">
      <dgm:prSet/>
      <dgm:spPr/>
      <dgm:t>
        <a:bodyPr/>
        <a:lstStyle/>
        <a:p>
          <a:endParaRPr lang="en-GB"/>
        </a:p>
      </dgm:t>
    </dgm:pt>
    <dgm:pt modelId="{7BCA7659-B40F-459E-A7F7-734EA0E09B85}">
      <dgm:prSet phldrT="[Text]"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 </a:t>
          </a:r>
          <a:r>
            <a:rPr lang="en-GB" dirty="0"/>
            <a:t>Valid</a:t>
          </a:r>
        </a:p>
      </dgm:t>
    </dgm:pt>
    <dgm:pt modelId="{F3460C88-701C-4DFB-ABAF-8A411F237F9D}" type="parTrans" cxnId="{8BE4529B-951D-4698-8540-317DB0CDD5B3}">
      <dgm:prSet/>
      <dgm:spPr/>
      <dgm:t>
        <a:bodyPr/>
        <a:lstStyle/>
        <a:p>
          <a:endParaRPr lang="en-GB"/>
        </a:p>
      </dgm:t>
    </dgm:pt>
    <dgm:pt modelId="{9D8CB9C5-75BE-4B02-AB48-BB6B86A0BAF9}" type="sibTrans" cxnId="{8BE4529B-951D-4698-8540-317DB0CDD5B3}">
      <dgm:prSet/>
      <dgm:spPr/>
      <dgm:t>
        <a:bodyPr/>
        <a:lstStyle/>
        <a:p>
          <a:endParaRPr lang="en-GB"/>
        </a:p>
      </dgm:t>
    </dgm:pt>
    <dgm:pt modelId="{BA7DBFBB-B65A-40D3-8165-6ACCFAE9D087}">
      <dgm:prSet phldrT="[Text]"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 </a:t>
          </a:r>
          <a:r>
            <a:rPr lang="en-GB" dirty="0"/>
            <a:t>Invalid</a:t>
          </a:r>
        </a:p>
      </dgm:t>
    </dgm:pt>
    <dgm:pt modelId="{3D50871D-7CAA-42F1-8516-E3A85C2CACC5}" type="parTrans" cxnId="{9D52FFC3-C746-4BBC-BFFE-67190AD784CD}">
      <dgm:prSet/>
      <dgm:spPr/>
      <dgm:t>
        <a:bodyPr/>
        <a:lstStyle/>
        <a:p>
          <a:endParaRPr lang="en-GB"/>
        </a:p>
      </dgm:t>
    </dgm:pt>
    <dgm:pt modelId="{6D7D5F46-57E7-48F5-AF35-4F43E745D0F7}" type="sibTrans" cxnId="{9D52FFC3-C746-4BBC-BFFE-67190AD784CD}">
      <dgm:prSet/>
      <dgm:spPr/>
      <dgm:t>
        <a:bodyPr/>
        <a:lstStyle/>
        <a:p>
          <a:endParaRPr lang="en-GB"/>
        </a:p>
      </dgm:t>
    </dgm:pt>
    <dgm:pt modelId="{274B9A44-3848-40A8-9DF8-5D0E0D6E8441}" type="pres">
      <dgm:prSet presAssocID="{B711A846-7FA8-45DD-B5A4-29B0B41E36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23142F-8B95-43DC-A59C-DE613ACC0623}" type="pres">
      <dgm:prSet presAssocID="{6CCDD80E-02C2-4F20-9D1D-84CC46A688B5}" presName="root1" presStyleCnt="0"/>
      <dgm:spPr/>
    </dgm:pt>
    <dgm:pt modelId="{D933512D-7F1C-49BA-8544-E4D58F453B78}" type="pres">
      <dgm:prSet presAssocID="{6CCDD80E-02C2-4F20-9D1D-84CC46A688B5}" presName="LevelOneTextNode" presStyleLbl="node0" presStyleIdx="0" presStyleCnt="1">
        <dgm:presLayoutVars>
          <dgm:chPref val="3"/>
        </dgm:presLayoutVars>
      </dgm:prSet>
      <dgm:spPr/>
    </dgm:pt>
    <dgm:pt modelId="{B70AEF8D-1791-4465-B819-80D35B664B75}" type="pres">
      <dgm:prSet presAssocID="{6CCDD80E-02C2-4F20-9D1D-84CC46A688B5}" presName="level2hierChild" presStyleCnt="0"/>
      <dgm:spPr/>
    </dgm:pt>
    <dgm:pt modelId="{4817EE20-8DF5-41E8-B18E-56FFFB02EB61}" type="pres">
      <dgm:prSet presAssocID="{63E16617-8A44-4E58-B5F8-96708BE3E581}" presName="conn2-1" presStyleLbl="parChTrans1D2" presStyleIdx="0" presStyleCnt="1"/>
      <dgm:spPr/>
    </dgm:pt>
    <dgm:pt modelId="{7AC37645-5980-4E9E-991F-D7A50B828088}" type="pres">
      <dgm:prSet presAssocID="{63E16617-8A44-4E58-B5F8-96708BE3E581}" presName="connTx" presStyleLbl="parChTrans1D2" presStyleIdx="0" presStyleCnt="1"/>
      <dgm:spPr/>
    </dgm:pt>
    <dgm:pt modelId="{C5DEA5DB-40B0-42A3-8024-AD1BA4D1E840}" type="pres">
      <dgm:prSet presAssocID="{A83CFE58-F4C3-49E0-A79B-7607B27FC03F}" presName="root2" presStyleCnt="0"/>
      <dgm:spPr/>
    </dgm:pt>
    <dgm:pt modelId="{4F8E4D75-E0CB-4E2F-ABCB-8276FE24C0D2}" type="pres">
      <dgm:prSet presAssocID="{A83CFE58-F4C3-49E0-A79B-7607B27FC03F}" presName="LevelTwoTextNode" presStyleLbl="node2" presStyleIdx="0" presStyleCnt="1">
        <dgm:presLayoutVars>
          <dgm:chPref val="3"/>
        </dgm:presLayoutVars>
      </dgm:prSet>
      <dgm:spPr/>
    </dgm:pt>
    <dgm:pt modelId="{D5A317B6-EED0-4A1F-A42B-9C6025013AD8}" type="pres">
      <dgm:prSet presAssocID="{A83CFE58-F4C3-49E0-A79B-7607B27FC03F}" presName="level3hierChild" presStyleCnt="0"/>
      <dgm:spPr/>
    </dgm:pt>
    <dgm:pt modelId="{4F1C85EE-73B9-455B-A432-F78D564F9142}" type="pres">
      <dgm:prSet presAssocID="{F3460C88-701C-4DFB-ABAF-8A411F237F9D}" presName="conn2-1" presStyleLbl="parChTrans1D3" presStyleIdx="0" presStyleCnt="2"/>
      <dgm:spPr/>
    </dgm:pt>
    <dgm:pt modelId="{AA8683D1-1A85-4E9B-8131-44D58E4F59FA}" type="pres">
      <dgm:prSet presAssocID="{F3460C88-701C-4DFB-ABAF-8A411F237F9D}" presName="connTx" presStyleLbl="parChTrans1D3" presStyleIdx="0" presStyleCnt="2"/>
      <dgm:spPr/>
    </dgm:pt>
    <dgm:pt modelId="{E40A848A-EF1D-481A-8E9A-0BF975CDD8C7}" type="pres">
      <dgm:prSet presAssocID="{7BCA7659-B40F-459E-A7F7-734EA0E09B85}" presName="root2" presStyleCnt="0"/>
      <dgm:spPr/>
    </dgm:pt>
    <dgm:pt modelId="{207597D8-231B-4362-BC9A-CC50A20174AE}" type="pres">
      <dgm:prSet presAssocID="{7BCA7659-B40F-459E-A7F7-734EA0E09B85}" presName="LevelTwoTextNode" presStyleLbl="node3" presStyleIdx="0" presStyleCnt="2">
        <dgm:presLayoutVars>
          <dgm:chPref val="3"/>
        </dgm:presLayoutVars>
      </dgm:prSet>
      <dgm:spPr/>
    </dgm:pt>
    <dgm:pt modelId="{73249415-FEF7-44F9-A638-D4D4CD1E48DE}" type="pres">
      <dgm:prSet presAssocID="{7BCA7659-B40F-459E-A7F7-734EA0E09B85}" presName="level3hierChild" presStyleCnt="0"/>
      <dgm:spPr/>
    </dgm:pt>
    <dgm:pt modelId="{1A3FCE89-78F0-4551-8425-13EAF9D6874F}" type="pres">
      <dgm:prSet presAssocID="{3D50871D-7CAA-42F1-8516-E3A85C2CACC5}" presName="conn2-1" presStyleLbl="parChTrans1D3" presStyleIdx="1" presStyleCnt="2"/>
      <dgm:spPr/>
    </dgm:pt>
    <dgm:pt modelId="{59B0921C-7E0D-4C84-8D7A-63178ADD7D38}" type="pres">
      <dgm:prSet presAssocID="{3D50871D-7CAA-42F1-8516-E3A85C2CACC5}" presName="connTx" presStyleLbl="parChTrans1D3" presStyleIdx="1" presStyleCnt="2"/>
      <dgm:spPr/>
    </dgm:pt>
    <dgm:pt modelId="{4EEB155F-A20F-4E19-822E-7090D2E97718}" type="pres">
      <dgm:prSet presAssocID="{BA7DBFBB-B65A-40D3-8165-6ACCFAE9D087}" presName="root2" presStyleCnt="0"/>
      <dgm:spPr/>
    </dgm:pt>
    <dgm:pt modelId="{1B9C2878-EFF8-4F19-AACB-16FAEB5F47A5}" type="pres">
      <dgm:prSet presAssocID="{BA7DBFBB-B65A-40D3-8165-6ACCFAE9D087}" presName="LevelTwoTextNode" presStyleLbl="node3" presStyleIdx="1" presStyleCnt="2">
        <dgm:presLayoutVars>
          <dgm:chPref val="3"/>
        </dgm:presLayoutVars>
      </dgm:prSet>
      <dgm:spPr/>
    </dgm:pt>
    <dgm:pt modelId="{E66556F2-AC00-48ED-804E-417E08FD378F}" type="pres">
      <dgm:prSet presAssocID="{BA7DBFBB-B65A-40D3-8165-6ACCFAE9D087}" presName="level3hierChild" presStyleCnt="0"/>
      <dgm:spPr/>
    </dgm:pt>
  </dgm:ptLst>
  <dgm:cxnLst>
    <dgm:cxn modelId="{BEC4664D-2648-4268-9B95-08D250B725E9}" srcId="{6CCDD80E-02C2-4F20-9D1D-84CC46A688B5}" destId="{A83CFE58-F4C3-49E0-A79B-7607B27FC03F}" srcOrd="0" destOrd="0" parTransId="{63E16617-8A44-4E58-B5F8-96708BE3E581}" sibTransId="{59744E45-0C70-473A-92F1-CCBD724E119B}"/>
    <dgm:cxn modelId="{0880994E-126D-4B09-BFCC-982D63A33C30}" type="presOf" srcId="{BA7DBFBB-B65A-40D3-8165-6ACCFAE9D087}" destId="{1B9C2878-EFF8-4F19-AACB-16FAEB5F47A5}" srcOrd="0" destOrd="0" presId="urn:microsoft.com/office/officeart/2005/8/layout/hierarchy2"/>
    <dgm:cxn modelId="{8435D270-E611-402C-BCF9-63A6818A37F6}" type="presOf" srcId="{6CCDD80E-02C2-4F20-9D1D-84CC46A688B5}" destId="{D933512D-7F1C-49BA-8544-E4D58F453B78}" srcOrd="0" destOrd="0" presId="urn:microsoft.com/office/officeart/2005/8/layout/hierarchy2"/>
    <dgm:cxn modelId="{50462373-E792-4EC8-9FBF-CA5777992C57}" type="presOf" srcId="{A83CFE58-F4C3-49E0-A79B-7607B27FC03F}" destId="{4F8E4D75-E0CB-4E2F-ABCB-8276FE24C0D2}" srcOrd="0" destOrd="0" presId="urn:microsoft.com/office/officeart/2005/8/layout/hierarchy2"/>
    <dgm:cxn modelId="{C3A2467F-308B-49A6-956B-235D3A28CE96}" type="presOf" srcId="{3D50871D-7CAA-42F1-8516-E3A85C2CACC5}" destId="{1A3FCE89-78F0-4551-8425-13EAF9D6874F}" srcOrd="0" destOrd="0" presId="urn:microsoft.com/office/officeart/2005/8/layout/hierarchy2"/>
    <dgm:cxn modelId="{D35F4883-39C4-4AEE-892E-823EF28E7074}" srcId="{B711A846-7FA8-45DD-B5A4-29B0B41E363E}" destId="{6CCDD80E-02C2-4F20-9D1D-84CC46A688B5}" srcOrd="0" destOrd="0" parTransId="{C3402393-8B7B-484A-8C68-3AF1CEA3B4C7}" sibTransId="{EAE26B51-29CD-450A-9619-1DB0CF9A7D22}"/>
    <dgm:cxn modelId="{AD233696-86B6-4F1F-BE11-95E1E2FB914E}" type="presOf" srcId="{3D50871D-7CAA-42F1-8516-E3A85C2CACC5}" destId="{59B0921C-7E0D-4C84-8D7A-63178ADD7D38}" srcOrd="1" destOrd="0" presId="urn:microsoft.com/office/officeart/2005/8/layout/hierarchy2"/>
    <dgm:cxn modelId="{8BE4529B-951D-4698-8540-317DB0CDD5B3}" srcId="{A83CFE58-F4C3-49E0-A79B-7607B27FC03F}" destId="{7BCA7659-B40F-459E-A7F7-734EA0E09B85}" srcOrd="0" destOrd="0" parTransId="{F3460C88-701C-4DFB-ABAF-8A411F237F9D}" sibTransId="{9D8CB9C5-75BE-4B02-AB48-BB6B86A0BAF9}"/>
    <dgm:cxn modelId="{29B20FAB-911F-4040-9640-7A062F3E5509}" type="presOf" srcId="{F3460C88-701C-4DFB-ABAF-8A411F237F9D}" destId="{4F1C85EE-73B9-455B-A432-F78D564F9142}" srcOrd="0" destOrd="0" presId="urn:microsoft.com/office/officeart/2005/8/layout/hierarchy2"/>
    <dgm:cxn modelId="{B33AE0BA-A7A4-49C9-9DF6-2BE6582323F1}" type="presOf" srcId="{F3460C88-701C-4DFB-ABAF-8A411F237F9D}" destId="{AA8683D1-1A85-4E9B-8131-44D58E4F59FA}" srcOrd="1" destOrd="0" presId="urn:microsoft.com/office/officeart/2005/8/layout/hierarchy2"/>
    <dgm:cxn modelId="{9D52FFC3-C746-4BBC-BFFE-67190AD784CD}" srcId="{A83CFE58-F4C3-49E0-A79B-7607B27FC03F}" destId="{BA7DBFBB-B65A-40D3-8165-6ACCFAE9D087}" srcOrd="1" destOrd="0" parTransId="{3D50871D-7CAA-42F1-8516-E3A85C2CACC5}" sibTransId="{6D7D5F46-57E7-48F5-AF35-4F43E745D0F7}"/>
    <dgm:cxn modelId="{CE1E72C5-AD08-4B4B-BE0A-8B9EC9B5C91E}" type="presOf" srcId="{B711A846-7FA8-45DD-B5A4-29B0B41E363E}" destId="{274B9A44-3848-40A8-9DF8-5D0E0D6E8441}" srcOrd="0" destOrd="0" presId="urn:microsoft.com/office/officeart/2005/8/layout/hierarchy2"/>
    <dgm:cxn modelId="{8F10BED2-2824-4CE2-BA08-B2D580A43514}" type="presOf" srcId="{63E16617-8A44-4E58-B5F8-96708BE3E581}" destId="{7AC37645-5980-4E9E-991F-D7A50B828088}" srcOrd="1" destOrd="0" presId="urn:microsoft.com/office/officeart/2005/8/layout/hierarchy2"/>
    <dgm:cxn modelId="{72CD0FDB-DB35-4826-A911-1107351EE02E}" type="presOf" srcId="{7BCA7659-B40F-459E-A7F7-734EA0E09B85}" destId="{207597D8-231B-4362-BC9A-CC50A20174AE}" srcOrd="0" destOrd="0" presId="urn:microsoft.com/office/officeart/2005/8/layout/hierarchy2"/>
    <dgm:cxn modelId="{43D438EA-4FBF-429B-932C-DB6105C1276C}" type="presOf" srcId="{63E16617-8A44-4E58-B5F8-96708BE3E581}" destId="{4817EE20-8DF5-41E8-B18E-56FFFB02EB61}" srcOrd="0" destOrd="0" presId="urn:microsoft.com/office/officeart/2005/8/layout/hierarchy2"/>
    <dgm:cxn modelId="{4B179DDC-BE1E-4085-8571-1B6611F1334F}" type="presParOf" srcId="{274B9A44-3848-40A8-9DF8-5D0E0D6E8441}" destId="{C323142F-8B95-43DC-A59C-DE613ACC0623}" srcOrd="0" destOrd="0" presId="urn:microsoft.com/office/officeart/2005/8/layout/hierarchy2"/>
    <dgm:cxn modelId="{6E80ED8C-E123-4269-B2D1-B59CCD97E5DF}" type="presParOf" srcId="{C323142F-8B95-43DC-A59C-DE613ACC0623}" destId="{D933512D-7F1C-49BA-8544-E4D58F453B78}" srcOrd="0" destOrd="0" presId="urn:microsoft.com/office/officeart/2005/8/layout/hierarchy2"/>
    <dgm:cxn modelId="{453A628A-A573-4422-938A-4319EC2F3C3B}" type="presParOf" srcId="{C323142F-8B95-43DC-A59C-DE613ACC0623}" destId="{B70AEF8D-1791-4465-B819-80D35B664B75}" srcOrd="1" destOrd="0" presId="urn:microsoft.com/office/officeart/2005/8/layout/hierarchy2"/>
    <dgm:cxn modelId="{E23E115F-A795-4FEB-9D02-4D2EC44B0E96}" type="presParOf" srcId="{B70AEF8D-1791-4465-B819-80D35B664B75}" destId="{4817EE20-8DF5-41E8-B18E-56FFFB02EB61}" srcOrd="0" destOrd="0" presId="urn:microsoft.com/office/officeart/2005/8/layout/hierarchy2"/>
    <dgm:cxn modelId="{85460240-2954-48A0-8B89-120E03F2D6AC}" type="presParOf" srcId="{4817EE20-8DF5-41E8-B18E-56FFFB02EB61}" destId="{7AC37645-5980-4E9E-991F-D7A50B828088}" srcOrd="0" destOrd="0" presId="urn:microsoft.com/office/officeart/2005/8/layout/hierarchy2"/>
    <dgm:cxn modelId="{2C92D59F-2A65-40AD-B87E-4646E76985E7}" type="presParOf" srcId="{B70AEF8D-1791-4465-B819-80D35B664B75}" destId="{C5DEA5DB-40B0-42A3-8024-AD1BA4D1E840}" srcOrd="1" destOrd="0" presId="urn:microsoft.com/office/officeart/2005/8/layout/hierarchy2"/>
    <dgm:cxn modelId="{5F690D1C-CACD-4DEC-9D9C-81E8F9EA7E92}" type="presParOf" srcId="{C5DEA5DB-40B0-42A3-8024-AD1BA4D1E840}" destId="{4F8E4D75-E0CB-4E2F-ABCB-8276FE24C0D2}" srcOrd="0" destOrd="0" presId="urn:microsoft.com/office/officeart/2005/8/layout/hierarchy2"/>
    <dgm:cxn modelId="{E396F809-2A7E-4BC5-8311-6761A41E2AD4}" type="presParOf" srcId="{C5DEA5DB-40B0-42A3-8024-AD1BA4D1E840}" destId="{D5A317B6-EED0-4A1F-A42B-9C6025013AD8}" srcOrd="1" destOrd="0" presId="urn:microsoft.com/office/officeart/2005/8/layout/hierarchy2"/>
    <dgm:cxn modelId="{6B3C324D-B2BB-4ACD-A269-53917BEF0527}" type="presParOf" srcId="{D5A317B6-EED0-4A1F-A42B-9C6025013AD8}" destId="{4F1C85EE-73B9-455B-A432-F78D564F9142}" srcOrd="0" destOrd="0" presId="urn:microsoft.com/office/officeart/2005/8/layout/hierarchy2"/>
    <dgm:cxn modelId="{8FAEA7E8-142F-48E0-8BE7-E88108A2A419}" type="presParOf" srcId="{4F1C85EE-73B9-455B-A432-F78D564F9142}" destId="{AA8683D1-1A85-4E9B-8131-44D58E4F59FA}" srcOrd="0" destOrd="0" presId="urn:microsoft.com/office/officeart/2005/8/layout/hierarchy2"/>
    <dgm:cxn modelId="{0E927249-BE6A-4FE8-9156-5E0E71A11AFB}" type="presParOf" srcId="{D5A317B6-EED0-4A1F-A42B-9C6025013AD8}" destId="{E40A848A-EF1D-481A-8E9A-0BF975CDD8C7}" srcOrd="1" destOrd="0" presId="urn:microsoft.com/office/officeart/2005/8/layout/hierarchy2"/>
    <dgm:cxn modelId="{5C013243-C22F-4683-AC7B-57DD183419C9}" type="presParOf" srcId="{E40A848A-EF1D-481A-8E9A-0BF975CDD8C7}" destId="{207597D8-231B-4362-BC9A-CC50A20174AE}" srcOrd="0" destOrd="0" presId="urn:microsoft.com/office/officeart/2005/8/layout/hierarchy2"/>
    <dgm:cxn modelId="{1D1988DB-4CB3-405D-AD78-A3312CF0AB3C}" type="presParOf" srcId="{E40A848A-EF1D-481A-8E9A-0BF975CDD8C7}" destId="{73249415-FEF7-44F9-A638-D4D4CD1E48DE}" srcOrd="1" destOrd="0" presId="urn:microsoft.com/office/officeart/2005/8/layout/hierarchy2"/>
    <dgm:cxn modelId="{BCFE246A-3A44-4261-A0F3-C0EFA90B8477}" type="presParOf" srcId="{D5A317B6-EED0-4A1F-A42B-9C6025013AD8}" destId="{1A3FCE89-78F0-4551-8425-13EAF9D6874F}" srcOrd="2" destOrd="0" presId="urn:microsoft.com/office/officeart/2005/8/layout/hierarchy2"/>
    <dgm:cxn modelId="{0F620F78-4BD1-43CD-996D-994B1EFA3CDF}" type="presParOf" srcId="{1A3FCE89-78F0-4551-8425-13EAF9D6874F}" destId="{59B0921C-7E0D-4C84-8D7A-63178ADD7D38}" srcOrd="0" destOrd="0" presId="urn:microsoft.com/office/officeart/2005/8/layout/hierarchy2"/>
    <dgm:cxn modelId="{DDBC9937-8E83-4999-B87E-1B31CE844F74}" type="presParOf" srcId="{D5A317B6-EED0-4A1F-A42B-9C6025013AD8}" destId="{4EEB155F-A20F-4E19-822E-7090D2E97718}" srcOrd="3" destOrd="0" presId="urn:microsoft.com/office/officeart/2005/8/layout/hierarchy2"/>
    <dgm:cxn modelId="{9536ABD0-6C37-442D-8BFD-5E4057CA3F15}" type="presParOf" srcId="{4EEB155F-A20F-4E19-822E-7090D2E97718}" destId="{1B9C2878-EFF8-4F19-AACB-16FAEB5F47A5}" srcOrd="0" destOrd="0" presId="urn:microsoft.com/office/officeart/2005/8/layout/hierarchy2"/>
    <dgm:cxn modelId="{284B19DB-AE2E-4183-BD5F-3908D2DFDCCD}" type="presParOf" srcId="{4EEB155F-A20F-4E19-822E-7090D2E97718}" destId="{E66556F2-AC00-48ED-804E-417E08FD37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BDCD0-3657-4FF5-9BE0-1952974E4800}">
      <dsp:nvSpPr>
        <dsp:cNvPr id="0" name=""/>
        <dsp:cNvSpPr/>
      </dsp:nvSpPr>
      <dsp:spPr>
        <a:xfrm>
          <a:off x="6003505" y="3824341"/>
          <a:ext cx="276448" cy="847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774"/>
              </a:lnTo>
              <a:lnTo>
                <a:pt x="276448" y="847774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5850E-BBF6-409D-A314-D0B9630F749C}">
      <dsp:nvSpPr>
        <dsp:cNvPr id="0" name=""/>
        <dsp:cNvSpPr/>
      </dsp:nvSpPr>
      <dsp:spPr>
        <a:xfrm>
          <a:off x="5386583" y="2515819"/>
          <a:ext cx="1354117" cy="387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13"/>
              </a:lnTo>
              <a:lnTo>
                <a:pt x="1354117" y="193513"/>
              </a:lnTo>
              <a:lnTo>
                <a:pt x="1354117" y="38702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4836A-6154-4759-9152-005CFF4DC871}">
      <dsp:nvSpPr>
        <dsp:cNvPr id="0" name=""/>
        <dsp:cNvSpPr/>
      </dsp:nvSpPr>
      <dsp:spPr>
        <a:xfrm>
          <a:off x="4271575" y="2515819"/>
          <a:ext cx="1115007" cy="387027"/>
        </a:xfrm>
        <a:custGeom>
          <a:avLst/>
          <a:gdLst/>
          <a:ahLst/>
          <a:cxnLst/>
          <a:rect l="0" t="0" r="0" b="0"/>
          <a:pathLst>
            <a:path>
              <a:moveTo>
                <a:pt x="1115007" y="0"/>
              </a:moveTo>
              <a:lnTo>
                <a:pt x="1115007" y="193513"/>
              </a:lnTo>
              <a:lnTo>
                <a:pt x="0" y="193513"/>
              </a:lnTo>
              <a:lnTo>
                <a:pt x="0" y="38702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B14F-58AE-4FFC-A233-304D73FCC1EA}">
      <dsp:nvSpPr>
        <dsp:cNvPr id="0" name=""/>
        <dsp:cNvSpPr/>
      </dsp:nvSpPr>
      <dsp:spPr>
        <a:xfrm>
          <a:off x="3156567" y="1207298"/>
          <a:ext cx="2230015" cy="387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13"/>
              </a:lnTo>
              <a:lnTo>
                <a:pt x="2230015" y="193513"/>
              </a:lnTo>
              <a:lnTo>
                <a:pt x="2230015" y="38702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5273-32A6-4A61-8865-25B8967AE63B}">
      <dsp:nvSpPr>
        <dsp:cNvPr id="0" name=""/>
        <dsp:cNvSpPr/>
      </dsp:nvSpPr>
      <dsp:spPr>
        <a:xfrm>
          <a:off x="3110847" y="1207298"/>
          <a:ext cx="91440" cy="3870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02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898CD-97A6-4CEA-BDE6-22D7D27D1896}">
      <dsp:nvSpPr>
        <dsp:cNvPr id="0" name=""/>
        <dsp:cNvSpPr/>
      </dsp:nvSpPr>
      <dsp:spPr>
        <a:xfrm>
          <a:off x="926552" y="1207298"/>
          <a:ext cx="2230015" cy="387027"/>
        </a:xfrm>
        <a:custGeom>
          <a:avLst/>
          <a:gdLst/>
          <a:ahLst/>
          <a:cxnLst/>
          <a:rect l="0" t="0" r="0" b="0"/>
          <a:pathLst>
            <a:path>
              <a:moveTo>
                <a:pt x="2230015" y="0"/>
              </a:moveTo>
              <a:lnTo>
                <a:pt x="2230015" y="193513"/>
              </a:lnTo>
              <a:lnTo>
                <a:pt x="0" y="193513"/>
              </a:lnTo>
              <a:lnTo>
                <a:pt x="0" y="38702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831C5-D021-4BE9-8906-41EC51B5E4E6}">
      <dsp:nvSpPr>
        <dsp:cNvPr id="0" name=""/>
        <dsp:cNvSpPr/>
      </dsp:nvSpPr>
      <dsp:spPr>
        <a:xfrm>
          <a:off x="2235073" y="285803"/>
          <a:ext cx="1842988" cy="92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Scottish Exchequer</a:t>
          </a:r>
        </a:p>
      </dsp:txBody>
      <dsp:txXfrm>
        <a:off x="2235073" y="285803"/>
        <a:ext cx="1842988" cy="921494"/>
      </dsp:txXfrm>
    </dsp:sp>
    <dsp:sp modelId="{4DDE5833-03B8-496B-8A6D-958DE682BB7A}">
      <dsp:nvSpPr>
        <dsp:cNvPr id="0" name=""/>
        <dsp:cNvSpPr/>
      </dsp:nvSpPr>
      <dsp:spPr>
        <a:xfrm>
          <a:off x="5057" y="1594325"/>
          <a:ext cx="1842988" cy="92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Tax</a:t>
          </a:r>
        </a:p>
      </dsp:txBody>
      <dsp:txXfrm>
        <a:off x="5057" y="1594325"/>
        <a:ext cx="1842988" cy="921494"/>
      </dsp:txXfrm>
    </dsp:sp>
    <dsp:sp modelId="{D1E7CF70-77A9-451A-9BD5-44E90583C1FB}">
      <dsp:nvSpPr>
        <dsp:cNvPr id="0" name=""/>
        <dsp:cNvSpPr/>
      </dsp:nvSpPr>
      <dsp:spPr>
        <a:xfrm>
          <a:off x="2235073" y="1594325"/>
          <a:ext cx="1842988" cy="92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Public Spending</a:t>
          </a:r>
        </a:p>
      </dsp:txBody>
      <dsp:txXfrm>
        <a:off x="2235073" y="1594325"/>
        <a:ext cx="1842988" cy="921494"/>
      </dsp:txXfrm>
    </dsp:sp>
    <dsp:sp modelId="{034248A0-BC29-4A50-95CB-C5DF1D09A994}">
      <dsp:nvSpPr>
        <dsp:cNvPr id="0" name=""/>
        <dsp:cNvSpPr/>
      </dsp:nvSpPr>
      <dsp:spPr>
        <a:xfrm>
          <a:off x="4465089" y="1594325"/>
          <a:ext cx="1842988" cy="92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Strategy</a:t>
          </a:r>
        </a:p>
      </dsp:txBody>
      <dsp:txXfrm>
        <a:off x="4465089" y="1594325"/>
        <a:ext cx="1842988" cy="921494"/>
      </dsp:txXfrm>
    </dsp:sp>
    <dsp:sp modelId="{A62FFB34-E338-4778-8BAB-FB154219ABE8}">
      <dsp:nvSpPr>
        <dsp:cNvPr id="0" name=""/>
        <dsp:cNvSpPr/>
      </dsp:nvSpPr>
      <dsp:spPr>
        <a:xfrm>
          <a:off x="3110972" y="2902847"/>
          <a:ext cx="2321206" cy="92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Budget and fiscal coordination</a:t>
          </a:r>
        </a:p>
      </dsp:txBody>
      <dsp:txXfrm>
        <a:off x="3110972" y="2902847"/>
        <a:ext cx="2321206" cy="921494"/>
      </dsp:txXfrm>
    </dsp:sp>
    <dsp:sp modelId="{1D67112F-274B-4FAC-A6CF-776BF8DD13B0}">
      <dsp:nvSpPr>
        <dsp:cNvPr id="0" name=""/>
        <dsp:cNvSpPr/>
      </dsp:nvSpPr>
      <dsp:spPr>
        <a:xfrm>
          <a:off x="5819206" y="2902847"/>
          <a:ext cx="1842988" cy="92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Fiscal Strategy and Analysis</a:t>
          </a:r>
        </a:p>
      </dsp:txBody>
      <dsp:txXfrm>
        <a:off x="5819206" y="2902847"/>
        <a:ext cx="1842988" cy="921494"/>
      </dsp:txXfrm>
    </dsp:sp>
    <dsp:sp modelId="{1842534D-5824-4312-A5E0-23D63FEB8B00}">
      <dsp:nvSpPr>
        <dsp:cNvPr id="0" name=""/>
        <dsp:cNvSpPr/>
      </dsp:nvSpPr>
      <dsp:spPr>
        <a:xfrm>
          <a:off x="6279953" y="4211368"/>
          <a:ext cx="1842988" cy="92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Exchequer Analysis</a:t>
          </a:r>
        </a:p>
      </dsp:txBody>
      <dsp:txXfrm>
        <a:off x="6279953" y="4211368"/>
        <a:ext cx="1842988" cy="921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090DF-ADA7-4AFB-B86D-00DC003CF7E1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18DB2-6446-4BDA-B553-1866798B66BA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1812686" y="458020"/>
        <a:ext cx="1955852" cy="1955852"/>
      </dsp:txXfrm>
    </dsp:sp>
    <dsp:sp modelId="{CCDD9D34-A6BA-4725-8A8E-4C3709D3AF43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4359460" y="458020"/>
        <a:ext cx="1955852" cy="1955852"/>
      </dsp:txXfrm>
    </dsp:sp>
    <dsp:sp modelId="{0B04E301-3F50-4D06-BE95-D671990C0588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C5727-DA7D-490F-8057-3464E2DD7937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090DF-ADA7-4AFB-B86D-00DC003CF7E1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18DB2-6446-4BDA-B553-1866798B66BA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 bespoke VBA script</a:t>
          </a:r>
        </a:p>
      </dsp:txBody>
      <dsp:txXfrm>
        <a:off x="1812686" y="458020"/>
        <a:ext cx="1955852" cy="1955852"/>
      </dsp:txXfrm>
    </dsp:sp>
    <dsp:sp modelId="{CCDD9D34-A6BA-4725-8A8E-4C3709D3AF43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…</a:t>
          </a:r>
        </a:p>
      </dsp:txBody>
      <dsp:txXfrm>
        <a:off x="4359460" y="458020"/>
        <a:ext cx="1955852" cy="1955852"/>
      </dsp:txXfrm>
    </dsp:sp>
    <dsp:sp modelId="{0B04E301-3F50-4D06-BE95-D671990C0588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/>
            <a:t>Assertr</a:t>
          </a:r>
          <a:endParaRPr lang="en-GB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/>
            <a:t>Pointblank</a:t>
          </a:r>
          <a:endParaRPr lang="en-GB" sz="2900" kern="1200" dirty="0"/>
        </a:p>
      </dsp:txBody>
      <dsp:txXfrm>
        <a:off x="1812686" y="3004793"/>
        <a:ext cx="1955852" cy="1955852"/>
      </dsp:txXfrm>
    </dsp:sp>
    <dsp:sp modelId="{18EC5727-DA7D-490F-8057-3464E2DD7937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validate</a:t>
          </a:r>
        </a:p>
      </dsp:txBody>
      <dsp:txXfrm>
        <a:off x="4359460" y="3004793"/>
        <a:ext cx="1955852" cy="195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3512D-7F1C-49BA-8544-E4D58F453B78}">
      <dsp:nvSpPr>
        <dsp:cNvPr id="0" name=""/>
        <dsp:cNvSpPr/>
      </dsp:nvSpPr>
      <dsp:spPr>
        <a:xfrm>
          <a:off x="1057" y="750444"/>
          <a:ext cx="2138391" cy="106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Dataset</a:t>
          </a:r>
        </a:p>
      </dsp:txBody>
      <dsp:txXfrm>
        <a:off x="32373" y="781760"/>
        <a:ext cx="2075759" cy="1006563"/>
      </dsp:txXfrm>
    </dsp:sp>
    <dsp:sp modelId="{4817EE20-8DF5-41E8-B18E-56FFFB02EB61}">
      <dsp:nvSpPr>
        <dsp:cNvPr id="0" name=""/>
        <dsp:cNvSpPr/>
      </dsp:nvSpPr>
      <dsp:spPr>
        <a:xfrm>
          <a:off x="2139448" y="1247601"/>
          <a:ext cx="855356" cy="74882"/>
        </a:xfrm>
        <a:custGeom>
          <a:avLst/>
          <a:gdLst/>
          <a:ahLst/>
          <a:cxnLst/>
          <a:rect l="0" t="0" r="0" b="0"/>
          <a:pathLst>
            <a:path>
              <a:moveTo>
                <a:pt x="0" y="37441"/>
              </a:moveTo>
              <a:lnTo>
                <a:pt x="855356" y="37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45742" y="1263658"/>
        <a:ext cx="42767" cy="42767"/>
      </dsp:txXfrm>
    </dsp:sp>
    <dsp:sp modelId="{4F8E4D75-E0CB-4E2F-ABCB-8276FE24C0D2}">
      <dsp:nvSpPr>
        <dsp:cNvPr id="0" name=""/>
        <dsp:cNvSpPr/>
      </dsp:nvSpPr>
      <dsp:spPr>
        <a:xfrm>
          <a:off x="2994804" y="750444"/>
          <a:ext cx="2138391" cy="106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Validation</a:t>
          </a:r>
        </a:p>
      </dsp:txBody>
      <dsp:txXfrm>
        <a:off x="3026120" y="781760"/>
        <a:ext cx="2075759" cy="1006563"/>
      </dsp:txXfrm>
    </dsp:sp>
    <dsp:sp modelId="{4F1C85EE-73B9-455B-A432-F78D564F9142}">
      <dsp:nvSpPr>
        <dsp:cNvPr id="0" name=""/>
        <dsp:cNvSpPr/>
      </dsp:nvSpPr>
      <dsp:spPr>
        <a:xfrm rot="19457599">
          <a:off x="5034186" y="940207"/>
          <a:ext cx="1053374" cy="74882"/>
        </a:xfrm>
        <a:custGeom>
          <a:avLst/>
          <a:gdLst/>
          <a:ahLst/>
          <a:cxnLst/>
          <a:rect l="0" t="0" r="0" b="0"/>
          <a:pathLst>
            <a:path>
              <a:moveTo>
                <a:pt x="0" y="37441"/>
              </a:moveTo>
              <a:lnTo>
                <a:pt x="1053374" y="374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539" y="951314"/>
        <a:ext cx="52668" cy="52668"/>
      </dsp:txXfrm>
    </dsp:sp>
    <dsp:sp modelId="{207597D8-231B-4362-BC9A-CC50A20174AE}">
      <dsp:nvSpPr>
        <dsp:cNvPr id="0" name=""/>
        <dsp:cNvSpPr/>
      </dsp:nvSpPr>
      <dsp:spPr>
        <a:xfrm>
          <a:off x="5988551" y="135657"/>
          <a:ext cx="2138391" cy="106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sym typeface="Wingdings" panose="05000000000000000000" pitchFamily="2" charset="2"/>
            </a:rPr>
            <a:t> </a:t>
          </a:r>
          <a:r>
            <a:rPr lang="en-GB" sz="3700" kern="1200" dirty="0"/>
            <a:t>Valid</a:t>
          </a:r>
        </a:p>
      </dsp:txBody>
      <dsp:txXfrm>
        <a:off x="6019867" y="166973"/>
        <a:ext cx="2075759" cy="1006563"/>
      </dsp:txXfrm>
    </dsp:sp>
    <dsp:sp modelId="{1A3FCE89-78F0-4551-8425-13EAF9D6874F}">
      <dsp:nvSpPr>
        <dsp:cNvPr id="0" name=""/>
        <dsp:cNvSpPr/>
      </dsp:nvSpPr>
      <dsp:spPr>
        <a:xfrm rot="2142401">
          <a:off x="5034186" y="1554994"/>
          <a:ext cx="1053374" cy="74882"/>
        </a:xfrm>
        <a:custGeom>
          <a:avLst/>
          <a:gdLst/>
          <a:ahLst/>
          <a:cxnLst/>
          <a:rect l="0" t="0" r="0" b="0"/>
          <a:pathLst>
            <a:path>
              <a:moveTo>
                <a:pt x="0" y="37441"/>
              </a:moveTo>
              <a:lnTo>
                <a:pt x="1053374" y="374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539" y="1566101"/>
        <a:ext cx="52668" cy="52668"/>
      </dsp:txXfrm>
    </dsp:sp>
    <dsp:sp modelId="{1B9C2878-EFF8-4F19-AACB-16FAEB5F47A5}">
      <dsp:nvSpPr>
        <dsp:cNvPr id="0" name=""/>
        <dsp:cNvSpPr/>
      </dsp:nvSpPr>
      <dsp:spPr>
        <a:xfrm>
          <a:off x="5988551" y="1365232"/>
          <a:ext cx="2138391" cy="106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sym typeface="Wingdings" panose="05000000000000000000" pitchFamily="2" charset="2"/>
            </a:rPr>
            <a:t> </a:t>
          </a:r>
          <a:r>
            <a:rPr lang="en-GB" sz="3700" kern="1200" dirty="0"/>
            <a:t>Invalid</a:t>
          </a:r>
        </a:p>
      </dsp:txBody>
      <dsp:txXfrm>
        <a:off x="6019867" y="1396548"/>
        <a:ext cx="2075759" cy="100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33852-8F65-4256-AD74-09FCB0CDAF83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1B747-B96E-4747-863E-CF535CA8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2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Scottish Exchequer is responsible for the overall Scottish Budget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75 people in total – 2 statisticians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5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Clearly defining this helps us to separate this into a discrete task in our workflow and not mix it up with other tasks (such as data manipulation or correction)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3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</a:rPr>
              <a:t>Projected spending across Scottish Government portfolios</a:t>
            </a:r>
            <a:endParaRPr lang="en-GB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Quite a few data quality issues; often resolved via correspondence which takes up quite a lot of resource.</a:t>
            </a:r>
          </a:p>
          <a:p>
            <a:endParaRPr lang="en-GB" b="0" i="0" dirty="0">
              <a:solidFill>
                <a:srgbClr val="FAF9F8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Thank you to those who reached out to me in response to this post on Viva Engage: https://engage.cloud.microsoft/main/threads/eyJfdHlwZSI6IlRocmVhZCIsImlkIjoiMjY5NDI2NjAwMjQwNzQyNSJ9?trk_copy_link=V1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8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9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4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we had before</a:t>
            </a:r>
          </a:p>
          <a:p>
            <a:endParaRPr lang="en-GB" dirty="0"/>
          </a:p>
          <a:p>
            <a:r>
              <a:rPr lang="en-GB" dirty="0"/>
              <a:t>Pros</a:t>
            </a:r>
          </a:p>
          <a:p>
            <a:r>
              <a:rPr lang="en-GB" dirty="0"/>
              <a:t>You can get started quickly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VBA – added an extra coding language to learn</a:t>
            </a:r>
          </a:p>
          <a:p>
            <a:r>
              <a:rPr lang="en-GB" dirty="0"/>
              <a:t>A lot of work and room for error</a:t>
            </a:r>
          </a:p>
          <a:p>
            <a:r>
              <a:rPr lang="en-GB" dirty="0"/>
              <a:t>A lot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11 lines of VBA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two nested for loops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message for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Comments explaining details of implementation</a:t>
            </a:r>
          </a:p>
          <a:p>
            <a:r>
              <a:rPr lang="en-GB" dirty="0"/>
              <a:t>n statisticians would probably find ~n ways of implementing this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4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assertR</a:t>
            </a: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Seems convenient for small scale </a:t>
            </a:r>
            <a:r>
              <a:rPr lang="en-GB" b="0" i="0" dirty="0">
                <a:solidFill>
                  <a:srgbClr val="11100F"/>
                </a:solidFill>
                <a:effectLst/>
                <a:latin typeface="inherit"/>
              </a:rPr>
              <a:t>validation</a:t>
            </a: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doesn’t seem scalable (especially with the risk of </a:t>
            </a:r>
            <a:r>
              <a:rPr lang="en-GB" b="0" i="0" dirty="0">
                <a:solidFill>
                  <a:srgbClr val="11100F"/>
                </a:solidFill>
                <a:effectLst/>
                <a:latin typeface="inherit"/>
              </a:rPr>
              <a:t>validation</a:t>
            </a: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 rules getting lost in the code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flexibility may tempt people to spread validation across their project rather than keeping it in one place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Essentially, it’s a try catch mechanism, so you’re not getting insights into the validation (e.g. what rules are passing/failing the most)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Pointblank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s</a:t>
            </a:r>
            <a:r>
              <a:rPr lang="en-GB" dirty="0"/>
              <a:t>imilar to </a:t>
            </a:r>
            <a:r>
              <a:rPr lang="en-GB" dirty="0" err="1"/>
              <a:t>assertr</a:t>
            </a:r>
            <a:endParaRPr lang="en-GB" dirty="0"/>
          </a:p>
          <a:p>
            <a:endParaRPr lang="en-GB" dirty="0"/>
          </a:p>
          <a:p>
            <a:r>
              <a:rPr lang="en-GB" dirty="0"/>
              <a:t>Pros</a:t>
            </a:r>
          </a:p>
          <a:p>
            <a:r>
              <a:rPr lang="en-GB" dirty="0"/>
              <a:t>Nice looking documentation and outputs (e.g. </a:t>
            </a:r>
            <a:r>
              <a:rPr lang="en-GB" b="1" i="0" dirty="0" err="1">
                <a:solidFill>
                  <a:srgbClr val="E6EDF3"/>
                </a:solidFill>
                <a:effectLst/>
                <a:latin typeface="-apple-system"/>
              </a:rPr>
              <a:t>gt</a:t>
            </a:r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-based reporting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r>
              <a:rPr lang="en-GB" dirty="0"/>
              <a:t>Not yet reached version 1 on CRAN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4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validate treats </a:t>
            </a:r>
            <a:r>
              <a:rPr lang="en-GB" b="0" i="0" dirty="0">
                <a:solidFill>
                  <a:srgbClr val="11100F"/>
                </a:solidFill>
                <a:effectLst/>
                <a:latin typeface="inherit"/>
              </a:rPr>
              <a:t>validation</a:t>
            </a: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 rules as first 'class citizens’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For example, you can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See how many rules you have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View metadata such as severity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AF9F8"/>
                </a:solidFill>
                <a:effectLst/>
                <a:latin typeface="Segoe UI" panose="020B0502040204020203" pitchFamily="34" charset="0"/>
              </a:rPr>
              <a:t>Combine rulesets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="0" i="0" dirty="0">
              <a:solidFill>
                <a:srgbClr val="FAF9F8"/>
              </a:solidFill>
              <a:effectLst/>
              <a:latin typeface="Segoe UI" panose="020B0502040204020203" pitchFamily="34" charset="0"/>
            </a:endParaRPr>
          </a:p>
          <a:p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validate package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academically rigorous (see authors’ credentials)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been around for a while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are engaged and respond to queries (within limits!)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="0" i="0" dirty="0">
              <a:solidFill>
                <a:srgbClr val="FAF9F8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8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u="none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storing r</a:t>
            </a:r>
            <a:r>
              <a:rPr lang="en-GB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ules as a dataset</a:t>
            </a:r>
            <a:endParaRPr lang="en-GB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change the rules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 stakeholders on the rules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the same ruleset to a different dataset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bespoke/boilerplate code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 for large and complex rule sets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limits on rule types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validatetools</a:t>
            </a: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finding redundancies and problematic rules</a:t>
            </a:r>
            <a:endParaRPr lang="en-GB" dirty="0"/>
          </a:p>
          <a:p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200" b="1" u="sng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Drawbacks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learning curve: papers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the validation output is a lot of work. For example: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telling people what the issue is, where it is, and what rules were broken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gotcha: putting = TRUE next to any function that returns a Boolean vector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9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list goes from the most general (at the top) to the most practical/specific (at the bottom)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1B747-B96E-4747-863E-CF535CA8AC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5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F544-BD4C-755C-FB90-63F0F3C6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2D8D9-6A9C-5A03-D815-35D24C971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4E1F-A746-555F-853D-B01AFC61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C6C298-07B0-450B-95B2-B7F87E1209DF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EC329-2B7D-5326-135A-C5FD4B06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9F33-C9CC-73A8-6663-1C924B11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F4DE8-1F87-3766-BA9D-412CF793C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136525"/>
            <a:ext cx="2129257" cy="13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DC1A-217F-9228-736C-6312A2F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19A1A-0DF1-F8B5-8C52-31AEE1D8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939-8B4D-3E9B-191E-4442F8E6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474C-9237-8E03-6993-E753648C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CCDE-9331-8EE3-B127-50462C7D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B3001-3C41-EC0A-F84C-35ADAA4EF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C01A-0AD9-1C15-AAF8-D9BCFF78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A6A5-2F91-166A-C83C-C7AB23BA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2DE8-BF16-6D4B-8A28-02B593BF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CDD3-8C16-97A9-A071-D09E02CA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5EE6B7-D912-28AD-364E-1AFCE309465A}"/>
              </a:ext>
            </a:extLst>
          </p:cNvPr>
          <p:cNvSpPr/>
          <p:nvPr userDrawn="1"/>
        </p:nvSpPr>
        <p:spPr>
          <a:xfrm>
            <a:off x="9010436" y="0"/>
            <a:ext cx="31815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D654-42B3-8EFE-89B1-CAD8A63E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5373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7629-2AF6-7FDF-C11A-D8F7EFCA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373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9537-8B57-2D34-EDB6-24340E14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9F3C-B1F8-5946-8069-7994DD09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518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D90C-E9E9-C91D-E953-C33D7937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5130" y="6356350"/>
            <a:ext cx="2743200" cy="365125"/>
          </a:xfrm>
        </p:spPr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3F2F7-CEC5-67A7-BF1E-882769C68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136525"/>
            <a:ext cx="2129257" cy="13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BC2E-BC92-0750-77D0-D0FE73EB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55CF0-0D5F-A884-DEEA-A01DDE80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9BDD-AA15-9DF2-1E72-16CD60C0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C654-F24E-BF3C-7D10-F05C0D7E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82AA-AA9E-EFDE-8F6E-2CD40F37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0BCA2-47B5-CCDA-5A43-6B1FA00495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9000" y="136525"/>
            <a:ext cx="2113000" cy="12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2DF5-FC29-8609-33B5-9C5FF9EC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71571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C60D-6D4F-1B6C-D206-BEE1CC09C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9EB6E-80EC-65C3-C71C-D920C207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E975-8BBB-3532-F49F-1BC107DD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0DF9C-3DC8-2C54-12EB-352D036D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CD234-16B3-E3F3-505B-A668C97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678C5F-5550-5152-ABC6-D3FD9112B5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9000" y="136525"/>
            <a:ext cx="2113000" cy="12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03A-E354-7BB4-55CD-2E78E2DF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239212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A189-23E5-8E66-920F-ED6CF6AB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C6458-0CDA-69C5-6EEF-FE328BFB5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D85FE-5BC4-1A21-2A40-180EADF1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5083-8631-A049-E70A-1523306C5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98677-E5FF-9FE1-DBBA-B61A898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0FCA0-2759-BE0E-D28E-FE5316F0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CEA-F841-63E4-3E96-2ED490F3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2A2EB6-4188-6AB5-D239-D785649FEC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9000" y="136525"/>
            <a:ext cx="2113000" cy="12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9BA0-2360-7312-61C8-69103C90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7575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56FD6-CD7C-CFBA-669C-231B0961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36009-0DAA-CC51-85C2-CF88034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0975" y="6356349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71308-B058-E0EC-C023-5BBC3E9E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9618" y="6356349"/>
            <a:ext cx="2743200" cy="365125"/>
          </a:xfrm>
        </p:spPr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F9E4D-1F15-5A3C-4692-8D6D10D3C76C}"/>
              </a:ext>
            </a:extLst>
          </p:cNvPr>
          <p:cNvSpPr/>
          <p:nvPr userDrawn="1"/>
        </p:nvSpPr>
        <p:spPr>
          <a:xfrm>
            <a:off x="9010436" y="0"/>
            <a:ext cx="31815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24951-EB6D-0369-C641-793347B364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136525"/>
            <a:ext cx="2129257" cy="13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D1949-1DD4-226F-1C10-5828B7A1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F075-D6F1-572A-39D1-58999F15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D62E6-374A-B77E-24A7-909C2F9C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C8C9C-E6BE-F2B2-5E10-B16E7871F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136525"/>
            <a:ext cx="2129257" cy="13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A3981F-6A2A-993D-2670-1F1E6BD0649B}"/>
              </a:ext>
            </a:extLst>
          </p:cNvPr>
          <p:cNvSpPr/>
          <p:nvPr userDrawn="1"/>
        </p:nvSpPr>
        <p:spPr>
          <a:xfrm>
            <a:off x="0" y="0"/>
            <a:ext cx="498296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177B3-75EF-9CD4-DADF-87932429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C4E0-51C1-5121-98B0-577279B2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79479"/>
            <a:ext cx="6172200" cy="4381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77FC3-9414-2A87-3B1E-D90B7D06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6F75-59E3-0F51-F131-A50E5AC9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342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C6C298-07B0-450B-95B2-B7F87E1209DF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A104B-6B81-5B58-2239-DB432685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88" y="6356350"/>
            <a:ext cx="365601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6768-B649-F8B6-47C8-064B4350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2258" y="6356350"/>
            <a:ext cx="2437341" cy="365125"/>
          </a:xfrm>
        </p:spPr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AD5F0-4B2E-D2E8-8565-4CB0AF492C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9000" y="136525"/>
            <a:ext cx="2113000" cy="12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D9E-5D0A-ADDF-B117-D4A6E4F2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600D2-5FE2-535A-9784-40BFBE808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6619-FD6B-E7AA-BCFF-FDBF5009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2B902-4F53-7251-5D87-595AA728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6F56-C3F0-31F1-C975-BE00C2C0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8972B-D485-B24E-A555-60CD6CF4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3B56C6-162C-6EA9-C5B0-511A392324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9000" y="136525"/>
            <a:ext cx="2113000" cy="12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E9088-F926-F85B-B9B6-77721562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576E4-D1BD-1729-0B4D-718F555F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CAD5-8593-FD95-A05E-586F10B6F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C298-07B0-450B-95B2-B7F87E1209DF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0B9C-7C78-3A8D-7CE6-88F5E8366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5DDB-07C4-8E98-F6B2-2524A347F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F846-EBEA-43BE-BE36-9724692D6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9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vanderloo.eu/files/share/zio2015methodology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ta-cleaning/validate/issues" TargetMode="External"/><Relationship Id="rId5" Type="http://schemas.openxmlformats.org/officeDocument/2006/relationships/hyperlink" Target="https://cran.r-project.org/web/packages/validate/vignettes/cookbook.html#53_Code_hierarchies_and_aggregation" TargetMode="External"/><Relationship Id="rId4" Type="http://schemas.openxmlformats.org/officeDocument/2006/relationships/hyperlink" Target="https://www.jstatsoft.org/article/view/v097i1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markvanderloo.eu/files/share/zio2015methodology.pdf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3940-7D5D-E787-9B93-C02327974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data validation infrastructure for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F69FA-761A-E479-B613-92C8EE566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validate R package: benefits, drawbacks, and a real-world implementation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Joseph Adams</a:t>
            </a:r>
          </a:p>
        </p:txBody>
      </p:sp>
    </p:spTree>
    <p:extLst>
      <p:ext uri="{BB962C8B-B14F-4D97-AF65-F5344CB8AC3E}">
        <p14:creationId xmlns:p14="http://schemas.microsoft.com/office/powerpoint/2010/main" val="336191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54BC-5A00-6A5B-19C0-71D9F42F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validate: two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63AF4-A1B7-BBE4-C784-3F2AB156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5751"/>
            <a:ext cx="10831437" cy="14194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1D241C-3BF7-9E02-901F-1060F62D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726" y="1690688"/>
            <a:ext cx="5457670" cy="101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A </a:t>
            </a:r>
            <a:r>
              <a:rPr lang="en-GB" b="1" dirty="0"/>
              <a:t>simple</a:t>
            </a:r>
            <a:r>
              <a:rPr lang="en-GB" dirty="0"/>
              <a:t> example to show the basic principles and benefits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D8F9AE-6284-B79A-9037-AD04D8788DF7}"/>
              </a:ext>
            </a:extLst>
          </p:cNvPr>
          <p:cNvSpPr txBox="1">
            <a:spLocks/>
          </p:cNvSpPr>
          <p:nvPr/>
        </p:nvSpPr>
        <p:spPr>
          <a:xfrm>
            <a:off x="5673361" y="5091747"/>
            <a:ext cx="5394101" cy="8772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2. A </a:t>
            </a:r>
            <a:r>
              <a:rPr lang="en-GB" b="1" dirty="0"/>
              <a:t>real</a:t>
            </a:r>
            <a:r>
              <a:rPr lang="en-GB" dirty="0"/>
              <a:t> example to show where we’re at now and the drawbacks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26A83-6670-72CC-91FF-837BF73B0983}"/>
              </a:ext>
            </a:extLst>
          </p:cNvPr>
          <p:cNvCxnSpPr>
            <a:cxnSpLocks/>
          </p:cNvCxnSpPr>
          <p:nvPr/>
        </p:nvCxnSpPr>
        <p:spPr>
          <a:xfrm>
            <a:off x="1527746" y="1723531"/>
            <a:ext cx="1" cy="167173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081B6B-1C50-06B0-E75B-16B90E1EBA3D}"/>
              </a:ext>
            </a:extLst>
          </p:cNvPr>
          <p:cNvCxnSpPr>
            <a:cxnSpLocks/>
          </p:cNvCxnSpPr>
          <p:nvPr/>
        </p:nvCxnSpPr>
        <p:spPr>
          <a:xfrm flipV="1">
            <a:off x="5622561" y="4315174"/>
            <a:ext cx="0" cy="15531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A4EB-35ED-907C-7ECB-AE6BB090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48A4-C1CF-80B6-6A28-EA24A561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Successes</a:t>
            </a:r>
          </a:p>
          <a:p>
            <a:r>
              <a:rPr lang="en-GB" dirty="0"/>
              <a:t>We now have a validation process that is:</a:t>
            </a:r>
          </a:p>
          <a:p>
            <a:pPr lvl="1"/>
            <a:r>
              <a:rPr lang="en-GB" dirty="0"/>
              <a:t>Robust</a:t>
            </a:r>
          </a:p>
          <a:p>
            <a:pPr lvl="1"/>
            <a:r>
              <a:rPr lang="en-GB" dirty="0"/>
              <a:t>Efficient</a:t>
            </a:r>
          </a:p>
          <a:p>
            <a:pPr lvl="1"/>
            <a:r>
              <a:rPr lang="en-GB" dirty="0"/>
              <a:t>Scalable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Learning curve</a:t>
            </a:r>
          </a:p>
          <a:p>
            <a:r>
              <a:rPr lang="en-GB" dirty="0"/>
              <a:t>Building a good quality validation output for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115144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022E-6326-984F-C57F-0144D499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7E02-A927-887E-FF90-06C2E6B9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Methodology for data validation (markvanderloo.eu)</a:t>
            </a:r>
            <a:endParaRPr lang="en-GB" dirty="0"/>
          </a:p>
          <a:p>
            <a:r>
              <a:rPr lang="en-GB" dirty="0">
                <a:hlinkClick r:id="rId4"/>
              </a:rPr>
              <a:t>Data Validation Infrastructure for R | Journal of Statistical Software (jstatsoft.org)</a:t>
            </a:r>
            <a:endParaRPr lang="en-GB" dirty="0"/>
          </a:p>
          <a:p>
            <a:r>
              <a:rPr lang="en-GB" dirty="0">
                <a:hlinkClick r:id="rId5"/>
              </a:rPr>
              <a:t>The Data Validation Cookbook (r-project.org)</a:t>
            </a:r>
            <a:endParaRPr lang="en-GB" dirty="0"/>
          </a:p>
          <a:p>
            <a:r>
              <a:rPr lang="en-GB" dirty="0">
                <a:hlinkClick r:id="rId6"/>
              </a:rPr>
              <a:t>Issues · data-cleaning/validate (github.com)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08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8FB7-E7D6-9A4D-08AB-BB471542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7C9F-2BCE-243C-29D7-BA7519F4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Validation is an activity verifying whether or not a combination of values is a member of a set of acceptable combinations.</a:t>
            </a:r>
            <a:r>
              <a:rPr lang="en-GB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GB" sz="2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Methodology for data validation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0573E9-390B-DB21-544F-7C0F9D7D6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915695"/>
              </p:ext>
            </p:extLst>
          </p:nvPr>
        </p:nvGraphicFramePr>
        <p:xfrm>
          <a:off x="563937" y="3867075"/>
          <a:ext cx="8128000" cy="2570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782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660D-51E2-1D5C-717B-A5E92EA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team: Exchequer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5A6AEA-A97C-13B4-92E3-F3F2118B0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671789"/>
              </p:ext>
            </p:extLst>
          </p:nvPr>
        </p:nvGraphicFramePr>
        <p:xfrm>
          <a:off x="701068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37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2508-E207-B5C6-9F66-856215A1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for this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9729D-1DD6-5B6B-A277-0818EC42C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287"/>
          <a:stretch/>
        </p:blipFill>
        <p:spPr>
          <a:xfrm>
            <a:off x="838200" y="3775892"/>
            <a:ext cx="7853737" cy="24933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A5D42A-59DD-35E9-B551-BCA8B4D3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037"/>
            <a:ext cx="7853737" cy="16425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challenge:</a:t>
            </a:r>
          </a:p>
          <a:p>
            <a:r>
              <a:rPr lang="en-GB" dirty="0"/>
              <a:t>50 columns by 1,000 rows</a:t>
            </a:r>
          </a:p>
          <a:p>
            <a:r>
              <a:rPr lang="en-GB" dirty="0"/>
              <a:t>Dozens of contributors and ~10 leads</a:t>
            </a:r>
          </a:p>
          <a:p>
            <a:r>
              <a:rPr lang="en-GB" dirty="0"/>
              <a:t>Issues with data quality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427758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DB37-63DF-0BC9-7479-33A6AC5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scope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F86-7A66-4ACE-256A-7A6410E4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I’m going to talk about: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A definition of data validation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How and why I did it this way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I’m </a:t>
            </a:r>
            <a:r>
              <a:rPr lang="en-GB" u="sng" dirty="0"/>
              <a:t>not</a:t>
            </a:r>
            <a:r>
              <a:rPr lang="en-GB" dirty="0"/>
              <a:t> going to talk about:</a:t>
            </a:r>
          </a:p>
          <a:p>
            <a:pPr>
              <a:buFont typeface="Arial Nova" panose="020B0504020202020204" pitchFamily="34" charset="0"/>
              <a:buChar char="×"/>
            </a:pPr>
            <a:r>
              <a:rPr lang="en-GB" dirty="0"/>
              <a:t>Designing validation rules</a:t>
            </a:r>
          </a:p>
          <a:p>
            <a:pPr>
              <a:buFont typeface="Arial Nova" panose="020B0504020202020204" pitchFamily="34" charset="0"/>
              <a:buChar char="×"/>
            </a:pPr>
            <a:r>
              <a:rPr lang="en-GB" dirty="0"/>
              <a:t>Creating a good quality validation output</a:t>
            </a:r>
          </a:p>
          <a:p>
            <a:pPr>
              <a:buFont typeface="Arial Nova" panose="020B0504020202020204" pitchFamily="34" charset="0"/>
              <a:buChar char="×"/>
            </a:pPr>
            <a:r>
              <a:rPr lang="en-GB" dirty="0"/>
              <a:t>Engaging with stakeholders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5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5CD9-4E54-D8E2-A2E5-73206A11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approaches to validation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5926F2-96C7-3078-EE68-366A648F3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168920"/>
              </p:ext>
            </p:extLst>
          </p:nvPr>
        </p:nvGraphicFramePr>
        <p:xfrm>
          <a:off x="1242483" y="1254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5D2E4A-3579-31A5-FEE2-A4D4DB05D67E}"/>
              </a:ext>
            </a:extLst>
          </p:cNvPr>
          <p:cNvSpPr txBox="1"/>
          <p:nvPr/>
        </p:nvSpPr>
        <p:spPr>
          <a:xfrm>
            <a:off x="653265" y="2384065"/>
            <a:ext cx="2387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Write bespoke validation code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Use an R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16FF-2035-925E-CB21-223E67C295BE}"/>
              </a:ext>
            </a:extLst>
          </p:cNvPr>
          <p:cNvSpPr txBox="1"/>
          <p:nvPr/>
        </p:nvSpPr>
        <p:spPr>
          <a:xfrm>
            <a:off x="2940013" y="6412174"/>
            <a:ext cx="554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Rules as code	Rules as data</a:t>
            </a:r>
          </a:p>
        </p:txBody>
      </p:sp>
    </p:spTree>
    <p:extLst>
      <p:ext uri="{BB962C8B-B14F-4D97-AF65-F5344CB8AC3E}">
        <p14:creationId xmlns:p14="http://schemas.microsoft.com/office/powerpoint/2010/main" val="318967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5CD9-4E54-D8E2-A2E5-73206A11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approaches to validation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5926F2-96C7-3078-EE68-366A648F3147}"/>
              </a:ext>
            </a:extLst>
          </p:cNvPr>
          <p:cNvGraphicFramePr/>
          <p:nvPr/>
        </p:nvGraphicFramePr>
        <p:xfrm>
          <a:off x="1242483" y="1254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5D2E4A-3579-31A5-FEE2-A4D4DB05D67E}"/>
              </a:ext>
            </a:extLst>
          </p:cNvPr>
          <p:cNvSpPr txBox="1"/>
          <p:nvPr/>
        </p:nvSpPr>
        <p:spPr>
          <a:xfrm>
            <a:off x="653265" y="2384065"/>
            <a:ext cx="2387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Write bespoke validation code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Use an R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16FF-2035-925E-CB21-223E67C295BE}"/>
              </a:ext>
            </a:extLst>
          </p:cNvPr>
          <p:cNvSpPr txBox="1"/>
          <p:nvPr/>
        </p:nvSpPr>
        <p:spPr>
          <a:xfrm>
            <a:off x="2940013" y="6412174"/>
            <a:ext cx="554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Rules as code	Rules as data</a:t>
            </a:r>
          </a:p>
        </p:txBody>
      </p:sp>
    </p:spTree>
    <p:extLst>
      <p:ext uri="{BB962C8B-B14F-4D97-AF65-F5344CB8AC3E}">
        <p14:creationId xmlns:p14="http://schemas.microsoft.com/office/powerpoint/2010/main" val="399835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0868-40D8-CF53-850E-147AE058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Write bespoke validation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DD7D-9F86-27AF-3E2D-A0E9A5DF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3737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'loop through all the data with i and j as indexes for rows and columns respectively. Checking for missing data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= 8 To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lastRow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= 1 To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lastCol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'Check that the cells are not empty, if they are, add a problem.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Len(</a:t>
            </a:r>
            <a:r>
              <a:rPr lang="en-GB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dataArr</a:t>
            </a:r>
            <a:r>
              <a:rPr lang="en-GB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(i, j)) = 0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Call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AddProblem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(i, j, 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missing_data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"Data from a required field is missing, please complete this cell.")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Next j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I</a:t>
            </a:r>
          </a:p>
        </p:txBody>
      </p:sp>
    </p:spTree>
    <p:extLst>
      <p:ext uri="{BB962C8B-B14F-4D97-AF65-F5344CB8AC3E}">
        <p14:creationId xmlns:p14="http://schemas.microsoft.com/office/powerpoint/2010/main" val="421816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8BC1-BDD8-7130-DC87-283F0A3A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assertr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9F2C-42EF-6FCF-4079-5FF88B1B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our.data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verify(mpg &gt;= 0) %&gt;%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summarise(avg.mpg=mean(mpg))</a:t>
            </a:r>
          </a:p>
        </p:txBody>
      </p:sp>
    </p:spTree>
    <p:extLst>
      <p:ext uri="{BB962C8B-B14F-4D97-AF65-F5344CB8AC3E}">
        <p14:creationId xmlns:p14="http://schemas.microsoft.com/office/powerpoint/2010/main" val="94147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7CC9-279E-5284-789D-EB10BC64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F6AA-986E-1297-B49A-285C3579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35525"/>
            <a:ext cx="8483600" cy="112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rules &lt;- validator(.file="rules.csv")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confront(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my_dataset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rules)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30076-7856-36E9-3FF9-8806AD0C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50456"/>
              </p:ext>
            </p:extLst>
          </p:nvPr>
        </p:nvGraphicFramePr>
        <p:xfrm>
          <a:off x="685800" y="2449513"/>
          <a:ext cx="7663237" cy="150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9854">
                  <a:extLst>
                    <a:ext uri="{9D8B030D-6E8A-4147-A177-3AD203B41FA5}">
                      <a16:colId xmlns:a16="http://schemas.microsoft.com/office/drawing/2014/main" val="2380094837"/>
                    </a:ext>
                  </a:extLst>
                </a:gridCol>
                <a:gridCol w="3528397">
                  <a:extLst>
                    <a:ext uri="{9D8B030D-6E8A-4147-A177-3AD203B41FA5}">
                      <a16:colId xmlns:a16="http://schemas.microsoft.com/office/drawing/2014/main" val="1019123610"/>
                    </a:ext>
                  </a:extLst>
                </a:gridCol>
                <a:gridCol w="2094986">
                  <a:extLst>
                    <a:ext uri="{9D8B030D-6E8A-4147-A177-3AD203B41FA5}">
                      <a16:colId xmlns:a16="http://schemas.microsoft.com/office/drawing/2014/main" val="2693861136"/>
                    </a:ext>
                  </a:extLst>
                </a:gridCol>
              </a:tblGrid>
              <a:tr h="33931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name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description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rule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2009869"/>
                  </a:ext>
                </a:extLst>
              </a:tr>
              <a:tr h="53698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is_unique_id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The id column is unique.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is_unique</a:t>
                      </a:r>
                      <a:r>
                        <a:rPr lang="en-GB" sz="2000" u="none" strike="noStrike" dirty="0">
                          <a:effectLst/>
                        </a:rPr>
                        <a:t>(id)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7003660"/>
                  </a:ext>
                </a:extLst>
              </a:tr>
              <a:tr h="62948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is_complete_id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The id column is complete.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is_complete</a:t>
                      </a:r>
                      <a:r>
                        <a:rPr lang="en-GB" sz="2000" u="none" strike="noStrike" dirty="0">
                          <a:effectLst/>
                        </a:rPr>
                        <a:t>(id)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728264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49844B-664E-AB1E-2494-22C832E45FDC}"/>
              </a:ext>
            </a:extLst>
          </p:cNvPr>
          <p:cNvSpPr txBox="1">
            <a:spLocks/>
          </p:cNvSpPr>
          <p:nvPr/>
        </p:nvSpPr>
        <p:spPr>
          <a:xfrm>
            <a:off x="685800" y="1889125"/>
            <a:ext cx="8483600" cy="112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rules.csv</a:t>
            </a:r>
          </a:p>
        </p:txBody>
      </p:sp>
    </p:spTree>
    <p:extLst>
      <p:ext uri="{BB962C8B-B14F-4D97-AF65-F5344CB8AC3E}">
        <p14:creationId xmlns:p14="http://schemas.microsoft.com/office/powerpoint/2010/main" val="57516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AEABAB"/>
      </a:dk2>
      <a:lt2>
        <a:srgbClr val="E7E6E6"/>
      </a:lt2>
      <a:accent1>
        <a:srgbClr val="375623"/>
      </a:accent1>
      <a:accent2>
        <a:srgbClr val="375623"/>
      </a:accent2>
      <a:accent3>
        <a:srgbClr val="375623"/>
      </a:accent3>
      <a:accent4>
        <a:srgbClr val="375623"/>
      </a:accent4>
      <a:accent5>
        <a:srgbClr val="375623"/>
      </a:accent5>
      <a:accent6>
        <a:srgbClr val="70AD47"/>
      </a:accent6>
      <a:hlink>
        <a:srgbClr val="A8D08D"/>
      </a:hlink>
      <a:folHlink>
        <a:srgbClr val="C490AA"/>
      </a:folHlink>
    </a:clrScheme>
    <a:fontScheme name="Exchequer Analysis">
      <a:majorFont>
        <a:latin typeface="Arial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12C25A8-E575-495F-BACB-8FD377C98551}" vid="{CF1DB589-754C-49CB-BD80-CD44CACE1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d3c4172d526e4b2384ade4b889302c76" /></Relationships>
</file>

<file path=customXML/item2.xml><?xml version="1.0" encoding="utf-8"?>
<metadata xmlns="http://www.objective.com/ecm/document/metadata/53D26341A57B383EE0540010E0463CCA" version="1.0.0">
  <systemFields>
    <field name="Objective-Id">
      <value order="0">A48795626</value>
    </field>
    <field name="Objective-Title">
      <value order="0">R user day - 2024-06-18 - A data validation infrastructure for R</value>
    </field>
    <field name="Objective-Description">
      <value order="0"/>
    </field>
    <field name="Objective-CreationStamp">
      <value order="0">2024-06-05T13:53:52Z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2024-06-14T17:43:24Z</value>
    </field>
    <field name="Objective-Owner">
      <value order="0">Adams, Joseph J (U442528)</value>
    </field>
    <field name="Objective-Path">
      <value order="0">Objective Global Folder:Classified Object:Classified Object:Adams, Joseph J (U442528):Special Folder - Adams, Joseph J (U442528):Personal</value>
    </field>
    <field name="Objective-Parent">
      <value order="0">Personal</value>
    </field>
    <field name="Objective-State">
      <value order="0">Being Drafted</value>
    </field>
    <field name="Objective-VersionId">
      <value order="0">vA73522074</value>
    </field>
    <field name="Objective-Version">
      <value order="0">0.9</value>
    </field>
    <field name="Objective-VersionNumber">
      <value order="0">9</value>
    </field>
    <field name="Objective-VersionComment">
      <value order="0"/>
    </field>
    <field name="Objective-FileNumber">
      <value order="0"/>
    </field>
    <field name="Objective-Classification">
      <value order="0">OFFICIAL</value>
    </field>
    <field name="Objective-Caveats">
      <value order="0"/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  <field name="Objective-Required Redaction">
        <value order="0"/>
      </field>
    </catalogue>
  </catalogues>
</metadata>
</file>

<file path=customXML/itemProps2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Exchequer Analysis Template</Template>
  <TotalTime>1129</TotalTime>
  <Words>957</Words>
  <Application>Microsoft Office PowerPoint</Application>
  <PresentationFormat>Widescreen</PresentationFormat>
  <Paragraphs>176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Arial Nova</vt:lpstr>
      <vt:lpstr>Calibri</vt:lpstr>
      <vt:lpstr>Courier New</vt:lpstr>
      <vt:lpstr>inherit</vt:lpstr>
      <vt:lpstr>Open Sans</vt:lpstr>
      <vt:lpstr>Roboto</vt:lpstr>
      <vt:lpstr>Segoe UI</vt:lpstr>
      <vt:lpstr>Symbol</vt:lpstr>
      <vt:lpstr>Wingdings</vt:lpstr>
      <vt:lpstr>Office Theme</vt:lpstr>
      <vt:lpstr>A data validation infrastructure for R</vt:lpstr>
      <vt:lpstr>My team: Exchequer Analysis</vt:lpstr>
      <vt:lpstr>Motivation for this presentation</vt:lpstr>
      <vt:lpstr>The scope of this presentation</vt:lpstr>
      <vt:lpstr>Four approaches to validation</vt:lpstr>
      <vt:lpstr>Four approaches to validation</vt:lpstr>
      <vt:lpstr>Write bespoke validation code</vt:lpstr>
      <vt:lpstr>assertr</vt:lpstr>
      <vt:lpstr>validate</vt:lpstr>
      <vt:lpstr>validate: two examples</vt:lpstr>
      <vt:lpstr>Reflections</vt:lpstr>
      <vt:lpstr>Recommended resources</vt:lpstr>
      <vt:lpstr>What is data validation?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Adams</dc:creator>
  <cp:lastModifiedBy>Joseph Adams</cp:lastModifiedBy>
  <cp:revision>17</cp:revision>
  <dcterms:created xsi:type="dcterms:W3CDTF">2024-06-05T13:52:03Z</dcterms:created>
  <dcterms:modified xsi:type="dcterms:W3CDTF">2024-06-14T17:43:14Z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A48795626</vt:lpwstr>
  </property>
  <property fmtid="{D5CDD505-2E9C-101B-9397-08002B2CF9AE}" pid="4" name="Objective-Title">
    <vt:lpwstr>R user day - 2024-06-18 - A data validation infrastructure for R</vt:lpwstr>
  </property>
  <property fmtid="{D5CDD505-2E9C-101B-9397-08002B2CF9AE}" pid="5" name="Objective-Description">
    <vt:lpwstr/>
  </property>
  <property fmtid="{D5CDD505-2E9C-101B-9397-08002B2CF9AE}" pid="6" name="Objective-CreationStamp">
    <vt:filetime>2024-06-05T13:53:52Z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2024-06-14T17:43:24Z</vt:filetime>
  </property>
  <property fmtid="{D5CDD505-2E9C-101B-9397-08002B2CF9AE}" pid="11" name="Objective-Owner">
    <vt:lpwstr>Adams, Joseph J (U442528)</vt:lpwstr>
  </property>
  <property fmtid="{D5CDD505-2E9C-101B-9397-08002B2CF9AE}" pid="12" name="Objective-Path">
    <vt:lpwstr>Objective Global Folder:Classified Object:Classified Object:Adams, Joseph J (U442528):Special Folder - Adams, Joseph J (U442528):Personal</vt:lpwstr>
  </property>
  <property fmtid="{D5CDD505-2E9C-101B-9397-08002B2CF9AE}" pid="13" name="Objective-Parent">
    <vt:lpwstr>Personal</vt:lpwstr>
  </property>
  <property fmtid="{D5CDD505-2E9C-101B-9397-08002B2CF9AE}" pid="14" name="Objective-State">
    <vt:lpwstr>Being Drafted</vt:lpwstr>
  </property>
  <property fmtid="{D5CDD505-2E9C-101B-9397-08002B2CF9AE}" pid="15" name="Objective-VersionId">
    <vt:lpwstr>vA73522074</vt:lpwstr>
  </property>
  <property fmtid="{D5CDD505-2E9C-101B-9397-08002B2CF9AE}" pid="16" name="Objective-Version">
    <vt:lpwstr>0.9</vt:lpwstr>
  </property>
  <property fmtid="{D5CDD505-2E9C-101B-9397-08002B2CF9AE}" pid="17" name="Objective-VersionNumber">
    <vt:r8>9</vt:r8>
  </property>
  <property fmtid="{D5CDD505-2E9C-101B-9397-08002B2CF9AE}" pid="18" name="Objective-VersionComment">
    <vt:lpwstr/>
  </property>
  <property fmtid="{D5CDD505-2E9C-101B-9397-08002B2CF9AE}" pid="19" name="Objective-FileNumber">
    <vt:lpwstr/>
  </property>
  <property fmtid="{D5CDD505-2E9C-101B-9397-08002B2CF9AE}" pid="20" name="Objective-Classification">
    <vt:lpwstr>OFFICIAL</vt:lpwstr>
  </property>
  <property fmtid="{D5CDD505-2E9C-101B-9397-08002B2CF9AE}" pid="21" name="Objective-Caveats">
    <vt:lpwstr/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Required Redaction">
    <vt:lpwstr/>
  </property>
</Properties>
</file>