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448" r:id="rId5"/>
    <p:sldId id="2484" r:id="rId6"/>
    <p:sldId id="2457" r:id="rId7"/>
    <p:sldId id="2464" r:id="rId8"/>
    <p:sldId id="2463" r:id="rId9"/>
    <p:sldId id="2451" r:id="rId10"/>
    <p:sldId id="2465" r:id="rId11"/>
    <p:sldId id="2450" r:id="rId12"/>
    <p:sldId id="2466" r:id="rId13"/>
    <p:sldId id="2467" r:id="rId14"/>
    <p:sldId id="2485" r:id="rId15"/>
    <p:sldId id="2468" r:id="rId16"/>
    <p:sldId id="2470" r:id="rId17"/>
    <p:sldId id="2471" r:id="rId18"/>
    <p:sldId id="2472" r:id="rId19"/>
    <p:sldId id="2473" r:id="rId20"/>
    <p:sldId id="2479" r:id="rId21"/>
    <p:sldId id="2474" r:id="rId22"/>
    <p:sldId id="2475" r:id="rId23"/>
    <p:sldId id="2476" r:id="rId24"/>
    <p:sldId id="2477" r:id="rId25"/>
    <p:sldId id="2478" r:id="rId26"/>
    <p:sldId id="2480" r:id="rId27"/>
    <p:sldId id="2481" r:id="rId28"/>
    <p:sldId id="2482" r:id="rId29"/>
    <p:sldId id="2483" r:id="rId30"/>
    <p:sldId id="2436"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200D2-EE06-483A-80BC-40CDCAD6F11C}" v="221" dt="2024-06-11T15:24:03.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92"/>
        <p:guide pos="3840"/>
        <p:guide orient="horz" pos="14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Hunter" userId="219d00bd-3a32-46fc-b041-c4c631fb648a" providerId="ADAL" clId="{613200D2-EE06-483A-80BC-40CDCAD6F11C}"/>
    <pc:docChg chg="undo redo custSel addSld delSld modSld sldOrd">
      <pc:chgData name="Sam Hunter" userId="219d00bd-3a32-46fc-b041-c4c631fb648a" providerId="ADAL" clId="{613200D2-EE06-483A-80BC-40CDCAD6F11C}" dt="2024-06-11T15:24:03.277" v="8563" actId="20577"/>
      <pc:docMkLst>
        <pc:docMk/>
      </pc:docMkLst>
      <pc:sldChg chg="del">
        <pc:chgData name="Sam Hunter" userId="219d00bd-3a32-46fc-b041-c4c631fb648a" providerId="ADAL" clId="{613200D2-EE06-483A-80BC-40CDCAD6F11C}" dt="2024-06-11T14:18:26.380" v="8027" actId="47"/>
        <pc:sldMkLst>
          <pc:docMk/>
          <pc:sldMk cId="1325373587" sldId="259"/>
        </pc:sldMkLst>
      </pc:sldChg>
      <pc:sldChg chg="del">
        <pc:chgData name="Sam Hunter" userId="219d00bd-3a32-46fc-b041-c4c631fb648a" providerId="ADAL" clId="{613200D2-EE06-483A-80BC-40CDCAD6F11C}" dt="2024-06-11T14:18:26.380" v="8027" actId="47"/>
        <pc:sldMkLst>
          <pc:docMk/>
          <pc:sldMk cId="2720361709" sldId="260"/>
        </pc:sldMkLst>
      </pc:sldChg>
      <pc:sldChg chg="del">
        <pc:chgData name="Sam Hunter" userId="219d00bd-3a32-46fc-b041-c4c631fb648a" providerId="ADAL" clId="{613200D2-EE06-483A-80BC-40CDCAD6F11C}" dt="2024-06-11T14:18:26.380" v="8027" actId="47"/>
        <pc:sldMkLst>
          <pc:docMk/>
          <pc:sldMk cId="1619265676" sldId="262"/>
        </pc:sldMkLst>
      </pc:sldChg>
      <pc:sldChg chg="del">
        <pc:chgData name="Sam Hunter" userId="219d00bd-3a32-46fc-b041-c4c631fb648a" providerId="ADAL" clId="{613200D2-EE06-483A-80BC-40CDCAD6F11C}" dt="2024-06-11T14:18:26.380" v="8027" actId="47"/>
        <pc:sldMkLst>
          <pc:docMk/>
          <pc:sldMk cId="869470413" sldId="2432"/>
        </pc:sldMkLst>
      </pc:sldChg>
      <pc:sldChg chg="del">
        <pc:chgData name="Sam Hunter" userId="219d00bd-3a32-46fc-b041-c4c631fb648a" providerId="ADAL" clId="{613200D2-EE06-483A-80BC-40CDCAD6F11C}" dt="2024-06-11T14:18:26.380" v="8027" actId="47"/>
        <pc:sldMkLst>
          <pc:docMk/>
          <pc:sldMk cId="2779095684" sldId="2433"/>
        </pc:sldMkLst>
      </pc:sldChg>
      <pc:sldChg chg="addSp delSp modSp mod ord">
        <pc:chgData name="Sam Hunter" userId="219d00bd-3a32-46fc-b041-c4c631fb648a" providerId="ADAL" clId="{613200D2-EE06-483A-80BC-40CDCAD6F11C}" dt="2024-06-11T14:10:47.195" v="8025" actId="1076"/>
        <pc:sldMkLst>
          <pc:docMk/>
          <pc:sldMk cId="927727573" sldId="2436"/>
        </pc:sldMkLst>
        <pc:spChg chg="mod">
          <ac:chgData name="Sam Hunter" userId="219d00bd-3a32-46fc-b041-c4c631fb648a" providerId="ADAL" clId="{613200D2-EE06-483A-80BC-40CDCAD6F11C}" dt="2024-06-11T14:10:18.783" v="8019" actId="20577"/>
          <ac:spMkLst>
            <pc:docMk/>
            <pc:sldMk cId="927727573" sldId="2436"/>
            <ac:spMk id="3" creationId="{C747C414-85D9-40D6-9BB3-5AF68A84F413}"/>
          </ac:spMkLst>
        </pc:spChg>
        <pc:spChg chg="add del mod">
          <ac:chgData name="Sam Hunter" userId="219d00bd-3a32-46fc-b041-c4c631fb648a" providerId="ADAL" clId="{613200D2-EE06-483A-80BC-40CDCAD6F11C}" dt="2024-06-11T14:10:06.662" v="8015" actId="478"/>
          <ac:spMkLst>
            <pc:docMk/>
            <pc:sldMk cId="927727573" sldId="2436"/>
            <ac:spMk id="4" creationId="{A8F860EA-6976-AB6F-5BE2-2679CC8CC57D}"/>
          </ac:spMkLst>
        </pc:spChg>
        <pc:spChg chg="add del mod">
          <ac:chgData name="Sam Hunter" userId="219d00bd-3a32-46fc-b041-c4c631fb648a" providerId="ADAL" clId="{613200D2-EE06-483A-80BC-40CDCAD6F11C}" dt="2024-06-11T14:10:25.958" v="8020" actId="478"/>
          <ac:spMkLst>
            <pc:docMk/>
            <pc:sldMk cId="927727573" sldId="2436"/>
            <ac:spMk id="7" creationId="{B46CE94F-35FF-4B17-1C7D-07FC856D9D99}"/>
          </ac:spMkLst>
        </pc:spChg>
        <pc:spChg chg="mod">
          <ac:chgData name="Sam Hunter" userId="219d00bd-3a32-46fc-b041-c4c631fb648a" providerId="ADAL" clId="{613200D2-EE06-483A-80BC-40CDCAD6F11C}" dt="2024-06-11T14:10:36.139" v="8023" actId="1076"/>
          <ac:spMkLst>
            <pc:docMk/>
            <pc:sldMk cId="927727573" sldId="2436"/>
            <ac:spMk id="8" creationId="{0B070B25-2BBC-49AC-9CFA-1CD7195DF2D6}"/>
          </ac:spMkLst>
        </pc:spChg>
        <pc:spChg chg="del">
          <ac:chgData name="Sam Hunter" userId="219d00bd-3a32-46fc-b041-c4c631fb648a" providerId="ADAL" clId="{613200D2-EE06-483A-80BC-40CDCAD6F11C}" dt="2024-06-11T14:10:02.840" v="8014" actId="478"/>
          <ac:spMkLst>
            <pc:docMk/>
            <pc:sldMk cId="927727573" sldId="2436"/>
            <ac:spMk id="9" creationId="{9E2524A0-105C-4170-BB48-CD0756FB3DFE}"/>
          </ac:spMkLst>
        </pc:spChg>
        <pc:spChg chg="mod">
          <ac:chgData name="Sam Hunter" userId="219d00bd-3a32-46fc-b041-c4c631fb648a" providerId="ADAL" clId="{613200D2-EE06-483A-80BC-40CDCAD6F11C}" dt="2024-06-11T14:10:47.195" v="8025" actId="1076"/>
          <ac:spMkLst>
            <pc:docMk/>
            <pc:sldMk cId="927727573" sldId="2436"/>
            <ac:spMk id="10" creationId="{6E57A531-5B0F-485D-A015-BC78AD089BA6}"/>
          </ac:spMkLst>
        </pc:spChg>
        <pc:picChg chg="del">
          <ac:chgData name="Sam Hunter" userId="219d00bd-3a32-46fc-b041-c4c631fb648a" providerId="ADAL" clId="{613200D2-EE06-483A-80BC-40CDCAD6F11C}" dt="2024-06-11T14:10:11.173" v="8017" actId="478"/>
          <ac:picMkLst>
            <pc:docMk/>
            <pc:sldMk cId="927727573" sldId="2436"/>
            <ac:picMk id="12" creationId="{4E709B75-16EA-4581-AED9-567DEF45A6B2}"/>
          </ac:picMkLst>
        </pc:picChg>
        <pc:picChg chg="mod">
          <ac:chgData name="Sam Hunter" userId="219d00bd-3a32-46fc-b041-c4c631fb648a" providerId="ADAL" clId="{613200D2-EE06-483A-80BC-40CDCAD6F11C}" dt="2024-06-11T14:10:36.139" v="8023" actId="1076"/>
          <ac:picMkLst>
            <pc:docMk/>
            <pc:sldMk cId="927727573" sldId="2436"/>
            <ac:picMk id="24" creationId="{E896B487-8C07-495F-95BF-B8F4960E1E8D}"/>
          </ac:picMkLst>
        </pc:picChg>
        <pc:picChg chg="mod">
          <ac:chgData name="Sam Hunter" userId="219d00bd-3a32-46fc-b041-c4c631fb648a" providerId="ADAL" clId="{613200D2-EE06-483A-80BC-40CDCAD6F11C}" dt="2024-06-11T14:10:47.195" v="8025" actId="1076"/>
          <ac:picMkLst>
            <pc:docMk/>
            <pc:sldMk cId="927727573" sldId="2436"/>
            <ac:picMk id="28" creationId="{D4D09222-33EB-4F99-9A89-51E2E1E97584}"/>
          </ac:picMkLst>
        </pc:picChg>
        <pc:picChg chg="mod">
          <ac:chgData name="Sam Hunter" userId="219d00bd-3a32-46fc-b041-c4c631fb648a" providerId="ADAL" clId="{613200D2-EE06-483A-80BC-40CDCAD6F11C}" dt="2024-06-11T14:10:30.502" v="8022" actId="1076"/>
          <ac:picMkLst>
            <pc:docMk/>
            <pc:sldMk cId="927727573" sldId="2436"/>
            <ac:picMk id="40" creationId="{D5C5EA1B-F06D-4AD1-B526-89C2DF772232}"/>
          </ac:picMkLst>
        </pc:picChg>
      </pc:sldChg>
      <pc:sldChg chg="modSp mod modNotesTx">
        <pc:chgData name="Sam Hunter" userId="219d00bd-3a32-46fc-b041-c4c631fb648a" providerId="ADAL" clId="{613200D2-EE06-483A-80BC-40CDCAD6F11C}" dt="2024-06-10T15:29:00.772" v="1145" actId="20577"/>
        <pc:sldMkLst>
          <pc:docMk/>
          <pc:sldMk cId="839779156" sldId="2450"/>
        </pc:sldMkLst>
        <pc:spChg chg="mod">
          <ac:chgData name="Sam Hunter" userId="219d00bd-3a32-46fc-b041-c4c631fb648a" providerId="ADAL" clId="{613200D2-EE06-483A-80BC-40CDCAD6F11C}" dt="2024-06-10T15:06:36.965" v="5"/>
          <ac:spMkLst>
            <pc:docMk/>
            <pc:sldMk cId="839779156" sldId="2450"/>
            <ac:spMk id="16" creationId="{013138AF-B678-F59A-630F-85D2F767C16C}"/>
          </ac:spMkLst>
        </pc:spChg>
      </pc:sldChg>
      <pc:sldChg chg="modNotesTx">
        <pc:chgData name="Sam Hunter" userId="219d00bd-3a32-46fc-b041-c4c631fb648a" providerId="ADAL" clId="{613200D2-EE06-483A-80BC-40CDCAD6F11C}" dt="2024-06-10T15:29:49.452" v="1237" actId="20577"/>
        <pc:sldMkLst>
          <pc:docMk/>
          <pc:sldMk cId="2944765398" sldId="2451"/>
        </pc:sldMkLst>
      </pc:sldChg>
      <pc:sldChg chg="del">
        <pc:chgData name="Sam Hunter" userId="219d00bd-3a32-46fc-b041-c4c631fb648a" providerId="ADAL" clId="{613200D2-EE06-483A-80BC-40CDCAD6F11C}" dt="2024-06-11T14:18:26.380" v="8027" actId="47"/>
        <pc:sldMkLst>
          <pc:docMk/>
          <pc:sldMk cId="2129108354" sldId="2453"/>
        </pc:sldMkLst>
      </pc:sldChg>
      <pc:sldChg chg="del">
        <pc:chgData name="Sam Hunter" userId="219d00bd-3a32-46fc-b041-c4c631fb648a" providerId="ADAL" clId="{613200D2-EE06-483A-80BC-40CDCAD6F11C}" dt="2024-06-11T14:18:26.380" v="8027" actId="47"/>
        <pc:sldMkLst>
          <pc:docMk/>
          <pc:sldMk cId="714960598" sldId="2454"/>
        </pc:sldMkLst>
      </pc:sldChg>
      <pc:sldChg chg="del">
        <pc:chgData name="Sam Hunter" userId="219d00bd-3a32-46fc-b041-c4c631fb648a" providerId="ADAL" clId="{613200D2-EE06-483A-80BC-40CDCAD6F11C}" dt="2024-06-11T14:18:26.380" v="8027" actId="47"/>
        <pc:sldMkLst>
          <pc:docMk/>
          <pc:sldMk cId="3516891798" sldId="2456"/>
        </pc:sldMkLst>
      </pc:sldChg>
      <pc:sldChg chg="modSp mod">
        <pc:chgData name="Sam Hunter" userId="219d00bd-3a32-46fc-b041-c4c631fb648a" providerId="ADAL" clId="{613200D2-EE06-483A-80BC-40CDCAD6F11C}" dt="2024-06-10T15:37:50.107" v="1474" actId="1076"/>
        <pc:sldMkLst>
          <pc:docMk/>
          <pc:sldMk cId="3164405530" sldId="2457"/>
        </pc:sldMkLst>
        <pc:picChg chg="mod">
          <ac:chgData name="Sam Hunter" userId="219d00bd-3a32-46fc-b041-c4c631fb648a" providerId="ADAL" clId="{613200D2-EE06-483A-80BC-40CDCAD6F11C}" dt="2024-06-10T15:37:50.107" v="1474" actId="1076"/>
          <ac:picMkLst>
            <pc:docMk/>
            <pc:sldMk cId="3164405530" sldId="2457"/>
            <ac:picMk id="13" creationId="{90BB9493-60B4-4B89-89CE-E1F8BF6C4D12}"/>
          </ac:picMkLst>
        </pc:picChg>
      </pc:sldChg>
      <pc:sldChg chg="modSp del mod ord">
        <pc:chgData name="Sam Hunter" userId="219d00bd-3a32-46fc-b041-c4c631fb648a" providerId="ADAL" clId="{613200D2-EE06-483A-80BC-40CDCAD6F11C}" dt="2024-06-11T14:18:26.380" v="8027" actId="47"/>
        <pc:sldMkLst>
          <pc:docMk/>
          <pc:sldMk cId="1649098948" sldId="2462"/>
        </pc:sldMkLst>
        <pc:picChg chg="mod">
          <ac:chgData name="Sam Hunter" userId="219d00bd-3a32-46fc-b041-c4c631fb648a" providerId="ADAL" clId="{613200D2-EE06-483A-80BC-40CDCAD6F11C}" dt="2024-06-10T15:37:06.150" v="1471" actId="14100"/>
          <ac:picMkLst>
            <pc:docMk/>
            <pc:sldMk cId="1649098948" sldId="2462"/>
            <ac:picMk id="8" creationId="{BB76F5AB-0940-46E1-85F9-6A870D7D04C9}"/>
          </ac:picMkLst>
        </pc:picChg>
      </pc:sldChg>
      <pc:sldChg chg="modNotesTx">
        <pc:chgData name="Sam Hunter" userId="219d00bd-3a32-46fc-b041-c4c631fb648a" providerId="ADAL" clId="{613200D2-EE06-483A-80BC-40CDCAD6F11C}" dt="2024-06-10T15:29:26.682" v="1173" actId="20577"/>
        <pc:sldMkLst>
          <pc:docMk/>
          <pc:sldMk cId="2375821416" sldId="2463"/>
        </pc:sldMkLst>
      </pc:sldChg>
      <pc:sldChg chg="modNotesTx">
        <pc:chgData name="Sam Hunter" userId="219d00bd-3a32-46fc-b041-c4c631fb648a" providerId="ADAL" clId="{613200D2-EE06-483A-80BC-40CDCAD6F11C}" dt="2024-06-10T15:29:23.746" v="1161" actId="20577"/>
        <pc:sldMkLst>
          <pc:docMk/>
          <pc:sldMk cId="877148258" sldId="2464"/>
        </pc:sldMkLst>
      </pc:sldChg>
      <pc:sldChg chg="modNotesTx">
        <pc:chgData name="Sam Hunter" userId="219d00bd-3a32-46fc-b041-c4c631fb648a" providerId="ADAL" clId="{613200D2-EE06-483A-80BC-40CDCAD6F11C}" dt="2024-06-10T15:31:13.436" v="1411" actId="20577"/>
        <pc:sldMkLst>
          <pc:docMk/>
          <pc:sldMk cId="1485805054" sldId="2465"/>
        </pc:sldMkLst>
      </pc:sldChg>
      <pc:sldChg chg="modSp mod modNotesTx">
        <pc:chgData name="Sam Hunter" userId="219d00bd-3a32-46fc-b041-c4c631fb648a" providerId="ADAL" clId="{613200D2-EE06-483A-80BC-40CDCAD6F11C}" dt="2024-06-11T14:55:10.321" v="8558" actId="20577"/>
        <pc:sldMkLst>
          <pc:docMk/>
          <pc:sldMk cId="3885163960" sldId="2466"/>
        </pc:sldMkLst>
        <pc:spChg chg="mod">
          <ac:chgData name="Sam Hunter" userId="219d00bd-3a32-46fc-b041-c4c631fb648a" providerId="ADAL" clId="{613200D2-EE06-483A-80BC-40CDCAD6F11C}" dt="2024-06-10T15:06:31.585" v="4" actId="20577"/>
          <ac:spMkLst>
            <pc:docMk/>
            <pc:sldMk cId="3885163960" sldId="2466"/>
            <ac:spMk id="16" creationId="{013138AF-B678-F59A-630F-85D2F767C16C}"/>
          </ac:spMkLst>
        </pc:spChg>
      </pc:sldChg>
      <pc:sldChg chg="addSp delSp modSp add mod modTransition modNotesTx">
        <pc:chgData name="Sam Hunter" userId="219d00bd-3a32-46fc-b041-c4c631fb648a" providerId="ADAL" clId="{613200D2-EE06-483A-80BC-40CDCAD6F11C}" dt="2024-06-11T14:13:15.077" v="8026"/>
        <pc:sldMkLst>
          <pc:docMk/>
          <pc:sldMk cId="138806029" sldId="2467"/>
        </pc:sldMkLst>
        <pc:spChg chg="add del mod">
          <ac:chgData name="Sam Hunter" userId="219d00bd-3a32-46fc-b041-c4c631fb648a" providerId="ADAL" clId="{613200D2-EE06-483A-80BC-40CDCAD6F11C}" dt="2024-06-10T15:41:58.177" v="1505" actId="478"/>
          <ac:spMkLst>
            <pc:docMk/>
            <pc:sldMk cId="138806029" sldId="2467"/>
            <ac:spMk id="2" creationId="{66DA25A4-2227-B6AE-757F-303F29F090EB}"/>
          </ac:spMkLst>
        </pc:spChg>
        <pc:spChg chg="add del mod">
          <ac:chgData name="Sam Hunter" userId="219d00bd-3a32-46fc-b041-c4c631fb648a" providerId="ADAL" clId="{613200D2-EE06-483A-80BC-40CDCAD6F11C}" dt="2024-06-10T15:41:44.552" v="1499" actId="478"/>
          <ac:spMkLst>
            <pc:docMk/>
            <pc:sldMk cId="138806029" sldId="2467"/>
            <ac:spMk id="3" creationId="{28E6226B-4828-9521-6E96-1190033103F7}"/>
          </ac:spMkLst>
        </pc:spChg>
        <pc:spChg chg="add del mod">
          <ac:chgData name="Sam Hunter" userId="219d00bd-3a32-46fc-b041-c4c631fb648a" providerId="ADAL" clId="{613200D2-EE06-483A-80BC-40CDCAD6F11C}" dt="2024-06-10T15:41:49.026" v="1501" actId="478"/>
          <ac:spMkLst>
            <pc:docMk/>
            <pc:sldMk cId="138806029" sldId="2467"/>
            <ac:spMk id="7" creationId="{E559E936-2044-7767-AD22-E46DEF4E4065}"/>
          </ac:spMkLst>
        </pc:spChg>
        <pc:spChg chg="add del mod">
          <ac:chgData name="Sam Hunter" userId="219d00bd-3a32-46fc-b041-c4c631fb648a" providerId="ADAL" clId="{613200D2-EE06-483A-80BC-40CDCAD6F11C}" dt="2024-06-10T15:41:54.095" v="1503" actId="478"/>
          <ac:spMkLst>
            <pc:docMk/>
            <pc:sldMk cId="138806029" sldId="2467"/>
            <ac:spMk id="8" creationId="{103950CF-5BF2-4FB0-A36C-48C194F39E12}"/>
          </ac:spMkLst>
        </pc:spChg>
        <pc:spChg chg="mod">
          <ac:chgData name="Sam Hunter" userId="219d00bd-3a32-46fc-b041-c4c631fb648a" providerId="ADAL" clId="{613200D2-EE06-483A-80BC-40CDCAD6F11C}" dt="2024-06-10T15:16:36.904" v="272" actId="27636"/>
          <ac:spMkLst>
            <pc:docMk/>
            <pc:sldMk cId="138806029" sldId="2467"/>
            <ac:spMk id="9" creationId="{256319DF-036A-473B-95D3-C5F6FF849FD4}"/>
          </ac:spMkLst>
        </pc:spChg>
        <pc:spChg chg="mod">
          <ac:chgData name="Sam Hunter" userId="219d00bd-3a32-46fc-b041-c4c631fb648a" providerId="ADAL" clId="{613200D2-EE06-483A-80BC-40CDCAD6F11C}" dt="2024-06-10T15:35:35.794" v="1469" actId="20577"/>
          <ac:spMkLst>
            <pc:docMk/>
            <pc:sldMk cId="138806029" sldId="2467"/>
            <ac:spMk id="10" creationId="{255FA470-23EB-4512-8FFB-28DDAB08B002}"/>
          </ac:spMkLst>
        </pc:spChg>
        <pc:spChg chg="add del mod">
          <ac:chgData name="Sam Hunter" userId="219d00bd-3a32-46fc-b041-c4c631fb648a" providerId="ADAL" clId="{613200D2-EE06-483A-80BC-40CDCAD6F11C}" dt="2024-06-10T15:41:54.095" v="1503" actId="478"/>
          <ac:spMkLst>
            <pc:docMk/>
            <pc:sldMk cId="138806029" sldId="2467"/>
            <ac:spMk id="12" creationId="{B7E7F942-194D-324E-8C53-E486DA180952}"/>
          </ac:spMkLst>
        </pc:spChg>
        <pc:spChg chg="add del mod">
          <ac:chgData name="Sam Hunter" userId="219d00bd-3a32-46fc-b041-c4c631fb648a" providerId="ADAL" clId="{613200D2-EE06-483A-80BC-40CDCAD6F11C}" dt="2024-06-10T15:49:49.528" v="1595" actId="478"/>
          <ac:spMkLst>
            <pc:docMk/>
            <pc:sldMk cId="138806029" sldId="2467"/>
            <ac:spMk id="13" creationId="{F10DA3B8-7962-92C2-011D-7AC1100AE91F}"/>
          </ac:spMkLst>
        </pc:spChg>
      </pc:sldChg>
      <pc:sldChg chg="addSp delSp modSp new mod modTransition modNotesTx">
        <pc:chgData name="Sam Hunter" userId="219d00bd-3a32-46fc-b041-c4c631fb648a" providerId="ADAL" clId="{613200D2-EE06-483A-80BC-40CDCAD6F11C}" dt="2024-06-11T14:28:04.376" v="8043" actId="14100"/>
        <pc:sldMkLst>
          <pc:docMk/>
          <pc:sldMk cId="2250145356" sldId="2468"/>
        </pc:sldMkLst>
        <pc:spChg chg="del">
          <ac:chgData name="Sam Hunter" userId="219d00bd-3a32-46fc-b041-c4c631fb648a" providerId="ADAL" clId="{613200D2-EE06-483A-80BC-40CDCAD6F11C}" dt="2024-06-10T15:39:32.911" v="1480" actId="478"/>
          <ac:spMkLst>
            <pc:docMk/>
            <pc:sldMk cId="2250145356" sldId="2468"/>
            <ac:spMk id="2" creationId="{367A02DD-E02E-7F31-5438-03692351E7BB}"/>
          </ac:spMkLst>
        </pc:spChg>
        <pc:spChg chg="del">
          <ac:chgData name="Sam Hunter" userId="219d00bd-3a32-46fc-b041-c4c631fb648a" providerId="ADAL" clId="{613200D2-EE06-483A-80BC-40CDCAD6F11C}" dt="2024-06-10T15:38:37.037" v="1476" actId="478"/>
          <ac:spMkLst>
            <pc:docMk/>
            <pc:sldMk cId="2250145356" sldId="2468"/>
            <ac:spMk id="3" creationId="{4C775150-2E80-D803-3BC7-64CEDD6FEAC7}"/>
          </ac:spMkLst>
        </pc:spChg>
        <pc:spChg chg="del">
          <ac:chgData name="Sam Hunter" userId="219d00bd-3a32-46fc-b041-c4c631fb648a" providerId="ADAL" clId="{613200D2-EE06-483A-80BC-40CDCAD6F11C}" dt="2024-06-10T15:38:38.623" v="1477" actId="478"/>
          <ac:spMkLst>
            <pc:docMk/>
            <pc:sldMk cId="2250145356" sldId="2468"/>
            <ac:spMk id="4" creationId="{F2EDC167-ED63-B71F-6A01-5B8C23B3F15B}"/>
          </ac:spMkLst>
        </pc:spChg>
        <pc:spChg chg="add del mod">
          <ac:chgData name="Sam Hunter" userId="219d00bd-3a32-46fc-b041-c4c631fb648a" providerId="ADAL" clId="{613200D2-EE06-483A-80BC-40CDCAD6F11C}" dt="2024-06-10T15:40:10.185" v="1484" actId="478"/>
          <ac:spMkLst>
            <pc:docMk/>
            <pc:sldMk cId="2250145356" sldId="2468"/>
            <ac:spMk id="6" creationId="{11E87721-684E-AE08-E7CD-29528307F47B}"/>
          </ac:spMkLst>
        </pc:spChg>
        <pc:spChg chg="add mod ord">
          <ac:chgData name="Sam Hunter" userId="219d00bd-3a32-46fc-b041-c4c631fb648a" providerId="ADAL" clId="{613200D2-EE06-483A-80BC-40CDCAD6F11C}" dt="2024-06-10T15:50:40.721" v="1658" actId="404"/>
          <ac:spMkLst>
            <pc:docMk/>
            <pc:sldMk cId="2250145356" sldId="2468"/>
            <ac:spMk id="7" creationId="{02DDC56A-BA85-FDFF-C51F-0E2F3450D1A1}"/>
          </ac:spMkLst>
        </pc:spChg>
        <pc:spChg chg="add mod">
          <ac:chgData name="Sam Hunter" userId="219d00bd-3a32-46fc-b041-c4c631fb648a" providerId="ADAL" clId="{613200D2-EE06-483A-80BC-40CDCAD6F11C}" dt="2024-06-10T15:40:34.763" v="1485"/>
          <ac:spMkLst>
            <pc:docMk/>
            <pc:sldMk cId="2250145356" sldId="2468"/>
            <ac:spMk id="8" creationId="{D0DA6A21-F1FD-1981-1D7D-E9B93B4822CD}"/>
          </ac:spMkLst>
        </pc:spChg>
        <pc:spChg chg="add mod">
          <ac:chgData name="Sam Hunter" userId="219d00bd-3a32-46fc-b041-c4c631fb648a" providerId="ADAL" clId="{613200D2-EE06-483A-80BC-40CDCAD6F11C}" dt="2024-06-10T15:40:53.223" v="1488"/>
          <ac:spMkLst>
            <pc:docMk/>
            <pc:sldMk cId="2250145356" sldId="2468"/>
            <ac:spMk id="9" creationId="{8C7584F8-A221-A1FD-DA6D-FBEF09B467AF}"/>
          </ac:spMkLst>
        </pc:spChg>
        <pc:spChg chg="add mod">
          <ac:chgData name="Sam Hunter" userId="219d00bd-3a32-46fc-b041-c4c631fb648a" providerId="ADAL" clId="{613200D2-EE06-483A-80BC-40CDCAD6F11C}" dt="2024-06-10T15:40:52.896" v="1487"/>
          <ac:spMkLst>
            <pc:docMk/>
            <pc:sldMk cId="2250145356" sldId="2468"/>
            <ac:spMk id="10" creationId="{40C139B0-F9E8-D30E-5CD2-CD36DC4A10EB}"/>
          </ac:spMkLst>
        </pc:spChg>
        <pc:spChg chg="add mod">
          <ac:chgData name="Sam Hunter" userId="219d00bd-3a32-46fc-b041-c4c631fb648a" providerId="ADAL" clId="{613200D2-EE06-483A-80BC-40CDCAD6F11C}" dt="2024-06-10T15:40:52.896" v="1487"/>
          <ac:spMkLst>
            <pc:docMk/>
            <pc:sldMk cId="2250145356" sldId="2468"/>
            <ac:spMk id="11" creationId="{8AF93254-6896-EC9A-548F-95012C5C5347}"/>
          </ac:spMkLst>
        </pc:spChg>
        <pc:spChg chg="add del mod">
          <ac:chgData name="Sam Hunter" userId="219d00bd-3a32-46fc-b041-c4c631fb648a" providerId="ADAL" clId="{613200D2-EE06-483A-80BC-40CDCAD6F11C}" dt="2024-06-10T15:41:28.054" v="1493" actId="478"/>
          <ac:spMkLst>
            <pc:docMk/>
            <pc:sldMk cId="2250145356" sldId="2468"/>
            <ac:spMk id="12" creationId="{14EEA826-7CA6-3A13-2728-D455CCA64A02}"/>
          </ac:spMkLst>
        </pc:spChg>
        <pc:spChg chg="add del mod">
          <ac:chgData name="Sam Hunter" userId="219d00bd-3a32-46fc-b041-c4c631fb648a" providerId="ADAL" clId="{613200D2-EE06-483A-80BC-40CDCAD6F11C}" dt="2024-06-10T15:41:29.323" v="1494" actId="478"/>
          <ac:spMkLst>
            <pc:docMk/>
            <pc:sldMk cId="2250145356" sldId="2468"/>
            <ac:spMk id="13" creationId="{4800D7E8-E13A-87A6-D72D-6DA2C57D1568}"/>
          </ac:spMkLst>
        </pc:spChg>
        <pc:spChg chg="add mod">
          <ac:chgData name="Sam Hunter" userId="219d00bd-3a32-46fc-b041-c4c631fb648a" providerId="ADAL" clId="{613200D2-EE06-483A-80BC-40CDCAD6F11C}" dt="2024-06-10T15:41:29.911" v="1495"/>
          <ac:spMkLst>
            <pc:docMk/>
            <pc:sldMk cId="2250145356" sldId="2468"/>
            <ac:spMk id="14" creationId="{A2DF5E38-4486-C3D6-2999-4F8D2D4A105C}"/>
          </ac:spMkLst>
        </pc:spChg>
        <pc:spChg chg="add mod">
          <ac:chgData name="Sam Hunter" userId="219d00bd-3a32-46fc-b041-c4c631fb648a" providerId="ADAL" clId="{613200D2-EE06-483A-80BC-40CDCAD6F11C}" dt="2024-06-10T15:41:30.987" v="1496"/>
          <ac:spMkLst>
            <pc:docMk/>
            <pc:sldMk cId="2250145356" sldId="2468"/>
            <ac:spMk id="15" creationId="{4C7287D4-1380-38B8-93D8-CDD8603BD66E}"/>
          </ac:spMkLst>
        </pc:spChg>
        <pc:spChg chg="add mod">
          <ac:chgData name="Sam Hunter" userId="219d00bd-3a32-46fc-b041-c4c631fb648a" providerId="ADAL" clId="{613200D2-EE06-483A-80BC-40CDCAD6F11C}" dt="2024-06-10T15:42:12.516" v="1527" actId="20577"/>
          <ac:spMkLst>
            <pc:docMk/>
            <pc:sldMk cId="2250145356" sldId="2468"/>
            <ac:spMk id="16" creationId="{148A22D6-B8EE-3361-86AD-44BB8070F8A7}"/>
          </ac:spMkLst>
        </pc:spChg>
        <pc:spChg chg="add mod">
          <ac:chgData name="Sam Hunter" userId="219d00bd-3a32-46fc-b041-c4c631fb648a" providerId="ADAL" clId="{613200D2-EE06-483A-80BC-40CDCAD6F11C}" dt="2024-06-10T15:42:29.783" v="1547" actId="20577"/>
          <ac:spMkLst>
            <pc:docMk/>
            <pc:sldMk cId="2250145356" sldId="2468"/>
            <ac:spMk id="17" creationId="{58EA4D23-6691-1CD3-1D9D-A21C46AB407C}"/>
          </ac:spMkLst>
        </pc:spChg>
        <pc:spChg chg="add mod">
          <ac:chgData name="Sam Hunter" userId="219d00bd-3a32-46fc-b041-c4c631fb648a" providerId="ADAL" clId="{613200D2-EE06-483A-80BC-40CDCAD6F11C}" dt="2024-06-10T15:45:56.760" v="1573" actId="164"/>
          <ac:spMkLst>
            <pc:docMk/>
            <pc:sldMk cId="2250145356" sldId="2468"/>
            <ac:spMk id="18" creationId="{597D806D-827D-6631-4359-A66F89E77448}"/>
          </ac:spMkLst>
        </pc:spChg>
        <pc:spChg chg="add mod">
          <ac:chgData name="Sam Hunter" userId="219d00bd-3a32-46fc-b041-c4c631fb648a" providerId="ADAL" clId="{613200D2-EE06-483A-80BC-40CDCAD6F11C}" dt="2024-06-10T15:45:56.760" v="1573" actId="164"/>
          <ac:spMkLst>
            <pc:docMk/>
            <pc:sldMk cId="2250145356" sldId="2468"/>
            <ac:spMk id="19" creationId="{679FCB38-1B30-201F-4D6E-0DDDCEE82704}"/>
          </ac:spMkLst>
        </pc:spChg>
        <pc:spChg chg="add mod">
          <ac:chgData name="Sam Hunter" userId="219d00bd-3a32-46fc-b041-c4c631fb648a" providerId="ADAL" clId="{613200D2-EE06-483A-80BC-40CDCAD6F11C}" dt="2024-06-10T15:49:04.034" v="1575"/>
          <ac:spMkLst>
            <pc:docMk/>
            <pc:sldMk cId="2250145356" sldId="2468"/>
            <ac:spMk id="21" creationId="{D8A6CC56-5CE4-5981-B10B-FB70ACCBEB5D}"/>
          </ac:spMkLst>
        </pc:spChg>
        <pc:spChg chg="add mod">
          <ac:chgData name="Sam Hunter" userId="219d00bd-3a32-46fc-b041-c4c631fb648a" providerId="ADAL" clId="{613200D2-EE06-483A-80BC-40CDCAD6F11C}" dt="2024-06-10T15:49:25.916" v="1580"/>
          <ac:spMkLst>
            <pc:docMk/>
            <pc:sldMk cId="2250145356" sldId="2468"/>
            <ac:spMk id="22" creationId="{41AC8961-DFA8-4D83-AB9B-7088815841F8}"/>
          </ac:spMkLst>
        </pc:spChg>
        <pc:spChg chg="add mod">
          <ac:chgData name="Sam Hunter" userId="219d00bd-3a32-46fc-b041-c4c631fb648a" providerId="ADAL" clId="{613200D2-EE06-483A-80BC-40CDCAD6F11C}" dt="2024-06-10T15:49:28.157" v="1584"/>
          <ac:spMkLst>
            <pc:docMk/>
            <pc:sldMk cId="2250145356" sldId="2468"/>
            <ac:spMk id="23" creationId="{45F01CC2-DA76-B1A9-9928-8FCEB384B037}"/>
          </ac:spMkLst>
        </pc:spChg>
        <pc:spChg chg="add mod">
          <ac:chgData name="Sam Hunter" userId="219d00bd-3a32-46fc-b041-c4c631fb648a" providerId="ADAL" clId="{613200D2-EE06-483A-80BC-40CDCAD6F11C}" dt="2024-06-10T15:49:30.411" v="1588"/>
          <ac:spMkLst>
            <pc:docMk/>
            <pc:sldMk cId="2250145356" sldId="2468"/>
            <ac:spMk id="24" creationId="{6B53E30F-14C7-69EE-F719-AAC12FF8D2F3}"/>
          </ac:spMkLst>
        </pc:spChg>
        <pc:spChg chg="add mod">
          <ac:chgData name="Sam Hunter" userId="219d00bd-3a32-46fc-b041-c4c631fb648a" providerId="ADAL" clId="{613200D2-EE06-483A-80BC-40CDCAD6F11C}" dt="2024-06-10T15:49:36.700" v="1593"/>
          <ac:spMkLst>
            <pc:docMk/>
            <pc:sldMk cId="2250145356" sldId="2468"/>
            <ac:spMk id="25" creationId="{00AF5258-DE91-AC45-1EFC-1469482453E7}"/>
          </ac:spMkLst>
        </pc:spChg>
        <pc:spChg chg="add mod">
          <ac:chgData name="Sam Hunter" userId="219d00bd-3a32-46fc-b041-c4c631fb648a" providerId="ADAL" clId="{613200D2-EE06-483A-80BC-40CDCAD6F11C}" dt="2024-06-10T15:51:55.745" v="1796" actId="20577"/>
          <ac:spMkLst>
            <pc:docMk/>
            <pc:sldMk cId="2250145356" sldId="2468"/>
            <ac:spMk id="26" creationId="{7A2F8DC9-E335-7857-BCD3-2FD03D963549}"/>
          </ac:spMkLst>
        </pc:spChg>
        <pc:spChg chg="add mod">
          <ac:chgData name="Sam Hunter" userId="219d00bd-3a32-46fc-b041-c4c631fb648a" providerId="ADAL" clId="{613200D2-EE06-483A-80BC-40CDCAD6F11C}" dt="2024-06-11T14:28:04.376" v="8043" actId="14100"/>
          <ac:spMkLst>
            <pc:docMk/>
            <pc:sldMk cId="2250145356" sldId="2468"/>
            <ac:spMk id="27" creationId="{1604A8DC-FD9A-3314-9115-0BB10DFF1B95}"/>
          </ac:spMkLst>
        </pc:spChg>
        <pc:grpChg chg="add mod">
          <ac:chgData name="Sam Hunter" userId="219d00bd-3a32-46fc-b041-c4c631fb648a" providerId="ADAL" clId="{613200D2-EE06-483A-80BC-40CDCAD6F11C}" dt="2024-06-10T15:46:03.067" v="1574" actId="1076"/>
          <ac:grpSpMkLst>
            <pc:docMk/>
            <pc:sldMk cId="2250145356" sldId="2468"/>
            <ac:grpSpMk id="20" creationId="{47567FE0-BA9D-71D9-56CC-80F6D48CDAFE}"/>
          </ac:grpSpMkLst>
        </pc:grpChg>
      </pc:sldChg>
      <pc:sldChg chg="addSp delSp modSp add del mod modTransition modNotesTx">
        <pc:chgData name="Sam Hunter" userId="219d00bd-3a32-46fc-b041-c4c631fb648a" providerId="ADAL" clId="{613200D2-EE06-483A-80BC-40CDCAD6F11C}" dt="2024-06-10T16:44:34.189" v="2496" actId="47"/>
        <pc:sldMkLst>
          <pc:docMk/>
          <pc:sldMk cId="4058989249" sldId="2469"/>
        </pc:sldMkLst>
        <pc:spChg chg="add del">
          <ac:chgData name="Sam Hunter" userId="219d00bd-3a32-46fc-b041-c4c631fb648a" providerId="ADAL" clId="{613200D2-EE06-483A-80BC-40CDCAD6F11C}" dt="2024-06-10T16:37:58.647" v="2268" actId="22"/>
          <ac:spMkLst>
            <pc:docMk/>
            <pc:sldMk cId="4058989249" sldId="2469"/>
            <ac:spMk id="3" creationId="{603D3F48-6592-9445-6100-15327BCC9609}"/>
          </ac:spMkLst>
        </pc:spChg>
        <pc:spChg chg="add del mod">
          <ac:chgData name="Sam Hunter" userId="219d00bd-3a32-46fc-b041-c4c631fb648a" providerId="ADAL" clId="{613200D2-EE06-483A-80BC-40CDCAD6F11C}" dt="2024-06-10T16:43:34.924" v="2492" actId="478"/>
          <ac:spMkLst>
            <pc:docMk/>
            <pc:sldMk cId="4058989249" sldId="2469"/>
            <ac:spMk id="4" creationId="{58C7D89F-B1A9-9416-4BA0-5359B3C06778}"/>
          </ac:spMkLst>
        </pc:spChg>
        <pc:spChg chg="add del mod">
          <ac:chgData name="Sam Hunter" userId="219d00bd-3a32-46fc-b041-c4c631fb648a" providerId="ADAL" clId="{613200D2-EE06-483A-80BC-40CDCAD6F11C}" dt="2024-06-10T16:43:32.736" v="2491" actId="478"/>
          <ac:spMkLst>
            <pc:docMk/>
            <pc:sldMk cId="4058989249" sldId="2469"/>
            <ac:spMk id="6" creationId="{BE20EB11-CE9D-0263-833F-A9492DFE6CFC}"/>
          </ac:spMkLst>
        </pc:spChg>
        <pc:spChg chg="mod">
          <ac:chgData name="Sam Hunter" userId="219d00bd-3a32-46fc-b041-c4c631fb648a" providerId="ADAL" clId="{613200D2-EE06-483A-80BC-40CDCAD6F11C}" dt="2024-06-10T16:28:19.851" v="2259" actId="20577"/>
          <ac:spMkLst>
            <pc:docMk/>
            <pc:sldMk cId="4058989249" sldId="2469"/>
            <ac:spMk id="16" creationId="{148A22D6-B8EE-3361-86AD-44BB8070F8A7}"/>
          </ac:spMkLst>
        </pc:spChg>
        <pc:spChg chg="mod">
          <ac:chgData name="Sam Hunter" userId="219d00bd-3a32-46fc-b041-c4c631fb648a" providerId="ADAL" clId="{613200D2-EE06-483A-80BC-40CDCAD6F11C}" dt="2024-06-10T16:41:57.039" v="2374" actId="20577"/>
          <ac:spMkLst>
            <pc:docMk/>
            <pc:sldMk cId="4058989249" sldId="2469"/>
            <ac:spMk id="17" creationId="{58EA4D23-6691-1CD3-1D9D-A21C46AB407C}"/>
          </ac:spMkLst>
        </pc:spChg>
        <pc:grpChg chg="del">
          <ac:chgData name="Sam Hunter" userId="219d00bd-3a32-46fc-b041-c4c631fb648a" providerId="ADAL" clId="{613200D2-EE06-483A-80BC-40CDCAD6F11C}" dt="2024-06-10T16:27:58.291" v="2249" actId="478"/>
          <ac:grpSpMkLst>
            <pc:docMk/>
            <pc:sldMk cId="4058989249" sldId="2469"/>
            <ac:grpSpMk id="20" creationId="{47567FE0-BA9D-71D9-56CC-80F6D48CDAFE}"/>
          </ac:grpSpMkLst>
        </pc:grpChg>
        <pc:picChg chg="add mod">
          <ac:chgData name="Sam Hunter" userId="219d00bd-3a32-46fc-b041-c4c631fb648a" providerId="ADAL" clId="{613200D2-EE06-483A-80BC-40CDCAD6F11C}" dt="2024-06-10T16:44:13.009" v="2494" actId="1076"/>
          <ac:picMkLst>
            <pc:docMk/>
            <pc:sldMk cId="4058989249" sldId="2469"/>
            <ac:picMk id="1026" creationId="{D7A6C77E-AE1D-0C47-7645-443425ABED0B}"/>
          </ac:picMkLst>
        </pc:picChg>
      </pc:sldChg>
      <pc:sldChg chg="addSp delSp modSp add mod modTransition modNotesTx">
        <pc:chgData name="Sam Hunter" userId="219d00bd-3a32-46fc-b041-c4c631fb648a" providerId="ADAL" clId="{613200D2-EE06-483A-80BC-40CDCAD6F11C}" dt="2024-06-11T14:28:08.248" v="8044"/>
        <pc:sldMkLst>
          <pc:docMk/>
          <pc:sldMk cId="3129328682" sldId="2470"/>
        </pc:sldMkLst>
        <pc:spChg chg="add mod">
          <ac:chgData name="Sam Hunter" userId="219d00bd-3a32-46fc-b041-c4c631fb648a" providerId="ADAL" clId="{613200D2-EE06-483A-80BC-40CDCAD6F11C}" dt="2024-06-10T15:55:58.492" v="1923" actId="1076"/>
          <ac:spMkLst>
            <pc:docMk/>
            <pc:sldMk cId="3129328682" sldId="2470"/>
            <ac:spMk id="2" creationId="{8B163583-9D55-A69B-DA59-CD246FCE02F7}"/>
          </ac:spMkLst>
        </pc:spChg>
        <pc:spChg chg="add del mod">
          <ac:chgData name="Sam Hunter" userId="219d00bd-3a32-46fc-b041-c4c631fb648a" providerId="ADAL" clId="{613200D2-EE06-483A-80BC-40CDCAD6F11C}" dt="2024-06-10T15:59:30.528" v="1959" actId="478"/>
          <ac:spMkLst>
            <pc:docMk/>
            <pc:sldMk cId="3129328682" sldId="2470"/>
            <ac:spMk id="3" creationId="{EB4B361B-BF97-0ABD-9125-518A571E2961}"/>
          </ac:spMkLst>
        </pc:spChg>
        <pc:spChg chg="add mod">
          <ac:chgData name="Sam Hunter" userId="219d00bd-3a32-46fc-b041-c4c631fb648a" providerId="ADAL" clId="{613200D2-EE06-483A-80BC-40CDCAD6F11C}" dt="2024-06-10T15:56:05.753" v="1924"/>
          <ac:spMkLst>
            <pc:docMk/>
            <pc:sldMk cId="3129328682" sldId="2470"/>
            <ac:spMk id="4" creationId="{C72EA701-0DF6-B94C-7B8E-793A7CC0E279}"/>
          </ac:spMkLst>
        </pc:spChg>
        <pc:spChg chg="add mod">
          <ac:chgData name="Sam Hunter" userId="219d00bd-3a32-46fc-b041-c4c631fb648a" providerId="ADAL" clId="{613200D2-EE06-483A-80BC-40CDCAD6F11C}" dt="2024-06-11T14:28:08.248" v="8044"/>
          <ac:spMkLst>
            <pc:docMk/>
            <pc:sldMk cId="3129328682" sldId="2470"/>
            <ac:spMk id="6" creationId="{123B5C0C-2F84-CBBC-730C-5C1A8C99D798}"/>
          </ac:spMkLst>
        </pc:spChg>
        <pc:spChg chg="mod">
          <ac:chgData name="Sam Hunter" userId="219d00bd-3a32-46fc-b041-c4c631fb648a" providerId="ADAL" clId="{613200D2-EE06-483A-80BC-40CDCAD6F11C}" dt="2024-06-10T15:54:30.453" v="1893" actId="20577"/>
          <ac:spMkLst>
            <pc:docMk/>
            <pc:sldMk cId="3129328682" sldId="2470"/>
            <ac:spMk id="16" creationId="{148A22D6-B8EE-3361-86AD-44BB8070F8A7}"/>
          </ac:spMkLst>
        </pc:spChg>
        <pc:spChg chg="mod">
          <ac:chgData name="Sam Hunter" userId="219d00bd-3a32-46fc-b041-c4c631fb648a" providerId="ADAL" clId="{613200D2-EE06-483A-80BC-40CDCAD6F11C}" dt="2024-06-10T15:54:39.304" v="1920" actId="20577"/>
          <ac:spMkLst>
            <pc:docMk/>
            <pc:sldMk cId="3129328682" sldId="2470"/>
            <ac:spMk id="17" creationId="{58EA4D23-6691-1CD3-1D9D-A21C46AB407C}"/>
          </ac:spMkLst>
        </pc:spChg>
        <pc:spChg chg="mod">
          <ac:chgData name="Sam Hunter" userId="219d00bd-3a32-46fc-b041-c4c631fb648a" providerId="ADAL" clId="{613200D2-EE06-483A-80BC-40CDCAD6F11C}" dt="2024-06-10T15:52:59.259" v="1802" actId="1076"/>
          <ac:spMkLst>
            <pc:docMk/>
            <pc:sldMk cId="3129328682" sldId="2470"/>
            <ac:spMk id="18" creationId="{597D806D-827D-6631-4359-A66F89E77448}"/>
          </ac:spMkLst>
        </pc:spChg>
        <pc:spChg chg="del">
          <ac:chgData name="Sam Hunter" userId="219d00bd-3a32-46fc-b041-c4c631fb648a" providerId="ADAL" clId="{613200D2-EE06-483A-80BC-40CDCAD6F11C}" dt="2024-06-10T15:52:52.462" v="1800" actId="478"/>
          <ac:spMkLst>
            <pc:docMk/>
            <pc:sldMk cId="3129328682" sldId="2470"/>
            <ac:spMk id="26" creationId="{7A2F8DC9-E335-7857-BCD3-2FD03D963549}"/>
          </ac:spMkLst>
        </pc:spChg>
        <pc:grpChg chg="mod">
          <ac:chgData name="Sam Hunter" userId="219d00bd-3a32-46fc-b041-c4c631fb648a" providerId="ADAL" clId="{613200D2-EE06-483A-80BC-40CDCAD6F11C}" dt="2024-06-10T15:53:13.176" v="1805" actId="14100"/>
          <ac:grpSpMkLst>
            <pc:docMk/>
            <pc:sldMk cId="3129328682" sldId="2470"/>
            <ac:grpSpMk id="20" creationId="{47567FE0-BA9D-71D9-56CC-80F6D48CDAFE}"/>
          </ac:grpSpMkLst>
        </pc:grpChg>
      </pc:sldChg>
      <pc:sldChg chg="addSp delSp modSp add mod modTransition modAnim modNotesTx">
        <pc:chgData name="Sam Hunter" userId="219d00bd-3a32-46fc-b041-c4c631fb648a" providerId="ADAL" clId="{613200D2-EE06-483A-80BC-40CDCAD6F11C}" dt="2024-06-11T14:28:09.472" v="8045"/>
        <pc:sldMkLst>
          <pc:docMk/>
          <pc:sldMk cId="1734541054" sldId="2471"/>
        </pc:sldMkLst>
        <pc:spChg chg="del">
          <ac:chgData name="Sam Hunter" userId="219d00bd-3a32-46fc-b041-c4c631fb648a" providerId="ADAL" clId="{613200D2-EE06-483A-80BC-40CDCAD6F11C}" dt="2024-06-10T15:56:13.293" v="1926" actId="478"/>
          <ac:spMkLst>
            <pc:docMk/>
            <pc:sldMk cId="1734541054" sldId="2471"/>
            <ac:spMk id="3" creationId="{EB4B361B-BF97-0ABD-9125-518A571E2961}"/>
          </ac:spMkLst>
        </pc:spChg>
        <pc:spChg chg="add mod ord">
          <ac:chgData name="Sam Hunter" userId="219d00bd-3a32-46fc-b041-c4c631fb648a" providerId="ADAL" clId="{613200D2-EE06-483A-80BC-40CDCAD6F11C}" dt="2024-06-10T15:57:30.714" v="1936" actId="167"/>
          <ac:spMkLst>
            <pc:docMk/>
            <pc:sldMk cId="1734541054" sldId="2471"/>
            <ac:spMk id="4" creationId="{7FC05324-FA8D-0A75-B826-08F70494E449}"/>
          </ac:spMkLst>
        </pc:spChg>
        <pc:spChg chg="add mod">
          <ac:chgData name="Sam Hunter" userId="219d00bd-3a32-46fc-b041-c4c631fb648a" providerId="ADAL" clId="{613200D2-EE06-483A-80BC-40CDCAD6F11C}" dt="2024-06-10T16:01:42.596" v="1965" actId="196"/>
          <ac:spMkLst>
            <pc:docMk/>
            <pc:sldMk cId="1734541054" sldId="2471"/>
            <ac:spMk id="6" creationId="{C1F21D6B-B624-078A-2C62-BABE8B33C7DB}"/>
          </ac:spMkLst>
        </pc:spChg>
        <pc:spChg chg="mod ord topLvl">
          <ac:chgData name="Sam Hunter" userId="219d00bd-3a32-46fc-b041-c4c631fb648a" providerId="ADAL" clId="{613200D2-EE06-483A-80BC-40CDCAD6F11C}" dt="2024-06-10T16:20:33.382" v="2191" actId="166"/>
          <ac:spMkLst>
            <pc:docMk/>
            <pc:sldMk cId="1734541054" sldId="2471"/>
            <ac:spMk id="7" creationId="{02DDC56A-BA85-FDFF-C51F-0E2F3450D1A1}"/>
          </ac:spMkLst>
        </pc:spChg>
        <pc:spChg chg="add mod">
          <ac:chgData name="Sam Hunter" userId="219d00bd-3a32-46fc-b041-c4c631fb648a" providerId="ADAL" clId="{613200D2-EE06-483A-80BC-40CDCAD6F11C}" dt="2024-06-10T16:01:46.836" v="1967" actId="1076"/>
          <ac:spMkLst>
            <pc:docMk/>
            <pc:sldMk cId="1734541054" sldId="2471"/>
            <ac:spMk id="8" creationId="{731DFF68-288A-4185-A6EB-161F05F60900}"/>
          </ac:spMkLst>
        </pc:spChg>
        <pc:spChg chg="add mod">
          <ac:chgData name="Sam Hunter" userId="219d00bd-3a32-46fc-b041-c4c631fb648a" providerId="ADAL" clId="{613200D2-EE06-483A-80BC-40CDCAD6F11C}" dt="2024-06-10T16:01:52.972" v="1969" actId="1076"/>
          <ac:spMkLst>
            <pc:docMk/>
            <pc:sldMk cId="1734541054" sldId="2471"/>
            <ac:spMk id="9" creationId="{656AEB79-E14E-D23E-59F2-51D65D3F853A}"/>
          </ac:spMkLst>
        </pc:spChg>
        <pc:spChg chg="add mod">
          <ac:chgData name="Sam Hunter" userId="219d00bd-3a32-46fc-b041-c4c631fb648a" providerId="ADAL" clId="{613200D2-EE06-483A-80BC-40CDCAD6F11C}" dt="2024-06-10T16:02:31.997" v="1977" actId="1076"/>
          <ac:spMkLst>
            <pc:docMk/>
            <pc:sldMk cId="1734541054" sldId="2471"/>
            <ac:spMk id="10" creationId="{2E644E91-2A41-8410-7885-3948D5C66521}"/>
          </ac:spMkLst>
        </pc:spChg>
        <pc:spChg chg="add mod topLvl">
          <ac:chgData name="Sam Hunter" userId="219d00bd-3a32-46fc-b041-c4c631fb648a" providerId="ADAL" clId="{613200D2-EE06-483A-80BC-40CDCAD6F11C}" dt="2024-06-10T16:03:33.922" v="1993" actId="1076"/>
          <ac:spMkLst>
            <pc:docMk/>
            <pc:sldMk cId="1734541054" sldId="2471"/>
            <ac:spMk id="11" creationId="{E67C7BD5-6E2D-5620-57BE-64B37DAC7FBE}"/>
          </ac:spMkLst>
        </pc:spChg>
        <pc:spChg chg="add mod topLvl">
          <ac:chgData name="Sam Hunter" userId="219d00bd-3a32-46fc-b041-c4c631fb648a" providerId="ADAL" clId="{613200D2-EE06-483A-80BC-40CDCAD6F11C}" dt="2024-06-10T16:03:38.219" v="1994" actId="1076"/>
          <ac:spMkLst>
            <pc:docMk/>
            <pc:sldMk cId="1734541054" sldId="2471"/>
            <ac:spMk id="12" creationId="{C9AFCF09-2ED6-81E4-9265-3ABCE295C05A}"/>
          </ac:spMkLst>
        </pc:spChg>
        <pc:spChg chg="add del mod topLvl">
          <ac:chgData name="Sam Hunter" userId="219d00bd-3a32-46fc-b041-c4c631fb648a" providerId="ADAL" clId="{613200D2-EE06-483A-80BC-40CDCAD6F11C}" dt="2024-06-10T16:02:54.040" v="1984" actId="478"/>
          <ac:spMkLst>
            <pc:docMk/>
            <pc:sldMk cId="1734541054" sldId="2471"/>
            <ac:spMk id="13" creationId="{C7E47DB7-5B59-21A8-C936-82C14470BFB2}"/>
          </ac:spMkLst>
        </pc:spChg>
        <pc:spChg chg="add mod topLvl">
          <ac:chgData name="Sam Hunter" userId="219d00bd-3a32-46fc-b041-c4c631fb648a" providerId="ADAL" clId="{613200D2-EE06-483A-80BC-40CDCAD6F11C}" dt="2024-06-10T16:03:42.991" v="1995" actId="1076"/>
          <ac:spMkLst>
            <pc:docMk/>
            <pc:sldMk cId="1734541054" sldId="2471"/>
            <ac:spMk id="14" creationId="{9A793C64-EEFF-1E12-7A2F-96E142DC4847}"/>
          </ac:spMkLst>
        </pc:spChg>
        <pc:spChg chg="mod topLvl">
          <ac:chgData name="Sam Hunter" userId="219d00bd-3a32-46fc-b041-c4c631fb648a" providerId="ADAL" clId="{613200D2-EE06-483A-80BC-40CDCAD6F11C}" dt="2024-06-10T15:57:50.660" v="1938" actId="165"/>
          <ac:spMkLst>
            <pc:docMk/>
            <pc:sldMk cId="1734541054" sldId="2471"/>
            <ac:spMk id="18" creationId="{597D806D-827D-6631-4359-A66F89E77448}"/>
          </ac:spMkLst>
        </pc:spChg>
        <pc:spChg chg="mod topLvl">
          <ac:chgData name="Sam Hunter" userId="219d00bd-3a32-46fc-b041-c4c631fb648a" providerId="ADAL" clId="{613200D2-EE06-483A-80BC-40CDCAD6F11C}" dt="2024-06-10T15:57:50.660" v="1938" actId="165"/>
          <ac:spMkLst>
            <pc:docMk/>
            <pc:sldMk cId="1734541054" sldId="2471"/>
            <ac:spMk id="19" creationId="{679FCB38-1B30-201F-4D6E-0DDDCEE82704}"/>
          </ac:spMkLst>
        </pc:spChg>
        <pc:spChg chg="add mod topLvl">
          <ac:chgData name="Sam Hunter" userId="219d00bd-3a32-46fc-b041-c4c631fb648a" providerId="ADAL" clId="{613200D2-EE06-483A-80BC-40CDCAD6F11C}" dt="2024-06-10T16:16:47.482" v="2173" actId="165"/>
          <ac:spMkLst>
            <pc:docMk/>
            <pc:sldMk cId="1734541054" sldId="2471"/>
            <ac:spMk id="21" creationId="{C74B06F9-5066-950F-A99A-69E44D04F3F4}"/>
          </ac:spMkLst>
        </pc:spChg>
        <pc:spChg chg="add mod topLvl">
          <ac:chgData name="Sam Hunter" userId="219d00bd-3a32-46fc-b041-c4c631fb648a" providerId="ADAL" clId="{613200D2-EE06-483A-80BC-40CDCAD6F11C}" dt="2024-06-10T16:16:47.482" v="2173" actId="165"/>
          <ac:spMkLst>
            <pc:docMk/>
            <pc:sldMk cId="1734541054" sldId="2471"/>
            <ac:spMk id="22" creationId="{159454E3-B7AE-2A36-CAFF-0C2F9FA44DF0}"/>
          </ac:spMkLst>
        </pc:spChg>
        <pc:spChg chg="add mod topLvl">
          <ac:chgData name="Sam Hunter" userId="219d00bd-3a32-46fc-b041-c4c631fb648a" providerId="ADAL" clId="{613200D2-EE06-483A-80BC-40CDCAD6F11C}" dt="2024-06-10T16:16:47.482" v="2173" actId="165"/>
          <ac:spMkLst>
            <pc:docMk/>
            <pc:sldMk cId="1734541054" sldId="2471"/>
            <ac:spMk id="23" creationId="{8BE1C3CA-9385-D2D0-7B4C-7A62B33255E7}"/>
          </ac:spMkLst>
        </pc:spChg>
        <pc:spChg chg="add mod topLvl">
          <ac:chgData name="Sam Hunter" userId="219d00bd-3a32-46fc-b041-c4c631fb648a" providerId="ADAL" clId="{613200D2-EE06-483A-80BC-40CDCAD6F11C}" dt="2024-06-10T16:16:47.482" v="2173" actId="165"/>
          <ac:spMkLst>
            <pc:docMk/>
            <pc:sldMk cId="1734541054" sldId="2471"/>
            <ac:spMk id="24" creationId="{FDA53FC4-65EA-9DB3-9C86-22F1C932ED3E}"/>
          </ac:spMkLst>
        </pc:spChg>
        <pc:spChg chg="add mod">
          <ac:chgData name="Sam Hunter" userId="219d00bd-3a32-46fc-b041-c4c631fb648a" providerId="ADAL" clId="{613200D2-EE06-483A-80BC-40CDCAD6F11C}" dt="2024-06-11T14:28:09.472" v="8045"/>
          <ac:spMkLst>
            <pc:docMk/>
            <pc:sldMk cId="1734541054" sldId="2471"/>
            <ac:spMk id="26" creationId="{E1A36931-5440-7710-1FED-0B80A154233F}"/>
          </ac:spMkLst>
        </pc:spChg>
        <pc:grpChg chg="add del mod">
          <ac:chgData name="Sam Hunter" userId="219d00bd-3a32-46fc-b041-c4c631fb648a" providerId="ADAL" clId="{613200D2-EE06-483A-80BC-40CDCAD6F11C}" dt="2024-06-10T16:02:52.592" v="1983" actId="165"/>
          <ac:grpSpMkLst>
            <pc:docMk/>
            <pc:sldMk cId="1734541054" sldId="2471"/>
            <ac:grpSpMk id="15" creationId="{3FD90A1C-A972-4EC3-326E-051F4AEA7096}"/>
          </ac:grpSpMkLst>
        </pc:grpChg>
        <pc:grpChg chg="del mod">
          <ac:chgData name="Sam Hunter" userId="219d00bd-3a32-46fc-b041-c4c631fb648a" providerId="ADAL" clId="{613200D2-EE06-483A-80BC-40CDCAD6F11C}" dt="2024-06-10T15:57:50.660" v="1938" actId="165"/>
          <ac:grpSpMkLst>
            <pc:docMk/>
            <pc:sldMk cId="1734541054" sldId="2471"/>
            <ac:grpSpMk id="20" creationId="{47567FE0-BA9D-71D9-56CC-80F6D48CDAFE}"/>
          </ac:grpSpMkLst>
        </pc:grpChg>
        <pc:grpChg chg="add del mod">
          <ac:chgData name="Sam Hunter" userId="219d00bd-3a32-46fc-b041-c4c631fb648a" providerId="ADAL" clId="{613200D2-EE06-483A-80BC-40CDCAD6F11C}" dt="2024-06-10T16:16:47.482" v="2173" actId="165"/>
          <ac:grpSpMkLst>
            <pc:docMk/>
            <pc:sldMk cId="1734541054" sldId="2471"/>
            <ac:grpSpMk id="25" creationId="{9BE4E584-C8D9-4661-2F6E-D6C6AA15AD9E}"/>
          </ac:grpSpMkLst>
        </pc:grpChg>
      </pc:sldChg>
      <pc:sldChg chg="addSp delSp modSp add mod delAnim modNotesTx">
        <pc:chgData name="Sam Hunter" userId="219d00bd-3a32-46fc-b041-c4c631fb648a" providerId="ADAL" clId="{613200D2-EE06-483A-80BC-40CDCAD6F11C}" dt="2024-06-11T14:28:11.275" v="8046"/>
        <pc:sldMkLst>
          <pc:docMk/>
          <pc:sldMk cId="53070547" sldId="2472"/>
        </pc:sldMkLst>
        <pc:spChg chg="mod">
          <ac:chgData name="Sam Hunter" userId="219d00bd-3a32-46fc-b041-c4c631fb648a" providerId="ADAL" clId="{613200D2-EE06-483A-80BC-40CDCAD6F11C}" dt="2024-06-10T16:25:10.081" v="2248" actId="20577"/>
          <ac:spMkLst>
            <pc:docMk/>
            <pc:sldMk cId="53070547" sldId="2472"/>
            <ac:spMk id="2" creationId="{8B163583-9D55-A69B-DA59-CD246FCE02F7}"/>
          </ac:spMkLst>
        </pc:spChg>
        <pc:spChg chg="mod">
          <ac:chgData name="Sam Hunter" userId="219d00bd-3a32-46fc-b041-c4c631fb648a" providerId="ADAL" clId="{613200D2-EE06-483A-80BC-40CDCAD6F11C}" dt="2024-06-10T16:15:14.608" v="2170" actId="164"/>
          <ac:spMkLst>
            <pc:docMk/>
            <pc:sldMk cId="53070547" sldId="2472"/>
            <ac:spMk id="6" creationId="{C1F21D6B-B624-078A-2C62-BABE8B33C7DB}"/>
          </ac:spMkLst>
        </pc:spChg>
        <pc:spChg chg="del">
          <ac:chgData name="Sam Hunter" userId="219d00bd-3a32-46fc-b041-c4c631fb648a" providerId="ADAL" clId="{613200D2-EE06-483A-80BC-40CDCAD6F11C}" dt="2024-06-10T16:10:14.017" v="1998" actId="478"/>
          <ac:spMkLst>
            <pc:docMk/>
            <pc:sldMk cId="53070547" sldId="2472"/>
            <ac:spMk id="7" creationId="{02DDC56A-BA85-FDFF-C51F-0E2F3450D1A1}"/>
          </ac:spMkLst>
        </pc:spChg>
        <pc:spChg chg="mod">
          <ac:chgData name="Sam Hunter" userId="219d00bd-3a32-46fc-b041-c4c631fb648a" providerId="ADAL" clId="{613200D2-EE06-483A-80BC-40CDCAD6F11C}" dt="2024-06-10T16:15:14.608" v="2170" actId="164"/>
          <ac:spMkLst>
            <pc:docMk/>
            <pc:sldMk cId="53070547" sldId="2472"/>
            <ac:spMk id="8" creationId="{731DFF68-288A-4185-A6EB-161F05F60900}"/>
          </ac:spMkLst>
        </pc:spChg>
        <pc:spChg chg="mod">
          <ac:chgData name="Sam Hunter" userId="219d00bd-3a32-46fc-b041-c4c631fb648a" providerId="ADAL" clId="{613200D2-EE06-483A-80BC-40CDCAD6F11C}" dt="2024-06-10T16:15:14.608" v="2170" actId="164"/>
          <ac:spMkLst>
            <pc:docMk/>
            <pc:sldMk cId="53070547" sldId="2472"/>
            <ac:spMk id="9" creationId="{656AEB79-E14E-D23E-59F2-51D65D3F853A}"/>
          </ac:spMkLst>
        </pc:spChg>
        <pc:spChg chg="mod">
          <ac:chgData name="Sam Hunter" userId="219d00bd-3a32-46fc-b041-c4c631fb648a" providerId="ADAL" clId="{613200D2-EE06-483A-80BC-40CDCAD6F11C}" dt="2024-06-10T16:15:14.608" v="2170" actId="164"/>
          <ac:spMkLst>
            <pc:docMk/>
            <pc:sldMk cId="53070547" sldId="2472"/>
            <ac:spMk id="10" creationId="{2E644E91-2A41-8410-7885-3948D5C66521}"/>
          </ac:spMkLst>
        </pc:spChg>
        <pc:spChg chg="mod">
          <ac:chgData name="Sam Hunter" userId="219d00bd-3a32-46fc-b041-c4c631fb648a" providerId="ADAL" clId="{613200D2-EE06-483A-80BC-40CDCAD6F11C}" dt="2024-06-10T16:15:14.608" v="2170" actId="164"/>
          <ac:spMkLst>
            <pc:docMk/>
            <pc:sldMk cId="53070547" sldId="2472"/>
            <ac:spMk id="11" creationId="{E67C7BD5-6E2D-5620-57BE-64B37DAC7FBE}"/>
          </ac:spMkLst>
        </pc:spChg>
        <pc:spChg chg="mod">
          <ac:chgData name="Sam Hunter" userId="219d00bd-3a32-46fc-b041-c4c631fb648a" providerId="ADAL" clId="{613200D2-EE06-483A-80BC-40CDCAD6F11C}" dt="2024-06-10T16:15:14.608" v="2170" actId="164"/>
          <ac:spMkLst>
            <pc:docMk/>
            <pc:sldMk cId="53070547" sldId="2472"/>
            <ac:spMk id="12" creationId="{C9AFCF09-2ED6-81E4-9265-3ABCE295C05A}"/>
          </ac:spMkLst>
        </pc:spChg>
        <pc:spChg chg="add mod">
          <ac:chgData name="Sam Hunter" userId="219d00bd-3a32-46fc-b041-c4c631fb648a" providerId="ADAL" clId="{613200D2-EE06-483A-80BC-40CDCAD6F11C}" dt="2024-06-11T14:28:11.275" v="8046"/>
          <ac:spMkLst>
            <pc:docMk/>
            <pc:sldMk cId="53070547" sldId="2472"/>
            <ac:spMk id="13" creationId="{7ADF9961-9840-436E-7251-E0D266E28F67}"/>
          </ac:spMkLst>
        </pc:spChg>
        <pc:spChg chg="mod">
          <ac:chgData name="Sam Hunter" userId="219d00bd-3a32-46fc-b041-c4c631fb648a" providerId="ADAL" clId="{613200D2-EE06-483A-80BC-40CDCAD6F11C}" dt="2024-06-10T16:15:14.608" v="2170" actId="164"/>
          <ac:spMkLst>
            <pc:docMk/>
            <pc:sldMk cId="53070547" sldId="2472"/>
            <ac:spMk id="14" creationId="{9A793C64-EEFF-1E12-7A2F-96E142DC4847}"/>
          </ac:spMkLst>
        </pc:spChg>
        <pc:spChg chg="mod topLvl">
          <ac:chgData name="Sam Hunter" userId="219d00bd-3a32-46fc-b041-c4c631fb648a" providerId="ADAL" clId="{613200D2-EE06-483A-80BC-40CDCAD6F11C}" dt="2024-06-10T16:15:14.608" v="2170" actId="164"/>
          <ac:spMkLst>
            <pc:docMk/>
            <pc:sldMk cId="53070547" sldId="2472"/>
            <ac:spMk id="21" creationId="{C74B06F9-5066-950F-A99A-69E44D04F3F4}"/>
          </ac:spMkLst>
        </pc:spChg>
        <pc:spChg chg="mod topLvl">
          <ac:chgData name="Sam Hunter" userId="219d00bd-3a32-46fc-b041-c4c631fb648a" providerId="ADAL" clId="{613200D2-EE06-483A-80BC-40CDCAD6F11C}" dt="2024-06-10T16:15:14.608" v="2170" actId="164"/>
          <ac:spMkLst>
            <pc:docMk/>
            <pc:sldMk cId="53070547" sldId="2472"/>
            <ac:spMk id="22" creationId="{159454E3-B7AE-2A36-CAFF-0C2F9FA44DF0}"/>
          </ac:spMkLst>
        </pc:spChg>
        <pc:spChg chg="mod topLvl">
          <ac:chgData name="Sam Hunter" userId="219d00bd-3a32-46fc-b041-c4c631fb648a" providerId="ADAL" clId="{613200D2-EE06-483A-80BC-40CDCAD6F11C}" dt="2024-06-10T16:15:14.608" v="2170" actId="164"/>
          <ac:spMkLst>
            <pc:docMk/>
            <pc:sldMk cId="53070547" sldId="2472"/>
            <ac:spMk id="23" creationId="{8BE1C3CA-9385-D2D0-7B4C-7A62B33255E7}"/>
          </ac:spMkLst>
        </pc:spChg>
        <pc:spChg chg="mod topLvl">
          <ac:chgData name="Sam Hunter" userId="219d00bd-3a32-46fc-b041-c4c631fb648a" providerId="ADAL" clId="{613200D2-EE06-483A-80BC-40CDCAD6F11C}" dt="2024-06-10T16:15:14.608" v="2170" actId="164"/>
          <ac:spMkLst>
            <pc:docMk/>
            <pc:sldMk cId="53070547" sldId="2472"/>
            <ac:spMk id="24" creationId="{FDA53FC4-65EA-9DB3-9C86-22F1C932ED3E}"/>
          </ac:spMkLst>
        </pc:spChg>
        <pc:grpChg chg="add mod">
          <ac:chgData name="Sam Hunter" userId="219d00bd-3a32-46fc-b041-c4c631fb648a" providerId="ADAL" clId="{613200D2-EE06-483A-80BC-40CDCAD6F11C}" dt="2024-06-10T16:15:14.608" v="2170" actId="164"/>
          <ac:grpSpMkLst>
            <pc:docMk/>
            <pc:sldMk cId="53070547" sldId="2472"/>
            <ac:grpSpMk id="3" creationId="{A5F4863F-FB28-1967-24BA-7EC60A020151}"/>
          </ac:grpSpMkLst>
        </pc:grpChg>
        <pc:grpChg chg="del">
          <ac:chgData name="Sam Hunter" userId="219d00bd-3a32-46fc-b041-c4c631fb648a" providerId="ADAL" clId="{613200D2-EE06-483A-80BC-40CDCAD6F11C}" dt="2024-06-10T16:15:08.687" v="2169" actId="165"/>
          <ac:grpSpMkLst>
            <pc:docMk/>
            <pc:sldMk cId="53070547" sldId="2472"/>
            <ac:grpSpMk id="25" creationId="{9BE4E584-C8D9-4661-2F6E-D6C6AA15AD9E}"/>
          </ac:grpSpMkLst>
        </pc:grpChg>
      </pc:sldChg>
      <pc:sldChg chg="addSp delSp modSp add mod modTransition modNotesTx">
        <pc:chgData name="Sam Hunter" userId="219d00bd-3a32-46fc-b041-c4c631fb648a" providerId="ADAL" clId="{613200D2-EE06-483A-80BC-40CDCAD6F11C}" dt="2024-06-11T15:24:03.277" v="8563" actId="20577"/>
        <pc:sldMkLst>
          <pc:docMk/>
          <pc:sldMk cId="1755583896" sldId="2473"/>
        </pc:sldMkLst>
        <pc:spChg chg="del">
          <ac:chgData name="Sam Hunter" userId="219d00bd-3a32-46fc-b041-c4c631fb648a" providerId="ADAL" clId="{613200D2-EE06-483A-80BC-40CDCAD6F11C}" dt="2024-06-10T16:10:39.480" v="2015" actId="478"/>
          <ac:spMkLst>
            <pc:docMk/>
            <pc:sldMk cId="1755583896" sldId="2473"/>
            <ac:spMk id="2" creationId="{8B163583-9D55-A69B-DA59-CD246FCE02F7}"/>
          </ac:spMkLst>
        </pc:spChg>
        <pc:spChg chg="mod">
          <ac:chgData name="Sam Hunter" userId="219d00bd-3a32-46fc-b041-c4c631fb648a" providerId="ADAL" clId="{613200D2-EE06-483A-80BC-40CDCAD6F11C}" dt="2024-06-10T16:11:49.636" v="2022" actId="1076"/>
          <ac:spMkLst>
            <pc:docMk/>
            <pc:sldMk cId="1755583896" sldId="2473"/>
            <ac:spMk id="4" creationId="{7FC05324-FA8D-0A75-B826-08F70494E449}"/>
          </ac:spMkLst>
        </pc:spChg>
        <pc:spChg chg="mod">
          <ac:chgData name="Sam Hunter" userId="219d00bd-3a32-46fc-b041-c4c631fb648a" providerId="ADAL" clId="{613200D2-EE06-483A-80BC-40CDCAD6F11C}" dt="2024-06-10T16:11:21.226" v="2017" actId="164"/>
          <ac:spMkLst>
            <pc:docMk/>
            <pc:sldMk cId="1755583896" sldId="2473"/>
            <ac:spMk id="6" creationId="{C1F21D6B-B624-078A-2C62-BABE8B33C7DB}"/>
          </ac:spMkLst>
        </pc:spChg>
        <pc:spChg chg="add mod">
          <ac:chgData name="Sam Hunter" userId="219d00bd-3a32-46fc-b041-c4c631fb648a" providerId="ADAL" clId="{613200D2-EE06-483A-80BC-40CDCAD6F11C}" dt="2024-06-10T16:25:04.847" v="2247" actId="20577"/>
          <ac:spMkLst>
            <pc:docMk/>
            <pc:sldMk cId="1755583896" sldId="2473"/>
            <ac:spMk id="7" creationId="{C2343AE1-4CF1-81D4-BDE3-05E9B1A12E06}"/>
          </ac:spMkLst>
        </pc:spChg>
        <pc:spChg chg="mod">
          <ac:chgData name="Sam Hunter" userId="219d00bd-3a32-46fc-b041-c4c631fb648a" providerId="ADAL" clId="{613200D2-EE06-483A-80BC-40CDCAD6F11C}" dt="2024-06-10T16:11:21.226" v="2017" actId="164"/>
          <ac:spMkLst>
            <pc:docMk/>
            <pc:sldMk cId="1755583896" sldId="2473"/>
            <ac:spMk id="8" creationId="{731DFF68-288A-4185-A6EB-161F05F60900}"/>
          </ac:spMkLst>
        </pc:spChg>
        <pc:spChg chg="mod">
          <ac:chgData name="Sam Hunter" userId="219d00bd-3a32-46fc-b041-c4c631fb648a" providerId="ADAL" clId="{613200D2-EE06-483A-80BC-40CDCAD6F11C}" dt="2024-06-10T16:11:21.226" v="2017" actId="164"/>
          <ac:spMkLst>
            <pc:docMk/>
            <pc:sldMk cId="1755583896" sldId="2473"/>
            <ac:spMk id="9" creationId="{656AEB79-E14E-D23E-59F2-51D65D3F853A}"/>
          </ac:spMkLst>
        </pc:spChg>
        <pc:spChg chg="mod">
          <ac:chgData name="Sam Hunter" userId="219d00bd-3a32-46fc-b041-c4c631fb648a" providerId="ADAL" clId="{613200D2-EE06-483A-80BC-40CDCAD6F11C}" dt="2024-06-10T16:11:21.226" v="2017" actId="164"/>
          <ac:spMkLst>
            <pc:docMk/>
            <pc:sldMk cId="1755583896" sldId="2473"/>
            <ac:spMk id="10" creationId="{2E644E91-2A41-8410-7885-3948D5C66521}"/>
          </ac:spMkLst>
        </pc:spChg>
        <pc:spChg chg="mod">
          <ac:chgData name="Sam Hunter" userId="219d00bd-3a32-46fc-b041-c4c631fb648a" providerId="ADAL" clId="{613200D2-EE06-483A-80BC-40CDCAD6F11C}" dt="2024-06-10T16:11:21.226" v="2017" actId="164"/>
          <ac:spMkLst>
            <pc:docMk/>
            <pc:sldMk cId="1755583896" sldId="2473"/>
            <ac:spMk id="11" creationId="{E67C7BD5-6E2D-5620-57BE-64B37DAC7FBE}"/>
          </ac:spMkLst>
        </pc:spChg>
        <pc:spChg chg="mod">
          <ac:chgData name="Sam Hunter" userId="219d00bd-3a32-46fc-b041-c4c631fb648a" providerId="ADAL" clId="{613200D2-EE06-483A-80BC-40CDCAD6F11C}" dt="2024-06-10T16:11:21.226" v="2017" actId="164"/>
          <ac:spMkLst>
            <pc:docMk/>
            <pc:sldMk cId="1755583896" sldId="2473"/>
            <ac:spMk id="12" creationId="{C9AFCF09-2ED6-81E4-9265-3ABCE295C05A}"/>
          </ac:spMkLst>
        </pc:spChg>
        <pc:spChg chg="add mod">
          <ac:chgData name="Sam Hunter" userId="219d00bd-3a32-46fc-b041-c4c631fb648a" providerId="ADAL" clId="{613200D2-EE06-483A-80BC-40CDCAD6F11C}" dt="2024-06-11T14:28:13.015" v="8047"/>
          <ac:spMkLst>
            <pc:docMk/>
            <pc:sldMk cId="1755583896" sldId="2473"/>
            <ac:spMk id="13" creationId="{C161D852-D13E-9008-833C-0EE712095FDF}"/>
          </ac:spMkLst>
        </pc:spChg>
        <pc:spChg chg="mod">
          <ac:chgData name="Sam Hunter" userId="219d00bd-3a32-46fc-b041-c4c631fb648a" providerId="ADAL" clId="{613200D2-EE06-483A-80BC-40CDCAD6F11C}" dt="2024-06-10T16:11:21.226" v="2017" actId="164"/>
          <ac:spMkLst>
            <pc:docMk/>
            <pc:sldMk cId="1755583896" sldId="2473"/>
            <ac:spMk id="14" creationId="{9A793C64-EEFF-1E12-7A2F-96E142DC4847}"/>
          </ac:spMkLst>
        </pc:spChg>
        <pc:spChg chg="mod">
          <ac:chgData name="Sam Hunter" userId="219d00bd-3a32-46fc-b041-c4c631fb648a" providerId="ADAL" clId="{613200D2-EE06-483A-80BC-40CDCAD6F11C}" dt="2024-06-10T16:10:27.057" v="2002" actId="20577"/>
          <ac:spMkLst>
            <pc:docMk/>
            <pc:sldMk cId="1755583896" sldId="2473"/>
            <ac:spMk id="16" creationId="{148A22D6-B8EE-3361-86AD-44BB8070F8A7}"/>
          </ac:spMkLst>
        </pc:spChg>
        <pc:spChg chg="mod">
          <ac:chgData name="Sam Hunter" userId="219d00bd-3a32-46fc-b041-c4c631fb648a" providerId="ADAL" clId="{613200D2-EE06-483A-80BC-40CDCAD6F11C}" dt="2024-06-10T16:10:33.978" v="2014" actId="20577"/>
          <ac:spMkLst>
            <pc:docMk/>
            <pc:sldMk cId="1755583896" sldId="2473"/>
            <ac:spMk id="17" creationId="{58EA4D23-6691-1CD3-1D9D-A21C46AB407C}"/>
          </ac:spMkLst>
        </pc:spChg>
        <pc:spChg chg="mod">
          <ac:chgData name="Sam Hunter" userId="219d00bd-3a32-46fc-b041-c4c631fb648a" providerId="ADAL" clId="{613200D2-EE06-483A-80BC-40CDCAD6F11C}" dt="2024-06-10T16:11:49.636" v="2022" actId="1076"/>
          <ac:spMkLst>
            <pc:docMk/>
            <pc:sldMk cId="1755583896" sldId="2473"/>
            <ac:spMk id="18" creationId="{597D806D-827D-6631-4359-A66F89E77448}"/>
          </ac:spMkLst>
        </pc:spChg>
        <pc:spChg chg="mod">
          <ac:chgData name="Sam Hunter" userId="219d00bd-3a32-46fc-b041-c4c631fb648a" providerId="ADAL" clId="{613200D2-EE06-483A-80BC-40CDCAD6F11C}" dt="2024-06-10T16:11:49.636" v="2022" actId="1076"/>
          <ac:spMkLst>
            <pc:docMk/>
            <pc:sldMk cId="1755583896" sldId="2473"/>
            <ac:spMk id="19" creationId="{679FCB38-1B30-201F-4D6E-0DDDCEE82704}"/>
          </ac:spMkLst>
        </pc:spChg>
        <pc:spChg chg="mod topLvl">
          <ac:chgData name="Sam Hunter" userId="219d00bd-3a32-46fc-b041-c4c631fb648a" providerId="ADAL" clId="{613200D2-EE06-483A-80BC-40CDCAD6F11C}" dt="2024-06-10T16:11:21.226" v="2017" actId="164"/>
          <ac:spMkLst>
            <pc:docMk/>
            <pc:sldMk cId="1755583896" sldId="2473"/>
            <ac:spMk id="21" creationId="{C74B06F9-5066-950F-A99A-69E44D04F3F4}"/>
          </ac:spMkLst>
        </pc:spChg>
        <pc:spChg chg="mod topLvl">
          <ac:chgData name="Sam Hunter" userId="219d00bd-3a32-46fc-b041-c4c631fb648a" providerId="ADAL" clId="{613200D2-EE06-483A-80BC-40CDCAD6F11C}" dt="2024-06-10T16:11:21.226" v="2017" actId="164"/>
          <ac:spMkLst>
            <pc:docMk/>
            <pc:sldMk cId="1755583896" sldId="2473"/>
            <ac:spMk id="22" creationId="{159454E3-B7AE-2A36-CAFF-0C2F9FA44DF0}"/>
          </ac:spMkLst>
        </pc:spChg>
        <pc:spChg chg="mod topLvl">
          <ac:chgData name="Sam Hunter" userId="219d00bd-3a32-46fc-b041-c4c631fb648a" providerId="ADAL" clId="{613200D2-EE06-483A-80BC-40CDCAD6F11C}" dt="2024-06-10T16:11:21.226" v="2017" actId="164"/>
          <ac:spMkLst>
            <pc:docMk/>
            <pc:sldMk cId="1755583896" sldId="2473"/>
            <ac:spMk id="23" creationId="{8BE1C3CA-9385-D2D0-7B4C-7A62B33255E7}"/>
          </ac:spMkLst>
        </pc:spChg>
        <pc:spChg chg="mod topLvl">
          <ac:chgData name="Sam Hunter" userId="219d00bd-3a32-46fc-b041-c4c631fb648a" providerId="ADAL" clId="{613200D2-EE06-483A-80BC-40CDCAD6F11C}" dt="2024-06-10T16:11:21.226" v="2017" actId="164"/>
          <ac:spMkLst>
            <pc:docMk/>
            <pc:sldMk cId="1755583896" sldId="2473"/>
            <ac:spMk id="24" creationId="{FDA53FC4-65EA-9DB3-9C86-22F1C932ED3E}"/>
          </ac:spMkLst>
        </pc:spChg>
        <pc:grpChg chg="add mod">
          <ac:chgData name="Sam Hunter" userId="219d00bd-3a32-46fc-b041-c4c631fb648a" providerId="ADAL" clId="{613200D2-EE06-483A-80BC-40CDCAD6F11C}" dt="2024-06-10T16:11:38.398" v="2020" actId="1076"/>
          <ac:grpSpMkLst>
            <pc:docMk/>
            <pc:sldMk cId="1755583896" sldId="2473"/>
            <ac:grpSpMk id="3" creationId="{40B897AB-0A0D-89D2-1B07-40E72E5DBEB0}"/>
          </ac:grpSpMkLst>
        </pc:grpChg>
        <pc:grpChg chg="del">
          <ac:chgData name="Sam Hunter" userId="219d00bd-3a32-46fc-b041-c4c631fb648a" providerId="ADAL" clId="{613200D2-EE06-483A-80BC-40CDCAD6F11C}" dt="2024-06-10T16:11:15.355" v="2016" actId="165"/>
          <ac:grpSpMkLst>
            <pc:docMk/>
            <pc:sldMk cId="1755583896" sldId="2473"/>
            <ac:grpSpMk id="25" creationId="{9BE4E584-C8D9-4661-2F6E-D6C6AA15AD9E}"/>
          </ac:grpSpMkLst>
        </pc:grpChg>
      </pc:sldChg>
      <pc:sldChg chg="addSp modSp add modNotesTx">
        <pc:chgData name="Sam Hunter" userId="219d00bd-3a32-46fc-b041-c4c631fb648a" providerId="ADAL" clId="{613200D2-EE06-483A-80BC-40CDCAD6F11C}" dt="2024-06-10T16:46:15.382" v="2629" actId="20577"/>
        <pc:sldMkLst>
          <pc:docMk/>
          <pc:sldMk cId="624974194" sldId="2474"/>
        </pc:sldMkLst>
        <pc:picChg chg="add mod">
          <ac:chgData name="Sam Hunter" userId="219d00bd-3a32-46fc-b041-c4c631fb648a" providerId="ADAL" clId="{613200D2-EE06-483A-80BC-40CDCAD6F11C}" dt="2024-06-10T16:44:28.094" v="2495"/>
          <ac:picMkLst>
            <pc:docMk/>
            <pc:sldMk cId="624974194" sldId="2474"/>
            <ac:picMk id="2" creationId="{CBC35F32-C0F2-FA0B-BDC3-8324374A34E7}"/>
          </ac:picMkLst>
        </pc:picChg>
      </pc:sldChg>
      <pc:sldChg chg="addSp delSp modSp add mod modNotesTx">
        <pc:chgData name="Sam Hunter" userId="219d00bd-3a32-46fc-b041-c4c631fb648a" providerId="ADAL" clId="{613200D2-EE06-483A-80BC-40CDCAD6F11C}" dt="2024-06-11T08:18:32.731" v="2828" actId="1076"/>
        <pc:sldMkLst>
          <pc:docMk/>
          <pc:sldMk cId="4085826241" sldId="2475"/>
        </pc:sldMkLst>
        <pc:spChg chg="add mod">
          <ac:chgData name="Sam Hunter" userId="219d00bd-3a32-46fc-b041-c4c631fb648a" providerId="ADAL" clId="{613200D2-EE06-483A-80BC-40CDCAD6F11C}" dt="2024-06-11T08:18:32.731" v="2828" actId="1076"/>
          <ac:spMkLst>
            <pc:docMk/>
            <pc:sldMk cId="4085826241" sldId="2475"/>
            <ac:spMk id="3" creationId="{8092F18B-D90D-93B3-D6F2-D5998BBD5278}"/>
          </ac:spMkLst>
        </pc:spChg>
        <pc:spChg chg="add mod">
          <ac:chgData name="Sam Hunter" userId="219d00bd-3a32-46fc-b041-c4c631fb648a" providerId="ADAL" clId="{613200D2-EE06-483A-80BC-40CDCAD6F11C}" dt="2024-06-11T08:18:32.731" v="2828" actId="1076"/>
          <ac:spMkLst>
            <pc:docMk/>
            <pc:sldMk cId="4085826241" sldId="2475"/>
            <ac:spMk id="7" creationId="{B093B67F-C0EE-47B6-DA23-E17ADADB0FAF}"/>
          </ac:spMkLst>
        </pc:spChg>
        <pc:spChg chg="add mod">
          <ac:chgData name="Sam Hunter" userId="219d00bd-3a32-46fc-b041-c4c631fb648a" providerId="ADAL" clId="{613200D2-EE06-483A-80BC-40CDCAD6F11C}" dt="2024-06-11T08:18:32.731" v="2828" actId="1076"/>
          <ac:spMkLst>
            <pc:docMk/>
            <pc:sldMk cId="4085826241" sldId="2475"/>
            <ac:spMk id="8" creationId="{57A92070-D463-494A-5851-59FAD1CB1F7C}"/>
          </ac:spMkLst>
        </pc:spChg>
        <pc:spChg chg="add mod">
          <ac:chgData name="Sam Hunter" userId="219d00bd-3a32-46fc-b041-c4c631fb648a" providerId="ADAL" clId="{613200D2-EE06-483A-80BC-40CDCAD6F11C}" dt="2024-06-11T08:18:32.731" v="2828" actId="1076"/>
          <ac:spMkLst>
            <pc:docMk/>
            <pc:sldMk cId="4085826241" sldId="2475"/>
            <ac:spMk id="9" creationId="{95195A65-7DA7-9DCC-DF4F-08D4B3FDDDA9}"/>
          </ac:spMkLst>
        </pc:spChg>
        <pc:spChg chg="add mod">
          <ac:chgData name="Sam Hunter" userId="219d00bd-3a32-46fc-b041-c4c631fb648a" providerId="ADAL" clId="{613200D2-EE06-483A-80BC-40CDCAD6F11C}" dt="2024-06-11T08:18:32.731" v="2828" actId="1076"/>
          <ac:spMkLst>
            <pc:docMk/>
            <pc:sldMk cId="4085826241" sldId="2475"/>
            <ac:spMk id="10" creationId="{B15D5B57-9B10-23E4-7B80-04FFAE590FCD}"/>
          </ac:spMkLst>
        </pc:spChg>
        <pc:spChg chg="add mod">
          <ac:chgData name="Sam Hunter" userId="219d00bd-3a32-46fc-b041-c4c631fb648a" providerId="ADAL" clId="{613200D2-EE06-483A-80BC-40CDCAD6F11C}" dt="2024-06-11T08:18:32.731" v="2828" actId="1076"/>
          <ac:spMkLst>
            <pc:docMk/>
            <pc:sldMk cId="4085826241" sldId="2475"/>
            <ac:spMk id="11" creationId="{3F8D32F2-6223-283D-2BF0-212175607F14}"/>
          </ac:spMkLst>
        </pc:spChg>
        <pc:picChg chg="del">
          <ac:chgData name="Sam Hunter" userId="219d00bd-3a32-46fc-b041-c4c631fb648a" providerId="ADAL" clId="{613200D2-EE06-483A-80BC-40CDCAD6F11C}" dt="2024-06-10T16:44:38.446" v="2498" actId="478"/>
          <ac:picMkLst>
            <pc:docMk/>
            <pc:sldMk cId="4085826241" sldId="2475"/>
            <ac:picMk id="2" creationId="{CBC35F32-C0F2-FA0B-BDC3-8324374A34E7}"/>
          </ac:picMkLst>
        </pc:picChg>
      </pc:sldChg>
      <pc:sldChg chg="addSp delSp modSp add mod modNotesTx">
        <pc:chgData name="Sam Hunter" userId="219d00bd-3a32-46fc-b041-c4c631fb648a" providerId="ADAL" clId="{613200D2-EE06-483A-80BC-40CDCAD6F11C}" dt="2024-06-11T11:35:42.687" v="5479" actId="20577"/>
        <pc:sldMkLst>
          <pc:docMk/>
          <pc:sldMk cId="3710724920" sldId="2476"/>
        </pc:sldMkLst>
        <pc:spChg chg="add del mod">
          <ac:chgData name="Sam Hunter" userId="219d00bd-3a32-46fc-b041-c4c631fb648a" providerId="ADAL" clId="{613200D2-EE06-483A-80BC-40CDCAD6F11C}" dt="2024-06-10T16:53:28.617" v="2766" actId="11529"/>
          <ac:spMkLst>
            <pc:docMk/>
            <pc:sldMk cId="3710724920" sldId="2476"/>
            <ac:spMk id="2" creationId="{25035B93-118A-CB1C-8085-2BB841585A46}"/>
          </ac:spMkLst>
        </pc:spChg>
        <pc:spChg chg="add mod">
          <ac:chgData name="Sam Hunter" userId="219d00bd-3a32-46fc-b041-c4c631fb648a" providerId="ADAL" clId="{613200D2-EE06-483A-80BC-40CDCAD6F11C}" dt="2024-06-10T16:53:57.263" v="2779" actId="20577"/>
          <ac:spMkLst>
            <pc:docMk/>
            <pc:sldMk cId="3710724920" sldId="2476"/>
            <ac:spMk id="3" creationId="{32B11349-6F6A-B208-6BA9-D0959BD174A4}"/>
          </ac:spMkLst>
        </pc:spChg>
        <pc:spChg chg="add del">
          <ac:chgData name="Sam Hunter" userId="219d00bd-3a32-46fc-b041-c4c631fb648a" providerId="ADAL" clId="{613200D2-EE06-483A-80BC-40CDCAD6F11C}" dt="2024-06-10T16:52:33.602" v="2760" actId="478"/>
          <ac:spMkLst>
            <pc:docMk/>
            <pc:sldMk cId="3710724920" sldId="2476"/>
            <ac:spMk id="4" creationId="{58C7D89F-B1A9-9416-4BA0-5359B3C06778}"/>
          </ac:spMkLst>
        </pc:spChg>
        <pc:spChg chg="add mod">
          <ac:chgData name="Sam Hunter" userId="219d00bd-3a32-46fc-b041-c4c631fb648a" providerId="ADAL" clId="{613200D2-EE06-483A-80BC-40CDCAD6F11C}" dt="2024-06-10T16:54:39.921" v="2797" actId="20577"/>
          <ac:spMkLst>
            <pc:docMk/>
            <pc:sldMk cId="3710724920" sldId="2476"/>
            <ac:spMk id="7" creationId="{8BAC5BCF-27BD-74B2-B128-AE61D25D7022}"/>
          </ac:spMkLst>
        </pc:spChg>
        <pc:spChg chg="add mod">
          <ac:chgData name="Sam Hunter" userId="219d00bd-3a32-46fc-b041-c4c631fb648a" providerId="ADAL" clId="{613200D2-EE06-483A-80BC-40CDCAD6F11C}" dt="2024-06-10T16:54:53.870" v="2807" actId="20577"/>
          <ac:spMkLst>
            <pc:docMk/>
            <pc:sldMk cId="3710724920" sldId="2476"/>
            <ac:spMk id="8" creationId="{EB21C901-BB69-CABB-A980-309C3FF871C4}"/>
          </ac:spMkLst>
        </pc:spChg>
        <pc:spChg chg="add mod">
          <ac:chgData name="Sam Hunter" userId="219d00bd-3a32-46fc-b041-c4c631fb648a" providerId="ADAL" clId="{613200D2-EE06-483A-80BC-40CDCAD6F11C}" dt="2024-06-10T16:55:09.738" v="2818" actId="20577"/>
          <ac:spMkLst>
            <pc:docMk/>
            <pc:sldMk cId="3710724920" sldId="2476"/>
            <ac:spMk id="9" creationId="{C3777F8C-4CED-290C-EAB8-0AFD8F6BAFE5}"/>
          </ac:spMkLst>
        </pc:spChg>
        <pc:spChg chg="add mod">
          <ac:chgData name="Sam Hunter" userId="219d00bd-3a32-46fc-b041-c4c631fb648a" providerId="ADAL" clId="{613200D2-EE06-483A-80BC-40CDCAD6F11C}" dt="2024-06-10T16:55:12.723" v="2821" actId="20577"/>
          <ac:spMkLst>
            <pc:docMk/>
            <pc:sldMk cId="3710724920" sldId="2476"/>
            <ac:spMk id="10" creationId="{CE3D8D9F-E7C1-E28A-617E-92B14A761182}"/>
          </ac:spMkLst>
        </pc:spChg>
        <pc:spChg chg="add mod">
          <ac:chgData name="Sam Hunter" userId="219d00bd-3a32-46fc-b041-c4c631fb648a" providerId="ADAL" clId="{613200D2-EE06-483A-80BC-40CDCAD6F11C}" dt="2024-06-10T16:55:15.942" v="2826" actId="20577"/>
          <ac:spMkLst>
            <pc:docMk/>
            <pc:sldMk cId="3710724920" sldId="2476"/>
            <ac:spMk id="11" creationId="{A493CACA-D738-205A-44DD-559B2B2A9D84}"/>
          </ac:spMkLst>
        </pc:spChg>
        <pc:spChg chg="mod">
          <ac:chgData name="Sam Hunter" userId="219d00bd-3a32-46fc-b041-c4c631fb648a" providerId="ADAL" clId="{613200D2-EE06-483A-80BC-40CDCAD6F11C}" dt="2024-06-11T10:06:58.701" v="4627" actId="20577"/>
          <ac:spMkLst>
            <pc:docMk/>
            <pc:sldMk cId="3710724920" sldId="2476"/>
            <ac:spMk id="13" creationId="{CEAD6872-93DD-F772-7305-6EEA98713AB9}"/>
          </ac:spMkLst>
        </pc:spChg>
        <pc:spChg chg="mod">
          <ac:chgData name="Sam Hunter" userId="219d00bd-3a32-46fc-b041-c4c631fb648a" providerId="ADAL" clId="{613200D2-EE06-483A-80BC-40CDCAD6F11C}" dt="2024-06-11T08:32:58.337" v="3160"/>
          <ac:spMkLst>
            <pc:docMk/>
            <pc:sldMk cId="3710724920" sldId="2476"/>
            <ac:spMk id="14" creationId="{57B82B2F-3158-966C-9FAE-2F341CB10C4C}"/>
          </ac:spMkLst>
        </pc:spChg>
        <pc:grpChg chg="add mod">
          <ac:chgData name="Sam Hunter" userId="219d00bd-3a32-46fc-b041-c4c631fb648a" providerId="ADAL" clId="{613200D2-EE06-483A-80BC-40CDCAD6F11C}" dt="2024-06-11T08:33:03.623" v="3161" actId="1076"/>
          <ac:grpSpMkLst>
            <pc:docMk/>
            <pc:sldMk cId="3710724920" sldId="2476"/>
            <ac:grpSpMk id="12" creationId="{C6F117A9-F49F-E608-B5E7-35331437E3EC}"/>
          </ac:grpSpMkLst>
        </pc:grpChg>
      </pc:sldChg>
      <pc:sldChg chg="addSp delSp modSp add mod modAnim modNotesTx">
        <pc:chgData name="Sam Hunter" userId="219d00bd-3a32-46fc-b041-c4c631fb648a" providerId="ADAL" clId="{613200D2-EE06-483A-80BC-40CDCAD6F11C}" dt="2024-06-11T10:24:09.076" v="5465" actId="20577"/>
        <pc:sldMkLst>
          <pc:docMk/>
          <pc:sldMk cId="2540269715" sldId="2477"/>
        </pc:sldMkLst>
        <pc:spChg chg="add mod">
          <ac:chgData name="Sam Hunter" userId="219d00bd-3a32-46fc-b041-c4c631fb648a" providerId="ADAL" clId="{613200D2-EE06-483A-80BC-40CDCAD6F11C}" dt="2024-06-11T10:06:49.431" v="4609" actId="20577"/>
          <ac:spMkLst>
            <pc:docMk/>
            <pc:sldMk cId="2540269715" sldId="2477"/>
            <ac:spMk id="2" creationId="{DFA8A97C-B8CB-C6E4-B464-83DE92A5B13C}"/>
          </ac:spMkLst>
        </pc:spChg>
        <pc:spChg chg="add mod">
          <ac:chgData name="Sam Hunter" userId="219d00bd-3a32-46fc-b041-c4c631fb648a" providerId="ADAL" clId="{613200D2-EE06-483A-80BC-40CDCAD6F11C}" dt="2024-06-11T08:32:56.174" v="3159" actId="164"/>
          <ac:spMkLst>
            <pc:docMk/>
            <pc:sldMk cId="2540269715" sldId="2477"/>
            <ac:spMk id="4" creationId="{473F453E-893B-D08A-9E8A-752DCDE18ED8}"/>
          </ac:spMkLst>
        </pc:spChg>
        <pc:spChg chg="del">
          <ac:chgData name="Sam Hunter" userId="219d00bd-3a32-46fc-b041-c4c631fb648a" providerId="ADAL" clId="{613200D2-EE06-483A-80BC-40CDCAD6F11C}" dt="2024-06-11T08:19:54.852" v="2830" actId="478"/>
          <ac:spMkLst>
            <pc:docMk/>
            <pc:sldMk cId="2540269715" sldId="2477"/>
            <ac:spMk id="6" creationId="{BE20EB11-CE9D-0263-833F-A9492DFE6CFC}"/>
          </ac:spMkLst>
        </pc:spChg>
        <pc:grpChg chg="add mod">
          <ac:chgData name="Sam Hunter" userId="219d00bd-3a32-46fc-b041-c4c631fb648a" providerId="ADAL" clId="{613200D2-EE06-483A-80BC-40CDCAD6F11C}" dt="2024-06-11T08:32:56.174" v="3159" actId="164"/>
          <ac:grpSpMkLst>
            <pc:docMk/>
            <pc:sldMk cId="2540269715" sldId="2477"/>
            <ac:grpSpMk id="12" creationId="{EE66C2E1-DDA9-499B-1B27-94631D6551DD}"/>
          </ac:grpSpMkLst>
        </pc:grpChg>
        <pc:picChg chg="add mod">
          <ac:chgData name="Sam Hunter" userId="219d00bd-3a32-46fc-b041-c4c631fb648a" providerId="ADAL" clId="{613200D2-EE06-483A-80BC-40CDCAD6F11C}" dt="2024-06-11T09:46:11.100" v="3180" actId="1076"/>
          <ac:picMkLst>
            <pc:docMk/>
            <pc:sldMk cId="2540269715" sldId="2477"/>
            <ac:picMk id="13" creationId="{8360FEF9-BCD4-1179-200B-5E6C0352C4D1}"/>
          </ac:picMkLst>
        </pc:picChg>
      </pc:sldChg>
      <pc:sldChg chg="addSp modSp add mod modNotesTx">
        <pc:chgData name="Sam Hunter" userId="219d00bd-3a32-46fc-b041-c4c631fb648a" providerId="ADAL" clId="{613200D2-EE06-483A-80BC-40CDCAD6F11C}" dt="2024-06-11T11:39:36.468" v="5583" actId="20577"/>
        <pc:sldMkLst>
          <pc:docMk/>
          <pc:sldMk cId="581300116" sldId="2478"/>
        </pc:sldMkLst>
        <pc:spChg chg="mod">
          <ac:chgData name="Sam Hunter" userId="219d00bd-3a32-46fc-b041-c4c631fb648a" providerId="ADAL" clId="{613200D2-EE06-483A-80BC-40CDCAD6F11C}" dt="2024-06-11T09:44:19.302" v="3173" actId="1076"/>
          <ac:spMkLst>
            <pc:docMk/>
            <pc:sldMk cId="581300116" sldId="2478"/>
            <ac:spMk id="3" creationId="{32B11349-6F6A-B208-6BA9-D0959BD174A4}"/>
          </ac:spMkLst>
        </pc:spChg>
        <pc:spChg chg="add mod">
          <ac:chgData name="Sam Hunter" userId="219d00bd-3a32-46fc-b041-c4c631fb648a" providerId="ADAL" clId="{613200D2-EE06-483A-80BC-40CDCAD6F11C}" dt="2024-06-11T09:43:35.583" v="3167" actId="571"/>
          <ac:spMkLst>
            <pc:docMk/>
            <pc:sldMk cId="581300116" sldId="2478"/>
            <ac:spMk id="6" creationId="{A8CC916A-A4EF-532B-9530-30F3DCC65EF4}"/>
          </ac:spMkLst>
        </pc:spChg>
        <pc:spChg chg="mod">
          <ac:chgData name="Sam Hunter" userId="219d00bd-3a32-46fc-b041-c4c631fb648a" providerId="ADAL" clId="{613200D2-EE06-483A-80BC-40CDCAD6F11C}" dt="2024-06-11T09:43:57.056" v="3171" actId="1076"/>
          <ac:spMkLst>
            <pc:docMk/>
            <pc:sldMk cId="581300116" sldId="2478"/>
            <ac:spMk id="7" creationId="{8BAC5BCF-27BD-74B2-B128-AE61D25D7022}"/>
          </ac:spMkLst>
        </pc:spChg>
        <pc:spChg chg="mod">
          <ac:chgData name="Sam Hunter" userId="219d00bd-3a32-46fc-b041-c4c631fb648a" providerId="ADAL" clId="{613200D2-EE06-483A-80BC-40CDCAD6F11C}" dt="2024-06-11T09:43:51.367" v="3170" actId="1076"/>
          <ac:spMkLst>
            <pc:docMk/>
            <pc:sldMk cId="581300116" sldId="2478"/>
            <ac:spMk id="8" creationId="{EB21C901-BB69-CABB-A980-309C3FF871C4}"/>
          </ac:spMkLst>
        </pc:spChg>
        <pc:spChg chg="mod">
          <ac:chgData name="Sam Hunter" userId="219d00bd-3a32-46fc-b041-c4c631fb648a" providerId="ADAL" clId="{613200D2-EE06-483A-80BC-40CDCAD6F11C}" dt="2024-06-11T09:43:47.814" v="3169" actId="1076"/>
          <ac:spMkLst>
            <pc:docMk/>
            <pc:sldMk cId="581300116" sldId="2478"/>
            <ac:spMk id="9" creationId="{C3777F8C-4CED-290C-EAB8-0AFD8F6BAFE5}"/>
          </ac:spMkLst>
        </pc:spChg>
        <pc:spChg chg="mod">
          <ac:chgData name="Sam Hunter" userId="219d00bd-3a32-46fc-b041-c4c631fb648a" providerId="ADAL" clId="{613200D2-EE06-483A-80BC-40CDCAD6F11C}" dt="2024-06-11T09:43:39.036" v="3168" actId="1076"/>
          <ac:spMkLst>
            <pc:docMk/>
            <pc:sldMk cId="581300116" sldId="2478"/>
            <ac:spMk id="10" creationId="{CE3D8D9F-E7C1-E28A-617E-92B14A761182}"/>
          </ac:spMkLst>
        </pc:spChg>
        <pc:spChg chg="mod">
          <ac:chgData name="Sam Hunter" userId="219d00bd-3a32-46fc-b041-c4c631fb648a" providerId="ADAL" clId="{613200D2-EE06-483A-80BC-40CDCAD6F11C}" dt="2024-06-11T09:43:18.545" v="3165" actId="1076"/>
          <ac:spMkLst>
            <pc:docMk/>
            <pc:sldMk cId="581300116" sldId="2478"/>
            <ac:spMk id="11" creationId="{A493CACA-D738-205A-44DD-559B2B2A9D84}"/>
          </ac:spMkLst>
        </pc:spChg>
        <pc:spChg chg="add mod">
          <ac:chgData name="Sam Hunter" userId="219d00bd-3a32-46fc-b041-c4c631fb648a" providerId="ADAL" clId="{613200D2-EE06-483A-80BC-40CDCAD6F11C}" dt="2024-06-11T09:43:35.583" v="3167" actId="571"/>
          <ac:spMkLst>
            <pc:docMk/>
            <pc:sldMk cId="581300116" sldId="2478"/>
            <ac:spMk id="13" creationId="{662DC6E2-F001-20FD-2E20-BBD9F1DD04E9}"/>
          </ac:spMkLst>
        </pc:spChg>
        <pc:spChg chg="add mod">
          <ac:chgData name="Sam Hunter" userId="219d00bd-3a32-46fc-b041-c4c631fb648a" providerId="ADAL" clId="{613200D2-EE06-483A-80BC-40CDCAD6F11C}" dt="2024-06-11T09:43:35.583" v="3167" actId="571"/>
          <ac:spMkLst>
            <pc:docMk/>
            <pc:sldMk cId="581300116" sldId="2478"/>
            <ac:spMk id="14" creationId="{24627966-87C5-1E7C-E258-A3928FD9E247}"/>
          </ac:spMkLst>
        </pc:spChg>
        <pc:spChg chg="add mod">
          <ac:chgData name="Sam Hunter" userId="219d00bd-3a32-46fc-b041-c4c631fb648a" providerId="ADAL" clId="{613200D2-EE06-483A-80BC-40CDCAD6F11C}" dt="2024-06-11T09:43:35.583" v="3167" actId="571"/>
          <ac:spMkLst>
            <pc:docMk/>
            <pc:sldMk cId="581300116" sldId="2478"/>
            <ac:spMk id="15" creationId="{01E45AD5-684D-52AF-658E-EDC29B08A7D2}"/>
          </ac:spMkLst>
        </pc:spChg>
        <pc:spChg chg="mod">
          <ac:chgData name="Sam Hunter" userId="219d00bd-3a32-46fc-b041-c4c631fb648a" providerId="ADAL" clId="{613200D2-EE06-483A-80BC-40CDCAD6F11C}" dt="2024-06-11T09:44:50.819" v="3175"/>
          <ac:spMkLst>
            <pc:docMk/>
            <pc:sldMk cId="581300116" sldId="2478"/>
            <ac:spMk id="16" creationId="{148A22D6-B8EE-3361-86AD-44BB8070F8A7}"/>
          </ac:spMkLst>
        </pc:spChg>
        <pc:spChg chg="add mod">
          <ac:chgData name="Sam Hunter" userId="219d00bd-3a32-46fc-b041-c4c631fb648a" providerId="ADAL" clId="{613200D2-EE06-483A-80BC-40CDCAD6F11C}" dt="2024-06-11T09:43:35.583" v="3167" actId="571"/>
          <ac:spMkLst>
            <pc:docMk/>
            <pc:sldMk cId="581300116" sldId="2478"/>
            <ac:spMk id="18" creationId="{A814A528-0091-9CD3-76F2-038717B544DD}"/>
          </ac:spMkLst>
        </pc:spChg>
        <pc:grpChg chg="mod">
          <ac:chgData name="Sam Hunter" userId="219d00bd-3a32-46fc-b041-c4c631fb648a" providerId="ADAL" clId="{613200D2-EE06-483A-80BC-40CDCAD6F11C}" dt="2024-06-11T09:43:08.170" v="3164" actId="1076"/>
          <ac:grpSpMkLst>
            <pc:docMk/>
            <pc:sldMk cId="581300116" sldId="2478"/>
            <ac:grpSpMk id="12" creationId="{EE66C2E1-DDA9-499B-1B27-94631D6551DD}"/>
          </ac:grpSpMkLst>
        </pc:grpChg>
        <pc:picChg chg="add mod">
          <ac:chgData name="Sam Hunter" userId="219d00bd-3a32-46fc-b041-c4c631fb648a" providerId="ADAL" clId="{613200D2-EE06-483A-80BC-40CDCAD6F11C}" dt="2024-06-11T09:45:30.652" v="3178" actId="1076"/>
          <ac:picMkLst>
            <pc:docMk/>
            <pc:sldMk cId="581300116" sldId="2478"/>
            <ac:picMk id="2050" creationId="{2A936BEB-2211-5D7E-9D20-1AD92933BD49}"/>
          </ac:picMkLst>
        </pc:picChg>
      </pc:sldChg>
      <pc:sldChg chg="addSp delSp modSp add mod modNotesTx">
        <pc:chgData name="Sam Hunter" userId="219d00bd-3a32-46fc-b041-c4c631fb648a" providerId="ADAL" clId="{613200D2-EE06-483A-80BC-40CDCAD6F11C}" dt="2024-06-11T10:20:40.131" v="5108" actId="20577"/>
        <pc:sldMkLst>
          <pc:docMk/>
          <pc:sldMk cId="3006034539" sldId="2479"/>
        </pc:sldMkLst>
        <pc:spChg chg="add mod">
          <ac:chgData name="Sam Hunter" userId="219d00bd-3a32-46fc-b041-c4c631fb648a" providerId="ADAL" clId="{613200D2-EE06-483A-80BC-40CDCAD6F11C}" dt="2024-06-11T10:02:42.979" v="4474" actId="1076"/>
          <ac:spMkLst>
            <pc:docMk/>
            <pc:sldMk cId="3006034539" sldId="2479"/>
            <ac:spMk id="2" creationId="{C8C496B0-C682-2BD0-9E34-ACFE0A13BDC8}"/>
          </ac:spMkLst>
        </pc:spChg>
        <pc:spChg chg="del">
          <ac:chgData name="Sam Hunter" userId="219d00bd-3a32-46fc-b041-c4c631fb648a" providerId="ADAL" clId="{613200D2-EE06-483A-80BC-40CDCAD6F11C}" dt="2024-06-11T10:01:35.903" v="4468" actId="478"/>
          <ac:spMkLst>
            <pc:docMk/>
            <pc:sldMk cId="3006034539" sldId="2479"/>
            <ac:spMk id="7" creationId="{C2343AE1-4CF1-81D4-BDE3-05E9B1A12E06}"/>
          </ac:spMkLst>
        </pc:spChg>
        <pc:spChg chg="add mod">
          <ac:chgData name="Sam Hunter" userId="219d00bd-3a32-46fc-b041-c4c631fb648a" providerId="ADAL" clId="{613200D2-EE06-483A-80BC-40CDCAD6F11C}" dt="2024-06-11T10:02:59.943" v="4499" actId="1076"/>
          <ac:spMkLst>
            <pc:docMk/>
            <pc:sldMk cId="3006034539" sldId="2479"/>
            <ac:spMk id="13" creationId="{02ACC263-3887-62A0-A162-DA65D6301FDB}"/>
          </ac:spMkLst>
        </pc:spChg>
        <pc:spChg chg="del">
          <ac:chgData name="Sam Hunter" userId="219d00bd-3a32-46fc-b041-c4c631fb648a" providerId="ADAL" clId="{613200D2-EE06-483A-80BC-40CDCAD6F11C}" dt="2024-06-11T10:01:38.152" v="4469" actId="478"/>
          <ac:spMkLst>
            <pc:docMk/>
            <pc:sldMk cId="3006034539" sldId="2479"/>
            <ac:spMk id="16" creationId="{148A22D6-B8EE-3361-86AD-44BB8070F8A7}"/>
          </ac:spMkLst>
        </pc:spChg>
        <pc:spChg chg="del">
          <ac:chgData name="Sam Hunter" userId="219d00bd-3a32-46fc-b041-c4c631fb648a" providerId="ADAL" clId="{613200D2-EE06-483A-80BC-40CDCAD6F11C}" dt="2024-06-11T10:01:38.152" v="4469" actId="478"/>
          <ac:spMkLst>
            <pc:docMk/>
            <pc:sldMk cId="3006034539" sldId="2479"/>
            <ac:spMk id="17" creationId="{58EA4D23-6691-1CD3-1D9D-A21C46AB407C}"/>
          </ac:spMkLst>
        </pc:spChg>
        <pc:grpChg chg="del">
          <ac:chgData name="Sam Hunter" userId="219d00bd-3a32-46fc-b041-c4c631fb648a" providerId="ADAL" clId="{613200D2-EE06-483A-80BC-40CDCAD6F11C}" dt="2024-06-11T10:01:34.017" v="4467" actId="478"/>
          <ac:grpSpMkLst>
            <pc:docMk/>
            <pc:sldMk cId="3006034539" sldId="2479"/>
            <ac:grpSpMk id="3" creationId="{40B897AB-0A0D-89D2-1B07-40E72E5DBEB0}"/>
          </ac:grpSpMkLst>
        </pc:grpChg>
      </pc:sldChg>
      <pc:sldChg chg="addSp delSp modSp new mod modTransition modNotesTx">
        <pc:chgData name="Sam Hunter" userId="219d00bd-3a32-46fc-b041-c4c631fb648a" providerId="ADAL" clId="{613200D2-EE06-483A-80BC-40CDCAD6F11C}" dt="2024-06-11T11:53:05.322" v="6160"/>
        <pc:sldMkLst>
          <pc:docMk/>
          <pc:sldMk cId="4065676339" sldId="2480"/>
        </pc:sldMkLst>
        <pc:spChg chg="del">
          <ac:chgData name="Sam Hunter" userId="219d00bd-3a32-46fc-b041-c4c631fb648a" providerId="ADAL" clId="{613200D2-EE06-483A-80BC-40CDCAD6F11C}" dt="2024-06-11T11:40:55.170" v="5585" actId="478"/>
          <ac:spMkLst>
            <pc:docMk/>
            <pc:sldMk cId="4065676339" sldId="2480"/>
            <ac:spMk id="2" creationId="{4F18834B-683A-07D8-9046-362438C7057A}"/>
          </ac:spMkLst>
        </pc:spChg>
        <pc:spChg chg="add del mod">
          <ac:chgData name="Sam Hunter" userId="219d00bd-3a32-46fc-b041-c4c631fb648a" providerId="ADAL" clId="{613200D2-EE06-483A-80BC-40CDCAD6F11C}" dt="2024-06-11T11:43:23.301" v="5687" actId="478"/>
          <ac:spMkLst>
            <pc:docMk/>
            <pc:sldMk cId="4065676339" sldId="2480"/>
            <ac:spMk id="4" creationId="{282361F7-6865-E475-3426-9D1CBFB73563}"/>
          </ac:spMkLst>
        </pc:spChg>
        <pc:spChg chg="add del mod">
          <ac:chgData name="Sam Hunter" userId="219d00bd-3a32-46fc-b041-c4c631fb648a" providerId="ADAL" clId="{613200D2-EE06-483A-80BC-40CDCAD6F11C}" dt="2024-06-11T11:43:23.301" v="5687" actId="478"/>
          <ac:spMkLst>
            <pc:docMk/>
            <pc:sldMk cId="4065676339" sldId="2480"/>
            <ac:spMk id="5" creationId="{92B28CD0-6804-0635-CB2D-4F986D604A85}"/>
          </ac:spMkLst>
        </pc:spChg>
        <pc:spChg chg="add mod">
          <ac:chgData name="Sam Hunter" userId="219d00bd-3a32-46fc-b041-c4c631fb648a" providerId="ADAL" clId="{613200D2-EE06-483A-80BC-40CDCAD6F11C}" dt="2024-06-11T11:43:30.177" v="5688"/>
          <ac:spMkLst>
            <pc:docMk/>
            <pc:sldMk cId="4065676339" sldId="2480"/>
            <ac:spMk id="6" creationId="{CEDADDD1-1FE9-B209-4C2F-18206099AFE5}"/>
          </ac:spMkLst>
        </pc:spChg>
        <pc:spChg chg="add mod">
          <ac:chgData name="Sam Hunter" userId="219d00bd-3a32-46fc-b041-c4c631fb648a" providerId="ADAL" clId="{613200D2-EE06-483A-80BC-40CDCAD6F11C}" dt="2024-06-11T11:43:30.177" v="5688"/>
          <ac:spMkLst>
            <pc:docMk/>
            <pc:sldMk cId="4065676339" sldId="2480"/>
            <ac:spMk id="7" creationId="{701F1461-C05D-AC24-E6D9-19BE15E89148}"/>
          </ac:spMkLst>
        </pc:spChg>
        <pc:spChg chg="add mod">
          <ac:chgData name="Sam Hunter" userId="219d00bd-3a32-46fc-b041-c4c631fb648a" providerId="ADAL" clId="{613200D2-EE06-483A-80BC-40CDCAD6F11C}" dt="2024-06-11T11:44:11.513" v="5695" actId="164"/>
          <ac:spMkLst>
            <pc:docMk/>
            <pc:sldMk cId="4065676339" sldId="2480"/>
            <ac:spMk id="9" creationId="{0256AD43-C988-7D1A-2BCB-9C9D109D3970}"/>
          </ac:spMkLst>
        </pc:spChg>
        <pc:spChg chg="add mod">
          <ac:chgData name="Sam Hunter" userId="219d00bd-3a32-46fc-b041-c4c631fb648a" providerId="ADAL" clId="{613200D2-EE06-483A-80BC-40CDCAD6F11C}" dt="2024-06-11T11:44:11.513" v="5695" actId="164"/>
          <ac:spMkLst>
            <pc:docMk/>
            <pc:sldMk cId="4065676339" sldId="2480"/>
            <ac:spMk id="10" creationId="{3F4AECE0-9309-2205-63BE-85EB55AB006A}"/>
          </ac:spMkLst>
        </pc:spChg>
        <pc:spChg chg="add mod">
          <ac:chgData name="Sam Hunter" userId="219d00bd-3a32-46fc-b041-c4c631fb648a" providerId="ADAL" clId="{613200D2-EE06-483A-80BC-40CDCAD6F11C}" dt="2024-06-11T11:44:11.513" v="5695" actId="164"/>
          <ac:spMkLst>
            <pc:docMk/>
            <pc:sldMk cId="4065676339" sldId="2480"/>
            <ac:spMk id="11" creationId="{812F77C5-1DB1-EFBD-6F11-CD69D711967D}"/>
          </ac:spMkLst>
        </pc:spChg>
        <pc:spChg chg="add mod">
          <ac:chgData name="Sam Hunter" userId="219d00bd-3a32-46fc-b041-c4c631fb648a" providerId="ADAL" clId="{613200D2-EE06-483A-80BC-40CDCAD6F11C}" dt="2024-06-11T11:44:11.513" v="5695" actId="164"/>
          <ac:spMkLst>
            <pc:docMk/>
            <pc:sldMk cId="4065676339" sldId="2480"/>
            <ac:spMk id="12" creationId="{DF3FED67-3E98-B2D0-78FF-4202571458CE}"/>
          </ac:spMkLst>
        </pc:spChg>
        <pc:spChg chg="add mod">
          <ac:chgData name="Sam Hunter" userId="219d00bd-3a32-46fc-b041-c4c631fb648a" providerId="ADAL" clId="{613200D2-EE06-483A-80BC-40CDCAD6F11C}" dt="2024-06-11T11:44:11.513" v="5695" actId="164"/>
          <ac:spMkLst>
            <pc:docMk/>
            <pc:sldMk cId="4065676339" sldId="2480"/>
            <ac:spMk id="13" creationId="{B87B6BA6-A6A2-09D5-FC9F-B7B106EC996B}"/>
          </ac:spMkLst>
        </pc:spChg>
        <pc:spChg chg="add mod">
          <ac:chgData name="Sam Hunter" userId="219d00bd-3a32-46fc-b041-c4c631fb648a" providerId="ADAL" clId="{613200D2-EE06-483A-80BC-40CDCAD6F11C}" dt="2024-06-11T11:44:11.513" v="5695" actId="164"/>
          <ac:spMkLst>
            <pc:docMk/>
            <pc:sldMk cId="4065676339" sldId="2480"/>
            <ac:spMk id="14" creationId="{A49957BD-3F10-7525-6A80-01EC8BA1674F}"/>
          </ac:spMkLst>
        </pc:spChg>
        <pc:spChg chg="add mod">
          <ac:chgData name="Sam Hunter" userId="219d00bd-3a32-46fc-b041-c4c631fb648a" providerId="ADAL" clId="{613200D2-EE06-483A-80BC-40CDCAD6F11C}" dt="2024-06-11T11:44:26.195" v="5698"/>
          <ac:spMkLst>
            <pc:docMk/>
            <pc:sldMk cId="4065676339" sldId="2480"/>
            <ac:spMk id="16" creationId="{D943F3C5-E327-5D89-355B-3F48D5E461AC}"/>
          </ac:spMkLst>
        </pc:spChg>
        <pc:spChg chg="add mod">
          <ac:chgData name="Sam Hunter" userId="219d00bd-3a32-46fc-b041-c4c631fb648a" providerId="ADAL" clId="{613200D2-EE06-483A-80BC-40CDCAD6F11C}" dt="2024-06-11T11:44:26.195" v="5698"/>
          <ac:spMkLst>
            <pc:docMk/>
            <pc:sldMk cId="4065676339" sldId="2480"/>
            <ac:spMk id="17" creationId="{355E232D-DF61-26AF-EBD0-71FC5FCD215C}"/>
          </ac:spMkLst>
        </pc:spChg>
        <pc:spChg chg="add mod">
          <ac:chgData name="Sam Hunter" userId="219d00bd-3a32-46fc-b041-c4c631fb648a" providerId="ADAL" clId="{613200D2-EE06-483A-80BC-40CDCAD6F11C}" dt="2024-06-11T11:44:26.195" v="5698"/>
          <ac:spMkLst>
            <pc:docMk/>
            <pc:sldMk cId="4065676339" sldId="2480"/>
            <ac:spMk id="18" creationId="{1781CF1F-C2BF-1545-5AE4-6C2635EE97D9}"/>
          </ac:spMkLst>
        </pc:spChg>
        <pc:spChg chg="add mod">
          <ac:chgData name="Sam Hunter" userId="219d00bd-3a32-46fc-b041-c4c631fb648a" providerId="ADAL" clId="{613200D2-EE06-483A-80BC-40CDCAD6F11C}" dt="2024-06-11T11:44:26.195" v="5698"/>
          <ac:spMkLst>
            <pc:docMk/>
            <pc:sldMk cId="4065676339" sldId="2480"/>
            <ac:spMk id="19" creationId="{55DF71CC-F278-FFA7-931F-8BE7883A6928}"/>
          </ac:spMkLst>
        </pc:spChg>
        <pc:spChg chg="add mod">
          <ac:chgData name="Sam Hunter" userId="219d00bd-3a32-46fc-b041-c4c631fb648a" providerId="ADAL" clId="{613200D2-EE06-483A-80BC-40CDCAD6F11C}" dt="2024-06-11T11:44:26.195" v="5698"/>
          <ac:spMkLst>
            <pc:docMk/>
            <pc:sldMk cId="4065676339" sldId="2480"/>
            <ac:spMk id="20" creationId="{590C9299-B49C-BF3B-F71E-D6EB79720F98}"/>
          </ac:spMkLst>
        </pc:spChg>
        <pc:spChg chg="add mod">
          <ac:chgData name="Sam Hunter" userId="219d00bd-3a32-46fc-b041-c4c631fb648a" providerId="ADAL" clId="{613200D2-EE06-483A-80BC-40CDCAD6F11C}" dt="2024-06-11T11:44:26.195" v="5698"/>
          <ac:spMkLst>
            <pc:docMk/>
            <pc:sldMk cId="4065676339" sldId="2480"/>
            <ac:spMk id="21" creationId="{5D8B2C72-D04F-1409-D72C-8064A6BFDD04}"/>
          </ac:spMkLst>
        </pc:spChg>
        <pc:spChg chg="add mod">
          <ac:chgData name="Sam Hunter" userId="219d00bd-3a32-46fc-b041-c4c631fb648a" providerId="ADAL" clId="{613200D2-EE06-483A-80BC-40CDCAD6F11C}" dt="2024-06-11T11:45:12.906" v="5719" actId="6549"/>
          <ac:spMkLst>
            <pc:docMk/>
            <pc:sldMk cId="4065676339" sldId="2480"/>
            <ac:spMk id="22" creationId="{B077A81B-DE0D-5CFE-034D-0B59A22F2F75}"/>
          </ac:spMkLst>
        </pc:spChg>
        <pc:spChg chg="add mod">
          <ac:chgData name="Sam Hunter" userId="219d00bd-3a32-46fc-b041-c4c631fb648a" providerId="ADAL" clId="{613200D2-EE06-483A-80BC-40CDCAD6F11C}" dt="2024-06-11T11:45:07.435" v="5718" actId="1076"/>
          <ac:spMkLst>
            <pc:docMk/>
            <pc:sldMk cId="4065676339" sldId="2480"/>
            <ac:spMk id="23" creationId="{F96066F1-7CB0-2B92-E128-2584F2903DD5}"/>
          </ac:spMkLst>
        </pc:spChg>
        <pc:spChg chg="add mod">
          <ac:chgData name="Sam Hunter" userId="219d00bd-3a32-46fc-b041-c4c631fb648a" providerId="ADAL" clId="{613200D2-EE06-483A-80BC-40CDCAD6F11C}" dt="2024-06-11T11:49:43.454" v="6102" actId="1076"/>
          <ac:spMkLst>
            <pc:docMk/>
            <pc:sldMk cId="4065676339" sldId="2480"/>
            <ac:spMk id="25" creationId="{FED43A31-FE4D-CDFA-0335-B1A918CD31A6}"/>
          </ac:spMkLst>
        </pc:spChg>
        <pc:spChg chg="add mod">
          <ac:chgData name="Sam Hunter" userId="219d00bd-3a32-46fc-b041-c4c631fb648a" providerId="ADAL" clId="{613200D2-EE06-483A-80BC-40CDCAD6F11C}" dt="2024-06-11T11:49:52.500" v="6110" actId="20577"/>
          <ac:spMkLst>
            <pc:docMk/>
            <pc:sldMk cId="4065676339" sldId="2480"/>
            <ac:spMk id="26" creationId="{52980481-CB29-F9E6-031F-086251F4B4F4}"/>
          </ac:spMkLst>
        </pc:spChg>
        <pc:spChg chg="add mod">
          <ac:chgData name="Sam Hunter" userId="219d00bd-3a32-46fc-b041-c4c631fb648a" providerId="ADAL" clId="{613200D2-EE06-483A-80BC-40CDCAD6F11C}" dt="2024-06-11T11:49:59.303" v="6115" actId="20577"/>
          <ac:spMkLst>
            <pc:docMk/>
            <pc:sldMk cId="4065676339" sldId="2480"/>
            <ac:spMk id="27" creationId="{AC6AF975-FDA3-7EEF-E5DD-A4D1AAF0EDF3}"/>
          </ac:spMkLst>
        </pc:spChg>
        <pc:grpChg chg="add mod">
          <ac:chgData name="Sam Hunter" userId="219d00bd-3a32-46fc-b041-c4c631fb648a" providerId="ADAL" clId="{613200D2-EE06-483A-80BC-40CDCAD6F11C}" dt="2024-06-11T11:50:08.361" v="6117" actId="1076"/>
          <ac:grpSpMkLst>
            <pc:docMk/>
            <pc:sldMk cId="4065676339" sldId="2480"/>
            <ac:grpSpMk id="15" creationId="{7DA89F4C-EC30-E8BE-22FB-97C81E1D5955}"/>
          </ac:grpSpMkLst>
        </pc:grpChg>
        <pc:grpChg chg="add mod">
          <ac:chgData name="Sam Hunter" userId="219d00bd-3a32-46fc-b041-c4c631fb648a" providerId="ADAL" clId="{613200D2-EE06-483A-80BC-40CDCAD6F11C}" dt="2024-06-11T11:50:11.920" v="6118" actId="1076"/>
          <ac:grpSpMkLst>
            <pc:docMk/>
            <pc:sldMk cId="4065676339" sldId="2480"/>
            <ac:grpSpMk id="24" creationId="{7DAB0A3C-25B3-F6A5-0A4E-E2C80329A7CC}"/>
          </ac:grpSpMkLst>
        </pc:grpChg>
        <pc:picChg chg="add mod">
          <ac:chgData name="Sam Hunter" userId="219d00bd-3a32-46fc-b041-c4c631fb648a" providerId="ADAL" clId="{613200D2-EE06-483A-80BC-40CDCAD6F11C}" dt="2024-06-11T11:50:01.640" v="6116" actId="1076"/>
          <ac:picMkLst>
            <pc:docMk/>
            <pc:sldMk cId="4065676339" sldId="2480"/>
            <ac:picMk id="8" creationId="{15321C4B-7333-02B3-868E-0B673C8E13EE}"/>
          </ac:picMkLst>
        </pc:picChg>
      </pc:sldChg>
      <pc:sldChg chg="addSp delSp modSp add mod modNotesTx">
        <pc:chgData name="Sam Hunter" userId="219d00bd-3a32-46fc-b041-c4c631fb648a" providerId="ADAL" clId="{613200D2-EE06-483A-80BC-40CDCAD6F11C}" dt="2024-06-11T14:52:23.581" v="8524" actId="20577"/>
        <pc:sldMkLst>
          <pc:docMk/>
          <pc:sldMk cId="2850994072" sldId="2481"/>
        </pc:sldMkLst>
        <pc:spChg chg="add mod">
          <ac:chgData name="Sam Hunter" userId="219d00bd-3a32-46fc-b041-c4c631fb648a" providerId="ADAL" clId="{613200D2-EE06-483A-80BC-40CDCAD6F11C}" dt="2024-06-11T11:59:30.003" v="6221" actId="1076"/>
          <ac:spMkLst>
            <pc:docMk/>
            <pc:sldMk cId="2850994072" sldId="2481"/>
            <ac:spMk id="2" creationId="{023C36AD-7474-E1FB-D05B-F33BE3AFDE2D}"/>
          </ac:spMkLst>
        </pc:spChg>
        <pc:spChg chg="del">
          <ac:chgData name="Sam Hunter" userId="219d00bd-3a32-46fc-b041-c4c631fb648a" providerId="ADAL" clId="{613200D2-EE06-483A-80BC-40CDCAD6F11C}" dt="2024-06-11T11:53:12.517" v="6162" actId="478"/>
          <ac:spMkLst>
            <pc:docMk/>
            <pc:sldMk cId="2850994072" sldId="2481"/>
            <ac:spMk id="3" creationId="{0AFB6B2B-A17D-7862-293F-C2040EFE9294}"/>
          </ac:spMkLst>
        </pc:spChg>
        <pc:spChg chg="add mod">
          <ac:chgData name="Sam Hunter" userId="219d00bd-3a32-46fc-b041-c4c631fb648a" providerId="ADAL" clId="{613200D2-EE06-483A-80BC-40CDCAD6F11C}" dt="2024-06-11T11:59:30.003" v="6221" actId="1076"/>
          <ac:spMkLst>
            <pc:docMk/>
            <pc:sldMk cId="2850994072" sldId="2481"/>
            <ac:spMk id="4" creationId="{DA97E03B-F51C-1C28-E608-CF074F7723E3}"/>
          </ac:spMkLst>
        </pc:spChg>
        <pc:spChg chg="add mod">
          <ac:chgData name="Sam Hunter" userId="219d00bd-3a32-46fc-b041-c4c631fb648a" providerId="ADAL" clId="{613200D2-EE06-483A-80BC-40CDCAD6F11C}" dt="2024-06-11T11:59:30.003" v="6221" actId="1076"/>
          <ac:spMkLst>
            <pc:docMk/>
            <pc:sldMk cId="2850994072" sldId="2481"/>
            <ac:spMk id="5" creationId="{51410C4E-3DF4-3578-41BE-98485B2A8F4F}"/>
          </ac:spMkLst>
        </pc:spChg>
        <pc:spChg chg="mod">
          <ac:chgData name="Sam Hunter" userId="219d00bd-3a32-46fc-b041-c4c631fb648a" providerId="ADAL" clId="{613200D2-EE06-483A-80BC-40CDCAD6F11C}" dt="2024-06-11T12:09:46.407" v="6337" actId="1076"/>
          <ac:spMkLst>
            <pc:docMk/>
            <pc:sldMk cId="2850994072" sldId="2481"/>
            <ac:spMk id="6" creationId="{CEDADDD1-1FE9-B209-4C2F-18206099AFE5}"/>
          </ac:spMkLst>
        </pc:spChg>
        <pc:spChg chg="mod">
          <ac:chgData name="Sam Hunter" userId="219d00bd-3a32-46fc-b041-c4c631fb648a" providerId="ADAL" clId="{613200D2-EE06-483A-80BC-40CDCAD6F11C}" dt="2024-06-11T12:12:20.928" v="6352" actId="20577"/>
          <ac:spMkLst>
            <pc:docMk/>
            <pc:sldMk cId="2850994072" sldId="2481"/>
            <ac:spMk id="7" creationId="{701F1461-C05D-AC24-E6D9-19BE15E89148}"/>
          </ac:spMkLst>
        </pc:spChg>
        <pc:spChg chg="add mod">
          <ac:chgData name="Sam Hunter" userId="219d00bd-3a32-46fc-b041-c4c631fb648a" providerId="ADAL" clId="{613200D2-EE06-483A-80BC-40CDCAD6F11C}" dt="2024-06-11T11:59:57.395" v="6231" actId="113"/>
          <ac:spMkLst>
            <pc:docMk/>
            <pc:sldMk cId="2850994072" sldId="2481"/>
            <ac:spMk id="16" creationId="{3420F13D-5232-2485-1A9B-D6CEF293CB29}"/>
          </ac:spMkLst>
        </pc:spChg>
        <pc:spChg chg="add mod">
          <ac:chgData name="Sam Hunter" userId="219d00bd-3a32-46fc-b041-c4c631fb648a" providerId="ADAL" clId="{613200D2-EE06-483A-80BC-40CDCAD6F11C}" dt="2024-06-11T12:01:16.950" v="6247" actId="1076"/>
          <ac:spMkLst>
            <pc:docMk/>
            <pc:sldMk cId="2850994072" sldId="2481"/>
            <ac:spMk id="17" creationId="{DC055A7D-404D-C8EE-5390-77FBBB809D7F}"/>
          </ac:spMkLst>
        </pc:spChg>
        <pc:spChg chg="del">
          <ac:chgData name="Sam Hunter" userId="219d00bd-3a32-46fc-b041-c4c631fb648a" providerId="ADAL" clId="{613200D2-EE06-483A-80BC-40CDCAD6F11C}" dt="2024-06-11T11:53:12.517" v="6162" actId="478"/>
          <ac:spMkLst>
            <pc:docMk/>
            <pc:sldMk cId="2850994072" sldId="2481"/>
            <ac:spMk id="25" creationId="{FED43A31-FE4D-CDFA-0335-B1A918CD31A6}"/>
          </ac:spMkLst>
        </pc:spChg>
        <pc:spChg chg="del">
          <ac:chgData name="Sam Hunter" userId="219d00bd-3a32-46fc-b041-c4c631fb648a" providerId="ADAL" clId="{613200D2-EE06-483A-80BC-40CDCAD6F11C}" dt="2024-06-11T11:53:12.517" v="6162" actId="478"/>
          <ac:spMkLst>
            <pc:docMk/>
            <pc:sldMk cId="2850994072" sldId="2481"/>
            <ac:spMk id="26" creationId="{52980481-CB29-F9E6-031F-086251F4B4F4}"/>
          </ac:spMkLst>
        </pc:spChg>
        <pc:spChg chg="del">
          <ac:chgData name="Sam Hunter" userId="219d00bd-3a32-46fc-b041-c4c631fb648a" providerId="ADAL" clId="{613200D2-EE06-483A-80BC-40CDCAD6F11C}" dt="2024-06-11T11:53:12.517" v="6162" actId="478"/>
          <ac:spMkLst>
            <pc:docMk/>
            <pc:sldMk cId="2850994072" sldId="2481"/>
            <ac:spMk id="27" creationId="{AC6AF975-FDA3-7EEF-E5DD-A4D1AAF0EDF3}"/>
          </ac:spMkLst>
        </pc:spChg>
        <pc:spChg chg="add mod">
          <ac:chgData name="Sam Hunter" userId="219d00bd-3a32-46fc-b041-c4c631fb648a" providerId="ADAL" clId="{613200D2-EE06-483A-80BC-40CDCAD6F11C}" dt="2024-06-11T12:09:52.540" v="6338" actId="1076"/>
          <ac:spMkLst>
            <pc:docMk/>
            <pc:sldMk cId="2850994072" sldId="2481"/>
            <ac:spMk id="38" creationId="{9959B0CB-EB8A-BCCD-93EC-ED79367C0D03}"/>
          </ac:spMkLst>
        </pc:spChg>
        <pc:spChg chg="add mod">
          <ac:chgData name="Sam Hunter" userId="219d00bd-3a32-46fc-b041-c4c631fb648a" providerId="ADAL" clId="{613200D2-EE06-483A-80BC-40CDCAD6F11C}" dt="2024-06-11T12:09:52.540" v="6338" actId="1076"/>
          <ac:spMkLst>
            <pc:docMk/>
            <pc:sldMk cId="2850994072" sldId="2481"/>
            <ac:spMk id="39" creationId="{09D63E35-E278-2D98-9645-0E8C214480DC}"/>
          </ac:spMkLst>
        </pc:spChg>
        <pc:spChg chg="add mod">
          <ac:chgData name="Sam Hunter" userId="219d00bd-3a32-46fc-b041-c4c631fb648a" providerId="ADAL" clId="{613200D2-EE06-483A-80BC-40CDCAD6F11C}" dt="2024-06-11T12:09:52.540" v="6338" actId="1076"/>
          <ac:spMkLst>
            <pc:docMk/>
            <pc:sldMk cId="2850994072" sldId="2481"/>
            <ac:spMk id="40" creationId="{6430556A-B0D1-0FA6-A873-1FEA5EBC203B}"/>
          </ac:spMkLst>
        </pc:spChg>
        <pc:spChg chg="add mod">
          <ac:chgData name="Sam Hunter" userId="219d00bd-3a32-46fc-b041-c4c631fb648a" providerId="ADAL" clId="{613200D2-EE06-483A-80BC-40CDCAD6F11C}" dt="2024-06-11T12:02:49.735" v="6266"/>
          <ac:spMkLst>
            <pc:docMk/>
            <pc:sldMk cId="2850994072" sldId="2481"/>
            <ac:spMk id="41" creationId="{CB9A74C8-125B-31E4-FA45-9FFDEDA26AA9}"/>
          </ac:spMkLst>
        </pc:spChg>
        <pc:spChg chg="add mod">
          <ac:chgData name="Sam Hunter" userId="219d00bd-3a32-46fc-b041-c4c631fb648a" providerId="ADAL" clId="{613200D2-EE06-483A-80BC-40CDCAD6F11C}" dt="2024-06-11T12:09:40.343" v="6335" actId="1076"/>
          <ac:spMkLst>
            <pc:docMk/>
            <pc:sldMk cId="2850994072" sldId="2481"/>
            <ac:spMk id="42" creationId="{C68D7C1A-7440-BED7-E8DB-E20938E4158D}"/>
          </ac:spMkLst>
        </pc:spChg>
        <pc:spChg chg="add mod">
          <ac:chgData name="Sam Hunter" userId="219d00bd-3a32-46fc-b041-c4c631fb648a" providerId="ADAL" clId="{613200D2-EE06-483A-80BC-40CDCAD6F11C}" dt="2024-06-11T12:09:40.343" v="6335" actId="1076"/>
          <ac:spMkLst>
            <pc:docMk/>
            <pc:sldMk cId="2850994072" sldId="2481"/>
            <ac:spMk id="43" creationId="{30FA99B3-499E-9E36-DCC0-DAD93D9C32C2}"/>
          </ac:spMkLst>
        </pc:spChg>
        <pc:spChg chg="add mod">
          <ac:chgData name="Sam Hunter" userId="219d00bd-3a32-46fc-b041-c4c631fb648a" providerId="ADAL" clId="{613200D2-EE06-483A-80BC-40CDCAD6F11C}" dt="2024-06-11T12:09:40.343" v="6335" actId="1076"/>
          <ac:spMkLst>
            <pc:docMk/>
            <pc:sldMk cId="2850994072" sldId="2481"/>
            <ac:spMk id="44" creationId="{ACAEA694-81B2-56FB-DDC6-7D066785F674}"/>
          </ac:spMkLst>
        </pc:spChg>
        <pc:spChg chg="add mod">
          <ac:chgData name="Sam Hunter" userId="219d00bd-3a32-46fc-b041-c4c631fb648a" providerId="ADAL" clId="{613200D2-EE06-483A-80BC-40CDCAD6F11C}" dt="2024-06-11T12:09:40.343" v="6335" actId="1076"/>
          <ac:spMkLst>
            <pc:docMk/>
            <pc:sldMk cId="2850994072" sldId="2481"/>
            <ac:spMk id="45" creationId="{DF0C914C-5147-5C30-BC90-22C77331BCBC}"/>
          </ac:spMkLst>
        </pc:spChg>
        <pc:grpChg chg="del">
          <ac:chgData name="Sam Hunter" userId="219d00bd-3a32-46fc-b041-c4c631fb648a" providerId="ADAL" clId="{613200D2-EE06-483A-80BC-40CDCAD6F11C}" dt="2024-06-11T11:53:12.517" v="6162" actId="478"/>
          <ac:grpSpMkLst>
            <pc:docMk/>
            <pc:sldMk cId="2850994072" sldId="2481"/>
            <ac:grpSpMk id="15" creationId="{7DA89F4C-EC30-E8BE-22FB-97C81E1D5955}"/>
          </ac:grpSpMkLst>
        </pc:grpChg>
        <pc:grpChg chg="del">
          <ac:chgData name="Sam Hunter" userId="219d00bd-3a32-46fc-b041-c4c631fb648a" providerId="ADAL" clId="{613200D2-EE06-483A-80BC-40CDCAD6F11C}" dt="2024-06-11T11:53:12.517" v="6162" actId="478"/>
          <ac:grpSpMkLst>
            <pc:docMk/>
            <pc:sldMk cId="2850994072" sldId="2481"/>
            <ac:grpSpMk id="24" creationId="{7DAB0A3C-25B3-F6A5-0A4E-E2C80329A7CC}"/>
          </ac:grpSpMkLst>
        </pc:grpChg>
        <pc:picChg chg="del">
          <ac:chgData name="Sam Hunter" userId="219d00bd-3a32-46fc-b041-c4c631fb648a" providerId="ADAL" clId="{613200D2-EE06-483A-80BC-40CDCAD6F11C}" dt="2024-06-11T11:53:12.517" v="6162" actId="478"/>
          <ac:picMkLst>
            <pc:docMk/>
            <pc:sldMk cId="2850994072" sldId="2481"/>
            <ac:picMk id="8" creationId="{15321C4B-7333-02B3-868E-0B673C8E13EE}"/>
          </ac:picMkLst>
        </pc:picChg>
        <pc:picChg chg="add mod">
          <ac:chgData name="Sam Hunter" userId="219d00bd-3a32-46fc-b041-c4c631fb648a" providerId="ADAL" clId="{613200D2-EE06-483A-80BC-40CDCAD6F11C}" dt="2024-06-11T13:00:39.483" v="6998"/>
          <ac:picMkLst>
            <pc:docMk/>
            <pc:sldMk cId="2850994072" sldId="2481"/>
            <ac:picMk id="80" creationId="{AA7F8D94-4BF7-A393-97F9-7FC6275C6721}"/>
          </ac:picMkLst>
        </pc:picChg>
        <pc:picChg chg="add mod">
          <ac:chgData name="Sam Hunter" userId="219d00bd-3a32-46fc-b041-c4c631fb648a" providerId="ADAL" clId="{613200D2-EE06-483A-80BC-40CDCAD6F11C}" dt="2024-06-11T12:59:43.276" v="6985" actId="1076"/>
          <ac:picMkLst>
            <pc:docMk/>
            <pc:sldMk cId="2850994072" sldId="2481"/>
            <ac:picMk id="7170" creationId="{C247BDBE-5FD3-9911-C111-6E569C90D1FD}"/>
          </ac:picMkLst>
        </pc:picChg>
        <pc:picChg chg="add del mod">
          <ac:chgData name="Sam Hunter" userId="219d00bd-3a32-46fc-b041-c4c631fb648a" providerId="ADAL" clId="{613200D2-EE06-483A-80BC-40CDCAD6F11C}" dt="2024-06-11T13:01:13.845" v="7008" actId="1076"/>
          <ac:picMkLst>
            <pc:docMk/>
            <pc:sldMk cId="2850994072" sldId="2481"/>
            <ac:picMk id="7172" creationId="{8D533B21-4691-5487-03F2-E643EB27FB43}"/>
          </ac:picMkLst>
        </pc:picChg>
        <pc:cxnChg chg="add mod">
          <ac:chgData name="Sam Hunter" userId="219d00bd-3a32-46fc-b041-c4c631fb648a" providerId="ADAL" clId="{613200D2-EE06-483A-80BC-40CDCAD6F11C}" dt="2024-06-11T12:01:16.950" v="6247" actId="1076"/>
          <ac:cxnSpMkLst>
            <pc:docMk/>
            <pc:sldMk cId="2850994072" sldId="2481"/>
            <ac:cxnSpMk id="19" creationId="{E3C90AF5-835E-F802-33EA-856B771EB778}"/>
          </ac:cxnSpMkLst>
        </pc:cxnChg>
        <pc:cxnChg chg="add mod">
          <ac:chgData name="Sam Hunter" userId="219d00bd-3a32-46fc-b041-c4c631fb648a" providerId="ADAL" clId="{613200D2-EE06-483A-80BC-40CDCAD6F11C}" dt="2024-06-11T12:00:44.436" v="6240" actId="14100"/>
          <ac:cxnSpMkLst>
            <pc:docMk/>
            <pc:sldMk cId="2850994072" sldId="2481"/>
            <ac:cxnSpMk id="20" creationId="{C15D26FC-D4F4-EFA7-D56A-4946FB638140}"/>
          </ac:cxnSpMkLst>
        </pc:cxnChg>
        <pc:cxnChg chg="add mod">
          <ac:chgData name="Sam Hunter" userId="219d00bd-3a32-46fc-b041-c4c631fb648a" providerId="ADAL" clId="{613200D2-EE06-483A-80BC-40CDCAD6F11C}" dt="2024-06-11T12:01:16.950" v="6247" actId="1076"/>
          <ac:cxnSpMkLst>
            <pc:docMk/>
            <pc:sldMk cId="2850994072" sldId="2481"/>
            <ac:cxnSpMk id="29" creationId="{AB23A441-62B7-FA17-DF82-2F1CF46BF150}"/>
          </ac:cxnSpMkLst>
        </pc:cxnChg>
        <pc:cxnChg chg="add mod">
          <ac:chgData name="Sam Hunter" userId="219d00bd-3a32-46fc-b041-c4c631fb648a" providerId="ADAL" clId="{613200D2-EE06-483A-80BC-40CDCAD6F11C}" dt="2024-06-11T12:01:16.950" v="6247" actId="1076"/>
          <ac:cxnSpMkLst>
            <pc:docMk/>
            <pc:sldMk cId="2850994072" sldId="2481"/>
            <ac:cxnSpMk id="32" creationId="{5F63CE70-AE2D-742B-C613-E8DEAF5C7D22}"/>
          </ac:cxnSpMkLst>
        </pc:cxnChg>
        <pc:cxnChg chg="add mod">
          <ac:chgData name="Sam Hunter" userId="219d00bd-3a32-46fc-b041-c4c631fb648a" providerId="ADAL" clId="{613200D2-EE06-483A-80BC-40CDCAD6F11C}" dt="2024-06-11T12:09:52.540" v="6338" actId="1076"/>
          <ac:cxnSpMkLst>
            <pc:docMk/>
            <pc:sldMk cId="2850994072" sldId="2481"/>
            <ac:cxnSpMk id="46" creationId="{38E6B761-2399-25CC-B44D-A423279620E4}"/>
          </ac:cxnSpMkLst>
        </pc:cxnChg>
        <pc:cxnChg chg="add mod">
          <ac:chgData name="Sam Hunter" userId="219d00bd-3a32-46fc-b041-c4c631fb648a" providerId="ADAL" clId="{613200D2-EE06-483A-80BC-40CDCAD6F11C}" dt="2024-06-11T12:09:52.540" v="6338" actId="1076"/>
          <ac:cxnSpMkLst>
            <pc:docMk/>
            <pc:sldMk cId="2850994072" sldId="2481"/>
            <ac:cxnSpMk id="49" creationId="{71BA0D39-5060-29D9-024B-D5D1C942F2C1}"/>
          </ac:cxnSpMkLst>
        </pc:cxnChg>
        <pc:cxnChg chg="add mod">
          <ac:chgData name="Sam Hunter" userId="219d00bd-3a32-46fc-b041-c4c631fb648a" providerId="ADAL" clId="{613200D2-EE06-483A-80BC-40CDCAD6F11C}" dt="2024-06-11T12:09:52.540" v="6338" actId="1076"/>
          <ac:cxnSpMkLst>
            <pc:docMk/>
            <pc:sldMk cId="2850994072" sldId="2481"/>
            <ac:cxnSpMk id="52" creationId="{EA54E5DE-C6F5-20F8-359E-2F3ED0420EA5}"/>
          </ac:cxnSpMkLst>
        </pc:cxnChg>
        <pc:cxnChg chg="add mod">
          <ac:chgData name="Sam Hunter" userId="219d00bd-3a32-46fc-b041-c4c631fb648a" providerId="ADAL" clId="{613200D2-EE06-483A-80BC-40CDCAD6F11C}" dt="2024-06-11T12:50:24.512" v="6355" actId="14100"/>
          <ac:cxnSpMkLst>
            <pc:docMk/>
            <pc:sldMk cId="2850994072" sldId="2481"/>
            <ac:cxnSpMk id="58" creationId="{7A4A41C6-E932-9E27-EB86-9308D3BF41C3}"/>
          </ac:cxnSpMkLst>
        </pc:cxnChg>
        <pc:cxnChg chg="add mod">
          <ac:chgData name="Sam Hunter" userId="219d00bd-3a32-46fc-b041-c4c631fb648a" providerId="ADAL" clId="{613200D2-EE06-483A-80BC-40CDCAD6F11C}" dt="2024-06-11T12:51:23.076" v="6374" actId="14100"/>
          <ac:cxnSpMkLst>
            <pc:docMk/>
            <pc:sldMk cId="2850994072" sldId="2481"/>
            <ac:cxnSpMk id="61" creationId="{B64D7F13-21BA-C26B-F700-DF659C242CA8}"/>
          </ac:cxnSpMkLst>
        </pc:cxnChg>
        <pc:cxnChg chg="add mod">
          <ac:chgData name="Sam Hunter" userId="219d00bd-3a32-46fc-b041-c4c631fb648a" providerId="ADAL" clId="{613200D2-EE06-483A-80BC-40CDCAD6F11C}" dt="2024-06-11T12:50:40.405" v="6361" actId="14100"/>
          <ac:cxnSpMkLst>
            <pc:docMk/>
            <pc:sldMk cId="2850994072" sldId="2481"/>
            <ac:cxnSpMk id="64" creationId="{CD8F8D56-1719-3C7A-48CE-F0D7917488B6}"/>
          </ac:cxnSpMkLst>
        </pc:cxnChg>
        <pc:cxnChg chg="add mod">
          <ac:chgData name="Sam Hunter" userId="219d00bd-3a32-46fc-b041-c4c631fb648a" providerId="ADAL" clId="{613200D2-EE06-483A-80BC-40CDCAD6F11C}" dt="2024-06-11T12:50:48.529" v="6364" actId="14100"/>
          <ac:cxnSpMkLst>
            <pc:docMk/>
            <pc:sldMk cId="2850994072" sldId="2481"/>
            <ac:cxnSpMk id="67" creationId="{10C72830-481F-1CE7-0602-BF867DF7D277}"/>
          </ac:cxnSpMkLst>
        </pc:cxnChg>
        <pc:cxnChg chg="add mod">
          <ac:chgData name="Sam Hunter" userId="219d00bd-3a32-46fc-b041-c4c631fb648a" providerId="ADAL" clId="{613200D2-EE06-483A-80BC-40CDCAD6F11C}" dt="2024-06-11T12:50:54.753" v="6367" actId="14100"/>
          <ac:cxnSpMkLst>
            <pc:docMk/>
            <pc:sldMk cId="2850994072" sldId="2481"/>
            <ac:cxnSpMk id="70" creationId="{B503D0CF-2BA4-0104-445F-5142ECF3B8EA}"/>
          </ac:cxnSpMkLst>
        </pc:cxnChg>
        <pc:cxnChg chg="add mod">
          <ac:chgData name="Sam Hunter" userId="219d00bd-3a32-46fc-b041-c4c631fb648a" providerId="ADAL" clId="{613200D2-EE06-483A-80BC-40CDCAD6F11C}" dt="2024-06-11T12:51:02.288" v="6370" actId="14100"/>
          <ac:cxnSpMkLst>
            <pc:docMk/>
            <pc:sldMk cId="2850994072" sldId="2481"/>
            <ac:cxnSpMk id="73" creationId="{E5852142-05A9-866A-BE76-5A738442359A}"/>
          </ac:cxnSpMkLst>
        </pc:cxnChg>
        <pc:cxnChg chg="add mod">
          <ac:chgData name="Sam Hunter" userId="219d00bd-3a32-46fc-b041-c4c631fb648a" providerId="ADAL" clId="{613200D2-EE06-483A-80BC-40CDCAD6F11C}" dt="2024-06-11T12:51:09.811" v="6373" actId="14100"/>
          <ac:cxnSpMkLst>
            <pc:docMk/>
            <pc:sldMk cId="2850994072" sldId="2481"/>
            <ac:cxnSpMk id="76" creationId="{7CB6C117-1044-241A-D0EC-7FB2AC1B3041}"/>
          </ac:cxnSpMkLst>
        </pc:cxnChg>
      </pc:sldChg>
      <pc:sldChg chg="add modNotesTx">
        <pc:chgData name="Sam Hunter" userId="219d00bd-3a32-46fc-b041-c4c631fb648a" providerId="ADAL" clId="{613200D2-EE06-483A-80BC-40CDCAD6F11C}" dt="2024-06-11T13:05:27.771" v="7324" actId="20577"/>
        <pc:sldMkLst>
          <pc:docMk/>
          <pc:sldMk cId="764044697" sldId="2482"/>
        </pc:sldMkLst>
      </pc:sldChg>
      <pc:sldChg chg="add del">
        <pc:chgData name="Sam Hunter" userId="219d00bd-3a32-46fc-b041-c4c631fb648a" providerId="ADAL" clId="{613200D2-EE06-483A-80BC-40CDCAD6F11C}" dt="2024-06-11T13:00:48.105" v="7002"/>
        <pc:sldMkLst>
          <pc:docMk/>
          <pc:sldMk cId="4102902867" sldId="2482"/>
        </pc:sldMkLst>
      </pc:sldChg>
      <pc:sldChg chg="addSp modSp add modNotesTx">
        <pc:chgData name="Sam Hunter" userId="219d00bd-3a32-46fc-b041-c4c631fb648a" providerId="ADAL" clId="{613200D2-EE06-483A-80BC-40CDCAD6F11C}" dt="2024-06-11T14:08:15.158" v="7961" actId="20577"/>
        <pc:sldMkLst>
          <pc:docMk/>
          <pc:sldMk cId="218883014" sldId="2483"/>
        </pc:sldMkLst>
        <pc:picChg chg="add mod">
          <ac:chgData name="Sam Hunter" userId="219d00bd-3a32-46fc-b041-c4c631fb648a" providerId="ADAL" clId="{613200D2-EE06-483A-80BC-40CDCAD6F11C}" dt="2024-06-11T13:30:01.307" v="7400"/>
          <ac:picMkLst>
            <pc:docMk/>
            <pc:sldMk cId="218883014" sldId="2483"/>
            <ac:picMk id="2" creationId="{5A12519B-9369-A187-5130-AB006D958864}"/>
          </ac:picMkLst>
        </pc:picChg>
      </pc:sldChg>
      <pc:sldChg chg="modSp add mod">
        <pc:chgData name="Sam Hunter" userId="219d00bd-3a32-46fc-b041-c4c631fb648a" providerId="ADAL" clId="{613200D2-EE06-483A-80BC-40CDCAD6F11C}" dt="2024-06-11T14:27:04.966" v="8030" actId="1076"/>
        <pc:sldMkLst>
          <pc:docMk/>
          <pc:sldMk cId="3947558002" sldId="2484"/>
        </pc:sldMkLst>
        <pc:spChg chg="mod">
          <ac:chgData name="Sam Hunter" userId="219d00bd-3a32-46fc-b041-c4c631fb648a" providerId="ADAL" clId="{613200D2-EE06-483A-80BC-40CDCAD6F11C}" dt="2024-06-11T14:27:02.119" v="8029" actId="1076"/>
          <ac:spMkLst>
            <pc:docMk/>
            <pc:sldMk cId="3947558002" sldId="2484"/>
            <ac:spMk id="3" creationId="{1D24B42B-925B-494C-A986-BD85E8117E1E}"/>
          </ac:spMkLst>
        </pc:spChg>
        <pc:picChg chg="mod">
          <ac:chgData name="Sam Hunter" userId="219d00bd-3a32-46fc-b041-c4c631fb648a" providerId="ADAL" clId="{613200D2-EE06-483A-80BC-40CDCAD6F11C}" dt="2024-06-11T14:27:04.966" v="8030" actId="1076"/>
          <ac:picMkLst>
            <pc:docMk/>
            <pc:sldMk cId="3947558002" sldId="2484"/>
            <ac:picMk id="13" creationId="{90BB9493-60B4-4B89-89CE-E1F8BF6C4D12}"/>
          </ac:picMkLst>
        </pc:picChg>
      </pc:sldChg>
      <pc:sldChg chg="modSp add mod">
        <pc:chgData name="Sam Hunter" userId="219d00bd-3a32-46fc-b041-c4c631fb648a" providerId="ADAL" clId="{613200D2-EE06-483A-80BC-40CDCAD6F11C}" dt="2024-06-11T14:31:21.218" v="8053" actId="1076"/>
        <pc:sldMkLst>
          <pc:docMk/>
          <pc:sldMk cId="1008609672" sldId="2485"/>
        </pc:sldMkLst>
        <pc:spChg chg="mod">
          <ac:chgData name="Sam Hunter" userId="219d00bd-3a32-46fc-b041-c4c631fb648a" providerId="ADAL" clId="{613200D2-EE06-483A-80BC-40CDCAD6F11C}" dt="2024-06-11T14:31:15.991" v="8051" actId="1076"/>
          <ac:spMkLst>
            <pc:docMk/>
            <pc:sldMk cId="1008609672" sldId="2485"/>
            <ac:spMk id="26" creationId="{7A2F8DC9-E335-7857-BCD3-2FD03D963549}"/>
          </ac:spMkLst>
        </pc:spChg>
        <pc:grpChg chg="mod">
          <ac:chgData name="Sam Hunter" userId="219d00bd-3a32-46fc-b041-c4c631fb648a" providerId="ADAL" clId="{613200D2-EE06-483A-80BC-40CDCAD6F11C}" dt="2024-06-11T14:31:21.218" v="8053" actId="1076"/>
          <ac:grpSpMkLst>
            <pc:docMk/>
            <pc:sldMk cId="1008609672" sldId="2485"/>
            <ac:grpSpMk id="20" creationId="{47567FE0-BA9D-71D9-56CC-80F6D48CDAFE}"/>
          </ac:grpSpMkLst>
        </pc:grpChg>
      </pc:sldChg>
    </pc:docChg>
  </pc:docChgLst>
  <pc:docChgLst>
    <pc:chgData name="Sam Hunter" userId="S::sam.hunter@nrscotland.gov.uk::219d00bd-3a32-46fc-b041-c4c631fb648a" providerId="AD" clId="Web-{F8E211DF-C958-2B82-0F88-073D25FB216D}"/>
    <pc:docChg chg="modSld">
      <pc:chgData name="Sam Hunter" userId="S::sam.hunter@nrscotland.gov.uk::219d00bd-3a32-46fc-b041-c4c631fb648a" providerId="AD" clId="Web-{F8E211DF-C958-2B82-0F88-073D25FB216D}" dt="2024-06-12T13:12:12.871" v="39"/>
      <pc:docMkLst>
        <pc:docMk/>
      </pc:docMkLst>
      <pc:sldChg chg="modNotes">
        <pc:chgData name="Sam Hunter" userId="S::sam.hunter@nrscotland.gov.uk::219d00bd-3a32-46fc-b041-c4c631fb648a" providerId="AD" clId="Web-{F8E211DF-C958-2B82-0F88-073D25FB216D}" dt="2024-06-12T13:12:12.871" v="39"/>
        <pc:sldMkLst>
          <pc:docMk/>
          <pc:sldMk cId="218883014" sldId="24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12/06/2024</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12/06/2024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This is not only an opportunity to rebuild the process. But an opportunity to improve the non-functional aspects too. This includes documentation, code comments, methodology papers and version control. </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10</a:t>
            </a:fld>
            <a:endParaRPr lang="en-GB"/>
          </a:p>
        </p:txBody>
      </p:sp>
    </p:spTree>
    <p:extLst>
      <p:ext uri="{BB962C8B-B14F-4D97-AF65-F5344CB8AC3E}">
        <p14:creationId xmlns:p14="http://schemas.microsoft.com/office/powerpoint/2010/main" val="84580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I’ve split this into three levels. </a:t>
            </a:r>
          </a:p>
          <a:p>
            <a:endParaRPr lang="en-GB"/>
          </a:p>
          <a:p>
            <a:r>
              <a:rPr lang="en-GB"/>
              <a:t>High, medium and low.</a:t>
            </a:r>
          </a:p>
          <a:p>
            <a:endParaRPr lang="en-GB"/>
          </a:p>
          <a:p>
            <a:r>
              <a:rPr lang="en-GB"/>
              <a:t>At a high level we only care about what goes in and what comes out.</a:t>
            </a:r>
          </a:p>
          <a:p>
            <a:endParaRPr lang="en-GB"/>
          </a:p>
          <a:p>
            <a:r>
              <a:rPr lang="en-GB"/>
              <a:t>We’ll use this to build a mental model of what the process must be doing inside of the black box.</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11</a:t>
            </a:fld>
            <a:endParaRPr lang="en-GB" noProof="0"/>
          </a:p>
        </p:txBody>
      </p:sp>
    </p:spTree>
    <p:extLst>
      <p:ext uri="{BB962C8B-B14F-4D97-AF65-F5344CB8AC3E}">
        <p14:creationId xmlns:p14="http://schemas.microsoft.com/office/powerpoint/2010/main" val="127246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I’ve split this into three levels. </a:t>
            </a:r>
          </a:p>
          <a:p>
            <a:endParaRPr lang="en-GB"/>
          </a:p>
          <a:p>
            <a:r>
              <a:rPr lang="en-GB"/>
              <a:t>High, medium and low.</a:t>
            </a:r>
          </a:p>
          <a:p>
            <a:endParaRPr lang="en-GB"/>
          </a:p>
          <a:p>
            <a:r>
              <a:rPr lang="en-GB"/>
              <a:t>At a high level we only care about what goes in and what comes out.</a:t>
            </a:r>
          </a:p>
          <a:p>
            <a:endParaRPr lang="en-GB"/>
          </a:p>
          <a:p>
            <a:r>
              <a:rPr lang="en-GB"/>
              <a:t>We’ll use this to build a mental model of what the process must be doing inside of the black box.</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12</a:t>
            </a:fld>
            <a:endParaRPr lang="en-GB" noProof="0"/>
          </a:p>
        </p:txBody>
      </p:sp>
    </p:spTree>
    <p:extLst>
      <p:ext uri="{BB962C8B-B14F-4D97-AF65-F5344CB8AC3E}">
        <p14:creationId xmlns:p14="http://schemas.microsoft.com/office/powerpoint/2010/main" val="85912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focussing on the box. </a:t>
            </a:r>
          </a:p>
          <a:p>
            <a:endParaRPr lang="en-GB"/>
          </a:p>
          <a:p>
            <a:r>
              <a:rPr lang="en-GB"/>
              <a:t>We might not be SAS experts but we are stats experts.</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13</a:t>
            </a:fld>
            <a:endParaRPr lang="en-GB" noProof="0"/>
          </a:p>
        </p:txBody>
      </p:sp>
    </p:spTree>
    <p:extLst>
      <p:ext uri="{BB962C8B-B14F-4D97-AF65-F5344CB8AC3E}">
        <p14:creationId xmlns:p14="http://schemas.microsoft.com/office/powerpoint/2010/main" val="2938667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can come up with some story for what happens inside of the box</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14</a:t>
            </a:fld>
            <a:endParaRPr lang="en-GB" noProof="0"/>
          </a:p>
        </p:txBody>
      </p:sp>
    </p:spTree>
    <p:extLst>
      <p:ext uri="{BB962C8B-B14F-4D97-AF65-F5344CB8AC3E}">
        <p14:creationId xmlns:p14="http://schemas.microsoft.com/office/powerpoint/2010/main" val="356527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Using our expertise we can reason our way forwards. </a:t>
            </a:r>
          </a:p>
          <a:p>
            <a:endParaRPr lang="en-GB"/>
          </a:p>
          <a:p>
            <a:r>
              <a:rPr lang="en-GB"/>
              <a:t>Building a flow chart or set of steps to that would get us from input to output.</a:t>
            </a:r>
          </a:p>
          <a:p>
            <a:endParaRPr lang="en-GB"/>
          </a:p>
          <a:p>
            <a:r>
              <a:rPr lang="en-GB"/>
              <a:t>This should be low on detail and high on intent. </a:t>
            </a:r>
          </a:p>
          <a:p>
            <a:endParaRPr lang="en-GB"/>
          </a:p>
          <a:p>
            <a:r>
              <a:rPr lang="en-GB"/>
              <a:t>By that I mean we aren’t at this stage focused on how to do any of the actual work just the check points or processes that need to occur along the way.</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15</a:t>
            </a:fld>
            <a:endParaRPr lang="en-GB" noProof="0"/>
          </a:p>
        </p:txBody>
      </p:sp>
    </p:spTree>
    <p:extLst>
      <p:ext uri="{BB962C8B-B14F-4D97-AF65-F5344CB8AC3E}">
        <p14:creationId xmlns:p14="http://schemas.microsoft.com/office/powerpoint/2010/main" val="2925133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Remember this schematic is low on detail. It’s going to function as a road map for writing code.</a:t>
            </a:r>
          </a:p>
          <a:p>
            <a:endParaRPr lang="en-GB"/>
          </a:p>
          <a:p>
            <a:r>
              <a:rPr lang="en-GB"/>
              <a:t>The details are going to be in the code and even if we don’t know how to write that code yet, we still have an idea of what it needs to do </a:t>
            </a:r>
          </a:p>
          <a:p>
            <a:endParaRPr lang="en-GB"/>
          </a:p>
          <a:p>
            <a:r>
              <a:rPr lang="en-GB"/>
              <a:t>Then we can research it, read documentation or google keywords to help us find useful examples of working code</a:t>
            </a:r>
          </a:p>
          <a:p>
            <a:endParaRPr lang="en-GB"/>
          </a:p>
          <a:p>
            <a:r>
              <a:rPr lang="en-GB"/>
              <a:t>Some people might see this as starting from scratch and that we’re wasting resource by not using the SAS code. </a:t>
            </a:r>
          </a:p>
          <a:p>
            <a:endParaRPr lang="en-GB"/>
          </a:p>
          <a:p>
            <a:r>
              <a:rPr lang="en-GB"/>
              <a:t>But we’re far from starting from scratch. We’re rebuilding with different tools, of course it won’t be the same. But it can be better.</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16</a:t>
            </a:fld>
            <a:endParaRPr lang="en-GB" noProof="0"/>
          </a:p>
        </p:txBody>
      </p:sp>
    </p:spTree>
    <p:extLst>
      <p:ext uri="{BB962C8B-B14F-4D97-AF65-F5344CB8AC3E}">
        <p14:creationId xmlns:p14="http://schemas.microsoft.com/office/powerpoint/2010/main" val="188323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Ok maybe not this extreme in scope. But you get the idea?</a:t>
            </a:r>
          </a:p>
          <a:p>
            <a:endParaRPr lang="en-GB"/>
          </a:p>
          <a:p>
            <a:r>
              <a:rPr lang="en-GB"/>
              <a:t>I’ll do an example with an analogy.</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17</a:t>
            </a:fld>
            <a:endParaRPr lang="en-GB" noProof="0"/>
          </a:p>
        </p:txBody>
      </p:sp>
    </p:spTree>
    <p:extLst>
      <p:ext uri="{BB962C8B-B14F-4D97-AF65-F5344CB8AC3E}">
        <p14:creationId xmlns:p14="http://schemas.microsoft.com/office/powerpoint/2010/main" val="424105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 I have an example using a recipe as an analogy. </a:t>
            </a:r>
          </a:p>
          <a:p>
            <a:endParaRPr lang="en-GB"/>
          </a:p>
          <a:p>
            <a:r>
              <a:rPr lang="en-GB"/>
              <a:t>I’m a chef in a kitchen and the waiter keeps shouting omelette du fromage at me.</a:t>
            </a:r>
          </a:p>
          <a:p>
            <a:endParaRPr lang="en-GB"/>
          </a:p>
          <a:p>
            <a:r>
              <a:rPr lang="en-GB"/>
              <a:t>I heard omelette and I check the recipe book in the kitchen.</a:t>
            </a:r>
          </a:p>
          <a:p>
            <a:endParaRPr lang="en-GB"/>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18</a:t>
            </a:fld>
            <a:endParaRPr lang="en-GB" noProof="0"/>
          </a:p>
        </p:txBody>
      </p:sp>
    </p:spTree>
    <p:extLst>
      <p:ext uri="{BB962C8B-B14F-4D97-AF65-F5344CB8AC3E}">
        <p14:creationId xmlns:p14="http://schemas.microsoft.com/office/powerpoint/2010/main" val="166122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 can’t read French so I panic</a:t>
            </a:r>
          </a:p>
          <a:p>
            <a:endParaRPr lang="en-GB"/>
          </a:p>
          <a:p>
            <a:r>
              <a:rPr lang="en-GB"/>
              <a:t>But I know that this kitchen only has eggs, olive oil and cheese.</a:t>
            </a:r>
          </a:p>
          <a:p>
            <a:endParaRPr lang="en-GB"/>
          </a:p>
          <a:p>
            <a:r>
              <a:rPr lang="en-GB"/>
              <a:t>Maybe I can figure something out.</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19</a:t>
            </a:fld>
            <a:endParaRPr lang="en-GB" noProof="0"/>
          </a:p>
        </p:txBody>
      </p:sp>
    </p:spTree>
    <p:extLst>
      <p:ext uri="{BB962C8B-B14F-4D97-AF65-F5344CB8AC3E}">
        <p14:creationId xmlns:p14="http://schemas.microsoft.com/office/powerpoint/2010/main" val="416202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4110142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Using my expert chef’s knowledge.</a:t>
            </a:r>
          </a:p>
          <a:p>
            <a:endParaRPr lang="en-GB"/>
          </a:p>
          <a:p>
            <a:r>
              <a:rPr lang="en-GB"/>
              <a:t>I can come up with these steps I’ll need to go through to make an omelette.</a:t>
            </a:r>
          </a:p>
          <a:p>
            <a:endParaRPr lang="en-GB"/>
          </a:p>
          <a:p>
            <a:r>
              <a:rPr lang="en-GB"/>
              <a:t>It doesn’t have to be comprehensive. </a:t>
            </a:r>
          </a:p>
          <a:p>
            <a:endParaRPr lang="en-GB"/>
          </a:p>
          <a:p>
            <a:r>
              <a:rPr lang="en-GB"/>
              <a:t>I can adjust it later if I need to, when I’ve learned a bit more through practice.</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20</a:t>
            </a:fld>
            <a:endParaRPr lang="en-GB" noProof="0"/>
          </a:p>
        </p:txBody>
      </p:sp>
    </p:spTree>
    <p:extLst>
      <p:ext uri="{BB962C8B-B14F-4D97-AF65-F5344CB8AC3E}">
        <p14:creationId xmlns:p14="http://schemas.microsoft.com/office/powerpoint/2010/main" val="827671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functions as my roadmap for my detail </a:t>
            </a:r>
          </a:p>
          <a:p>
            <a:endParaRPr lang="en-GB"/>
          </a:p>
          <a:p>
            <a:r>
              <a:rPr lang="en-GB"/>
              <a:t>I can write some low level instructions to hit all of these beats</a:t>
            </a:r>
          </a:p>
          <a:p>
            <a:endParaRPr lang="en-GB"/>
          </a:p>
          <a:p>
            <a:r>
              <a:rPr lang="en-GB"/>
              <a:t>Note no olive oil. Maybe it wasn’t needed.</a:t>
            </a:r>
          </a:p>
          <a:p>
            <a:endParaRPr lang="en-GB"/>
          </a:p>
          <a:p>
            <a:r>
              <a:rPr lang="en-GB"/>
              <a:t>Let’s see what we get </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21</a:t>
            </a:fld>
            <a:endParaRPr lang="en-GB" noProof="0"/>
          </a:p>
        </p:txBody>
      </p:sp>
    </p:spTree>
    <p:extLst>
      <p:ext uri="{BB962C8B-B14F-4D97-AF65-F5344CB8AC3E}">
        <p14:creationId xmlns:p14="http://schemas.microsoft.com/office/powerpoint/2010/main" val="3085171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Mmmm</a:t>
            </a:r>
            <a:r>
              <a:rPr lang="en-GB"/>
              <a:t>. Not bad for a first try. Doesn’t look like the recipe book.</a:t>
            </a:r>
          </a:p>
          <a:p>
            <a:endParaRPr lang="en-GB"/>
          </a:p>
          <a:p>
            <a:r>
              <a:rPr lang="en-GB"/>
              <a:t>Missing the oil probably wasn’t the way to go.</a:t>
            </a:r>
          </a:p>
          <a:p>
            <a:endParaRPr lang="en-GB"/>
          </a:p>
          <a:p>
            <a:r>
              <a:rPr lang="en-GB"/>
              <a:t>But that’s ok, since my instructions were coded up, I can change sections to improve the method and keep working my way towards something fit for purpose.</a:t>
            </a:r>
          </a:p>
          <a:p>
            <a:endParaRPr lang="en-GB"/>
          </a:p>
          <a:p>
            <a:r>
              <a:rPr lang="en-GB"/>
              <a:t>And as I do that I can document what I’ve tried and keep versions of my recipe </a:t>
            </a:r>
          </a:p>
          <a:p>
            <a:endParaRPr lang="en-GB"/>
          </a:p>
          <a:p>
            <a:endParaRPr lang="en-GB"/>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22</a:t>
            </a:fld>
            <a:endParaRPr lang="en-GB" noProof="0"/>
          </a:p>
        </p:txBody>
      </p:sp>
    </p:spTree>
    <p:extLst>
      <p:ext uri="{BB962C8B-B14F-4D97-AF65-F5344CB8AC3E}">
        <p14:creationId xmlns:p14="http://schemas.microsoft.com/office/powerpoint/2010/main" val="1662047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that was an example that was supposed to be easy to follow.</a:t>
            </a:r>
          </a:p>
          <a:p>
            <a:endParaRPr lang="en-GB"/>
          </a:p>
          <a:p>
            <a:r>
              <a:rPr lang="en-GB"/>
              <a:t>We treated the original recipe like a black box where eggs and cheese went in and an omelette comes out</a:t>
            </a:r>
          </a:p>
          <a:p>
            <a:endParaRPr lang="en-GB"/>
          </a:p>
          <a:p>
            <a:r>
              <a:rPr lang="en-GB"/>
              <a:t>We inferred a workflow to follow from our knowledge and maybe some research</a:t>
            </a:r>
          </a:p>
          <a:p>
            <a:endParaRPr lang="en-GB"/>
          </a:p>
          <a:p>
            <a:r>
              <a:rPr lang="en-GB"/>
              <a:t>And used that to build a low level set of instructions that comprise all of the micro steps required to produce an omelette.</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23</a:t>
            </a:fld>
            <a:endParaRPr lang="en-GB" noProof="0"/>
          </a:p>
        </p:txBody>
      </p:sp>
    </p:spTree>
    <p:extLst>
      <p:ext uri="{BB962C8B-B14F-4D97-AF65-F5344CB8AC3E}">
        <p14:creationId xmlns:p14="http://schemas.microsoft.com/office/powerpoint/2010/main" val="1598949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my second example, I will be writing code for in the workshop later.</a:t>
            </a:r>
          </a:p>
          <a:p>
            <a:endParaRPr lang="en-GB"/>
          </a:p>
          <a:p>
            <a:r>
              <a:rPr lang="en-GB"/>
              <a:t>Here’s a flowchart I made earlier. Looking at the inputs and the outputs of some SAS process</a:t>
            </a:r>
          </a:p>
          <a:p>
            <a:endParaRPr lang="en-GB"/>
          </a:p>
          <a:p>
            <a:r>
              <a:rPr lang="en-GB"/>
              <a:t>I can tell that one of the datasets needs aggregating and they all need joining together.</a:t>
            </a:r>
          </a:p>
          <a:p>
            <a:endParaRPr lang="en-GB"/>
          </a:p>
          <a:p>
            <a:r>
              <a:rPr lang="en-GB"/>
              <a:t>There’s also at least three distinct types of analysis going on with this data</a:t>
            </a:r>
          </a:p>
          <a:p>
            <a:endParaRPr lang="en-GB"/>
          </a:p>
          <a:p>
            <a:r>
              <a:rPr lang="en-GB"/>
              <a:t>And the results of each come in different aggregates. By council areas, or by age bands etc.</a:t>
            </a:r>
          </a:p>
          <a:p>
            <a:endParaRPr lang="en-GB"/>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24</a:t>
            </a:fld>
            <a:endParaRPr lang="en-GB" noProof="0"/>
          </a:p>
        </p:txBody>
      </p:sp>
    </p:spTree>
    <p:extLst>
      <p:ext uri="{BB962C8B-B14F-4D97-AF65-F5344CB8AC3E}">
        <p14:creationId xmlns:p14="http://schemas.microsoft.com/office/powerpoint/2010/main" val="270395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And remember this is my road map for developing my code.</a:t>
            </a:r>
          </a:p>
          <a:p>
            <a:endParaRPr lang="en-GB"/>
          </a:p>
          <a:p>
            <a:r>
              <a:rPr lang="en-GB"/>
              <a:t>I’ll start on the left and make my way to the right. Figuring out how to write the code I need in R.</a:t>
            </a:r>
          </a:p>
          <a:p>
            <a:endParaRPr lang="en-GB"/>
          </a:p>
          <a:p>
            <a:r>
              <a:rPr lang="en-GB"/>
              <a:t>I’ll demonstrate best practice and work my way towards solutions to show how to develop code.</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25</a:t>
            </a:fld>
            <a:endParaRPr lang="en-GB" noProof="0"/>
          </a:p>
        </p:txBody>
      </p:sp>
    </p:spTree>
    <p:extLst>
      <p:ext uri="{BB962C8B-B14F-4D97-AF65-F5344CB8AC3E}">
        <p14:creationId xmlns:p14="http://schemas.microsoft.com/office/powerpoint/2010/main" val="3242038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GB" dirty="0">
                <a:ea typeface="Calibri"/>
                <a:cs typeface="Calibri"/>
              </a:rPr>
              <a:t>And in doing so I hope to show that translating SAS code isn't the best option.</a:t>
            </a:r>
            <a:endParaRPr lang="en-GB" dirty="0"/>
          </a:p>
          <a:p>
            <a:endParaRPr lang="en-GB" dirty="0"/>
          </a:p>
          <a:p>
            <a:r>
              <a:rPr lang="en-GB" dirty="0"/>
              <a:t>One more time. Because it bears repeating. *read slide again*</a:t>
            </a:r>
            <a:endParaRPr lang="en-GB" dirty="0">
              <a:ea typeface="Calibri"/>
              <a:cs typeface="Calibri"/>
            </a:endParaRPr>
          </a:p>
          <a:p>
            <a:pPr rtl="0"/>
            <a:endParaRPr lang="en-GB"/>
          </a:p>
          <a:p>
            <a:r>
              <a:rPr lang="en-GB" dirty="0"/>
              <a:t>By re-implementing the functionality we get to start fresh and take advantage of R’s specialisms </a:t>
            </a:r>
          </a:p>
          <a:p>
            <a:endParaRPr lang="en-GB">
              <a:ea typeface="Calibri" panose="020F0502020204030204"/>
              <a:cs typeface="Calibri" panose="020F0502020204030204"/>
            </a:endParaRPr>
          </a:p>
          <a:p>
            <a:pPr rtl="0"/>
            <a:r>
              <a:rPr lang="en-GB" dirty="0"/>
              <a:t>And as we develop and learn how to write R to achieve the same results</a:t>
            </a:r>
            <a:endParaRPr lang="en-GB" dirty="0">
              <a:ea typeface="Calibri"/>
              <a:cs typeface="Calibri"/>
            </a:endParaRPr>
          </a:p>
          <a:p>
            <a:pPr rtl="0"/>
            <a:endParaRPr lang="en-GB"/>
          </a:p>
          <a:p>
            <a:r>
              <a:rPr lang="en-GB" dirty="0"/>
              <a:t>We also get to embed this expertise into the work itself. </a:t>
            </a:r>
            <a:endParaRPr lang="en-GB" dirty="0">
              <a:ea typeface="Calibri"/>
              <a:cs typeface="Calibri"/>
            </a:endParaRPr>
          </a:p>
          <a:p>
            <a:pPr rtl="0"/>
            <a:endParaRPr lang="en-GB"/>
          </a:p>
          <a:p>
            <a:r>
              <a:rPr lang="en-GB" dirty="0"/>
              <a:t>By writing documentation, code comments, methodology papers and using version control. </a:t>
            </a:r>
            <a:endParaRPr lang="en-GB" dirty="0">
              <a:ea typeface="Calibri"/>
              <a:cs typeface="Calibri"/>
            </a:endParaRPr>
          </a:p>
          <a:p>
            <a:pPr rtl="0"/>
            <a:endParaRPr lang="en-GB"/>
          </a:p>
          <a:p>
            <a:pPr rtl="0"/>
            <a:r>
              <a:rPr lang="en-GB" dirty="0"/>
              <a:t>Making the code more reproducible, resilient and manageable.</a:t>
            </a:r>
            <a:endParaRPr lang="en-GB" dirty="0">
              <a:ea typeface="Calibri"/>
              <a:cs typeface="Calibri"/>
            </a:endParaRP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26</a:t>
            </a:fld>
            <a:endParaRPr lang="en-GB"/>
          </a:p>
        </p:txBody>
      </p:sp>
    </p:spTree>
    <p:extLst>
      <p:ext uri="{BB962C8B-B14F-4D97-AF65-F5344CB8AC3E}">
        <p14:creationId xmlns:p14="http://schemas.microsoft.com/office/powerpoint/2010/main" val="3491467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27</a:t>
            </a:fld>
            <a:endParaRPr lang="en-GB"/>
          </a:p>
        </p:txBody>
      </p:sp>
    </p:spTree>
    <p:extLst>
      <p:ext uri="{BB962C8B-B14F-4D97-AF65-F5344CB8AC3E}">
        <p14:creationId xmlns:p14="http://schemas.microsoft.com/office/powerpoint/2010/main" val="411526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339250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Read slides</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45650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Read slides</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a:p>
        </p:txBody>
      </p:sp>
    </p:spTree>
    <p:extLst>
      <p:ext uri="{BB962C8B-B14F-4D97-AF65-F5344CB8AC3E}">
        <p14:creationId xmlns:p14="http://schemas.microsoft.com/office/powerpoint/2010/main" val="35156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So why would treat any of our SAS processes like a black box?</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32207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Surely the code itself holds the key to transitioning.</a:t>
            </a:r>
          </a:p>
          <a:p>
            <a:pPr rtl="0"/>
            <a:endParaRPr lang="en-GB"/>
          </a:p>
          <a:p>
            <a:pPr rtl="0"/>
            <a:r>
              <a:rPr lang="en-GB"/>
              <a:t>We can see the code</a:t>
            </a:r>
          </a:p>
          <a:p>
            <a:pPr rtl="0"/>
            <a:endParaRPr lang="en-GB"/>
          </a:p>
          <a:p>
            <a:pPr rtl="0"/>
            <a:r>
              <a:rPr lang="en-GB"/>
              <a:t>We could figure out how to write it in R</a:t>
            </a:r>
          </a:p>
          <a:p>
            <a:pPr rtl="0"/>
            <a:endParaRPr lang="en-GB"/>
          </a:p>
          <a:p>
            <a:pPr rtl="0"/>
            <a:r>
              <a:rPr lang="en-GB"/>
              <a:t>Line by line…. But what if?</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a:p>
        </p:txBody>
      </p:sp>
    </p:spTree>
    <p:extLst>
      <p:ext uri="{BB962C8B-B14F-4D97-AF65-F5344CB8AC3E}">
        <p14:creationId xmlns:p14="http://schemas.microsoft.com/office/powerpoint/2010/main" val="92907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What if</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8</a:t>
            </a:fld>
            <a:endParaRPr lang="en-GB"/>
          </a:p>
        </p:txBody>
      </p:sp>
    </p:spTree>
    <p:extLst>
      <p:ext uri="{BB962C8B-B14F-4D97-AF65-F5344CB8AC3E}">
        <p14:creationId xmlns:p14="http://schemas.microsoft.com/office/powerpoint/2010/main" val="257583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We might only know how to run the </a:t>
            </a:r>
            <a:r>
              <a:rPr lang="en-GB" err="1"/>
              <a:t>sas</a:t>
            </a:r>
            <a:r>
              <a:rPr lang="en-GB"/>
              <a:t> code</a:t>
            </a:r>
          </a:p>
          <a:p>
            <a:pPr rtl="0"/>
            <a:endParaRPr lang="en-GB"/>
          </a:p>
          <a:p>
            <a:pPr rtl="0"/>
            <a:r>
              <a:rPr lang="en-GB"/>
              <a:t>We might have inherited this code.</a:t>
            </a:r>
          </a:p>
          <a:p>
            <a:pPr rtl="0"/>
            <a:endParaRPr lang="en-GB"/>
          </a:p>
          <a:p>
            <a:pPr rtl="0"/>
            <a:r>
              <a:rPr lang="en-GB"/>
              <a:t>There may be vestigial parts added over the years that don’t do anything but also the code won’t work if it’s missing.</a:t>
            </a:r>
          </a:p>
          <a:p>
            <a:pPr rtl="0"/>
            <a:endParaRPr lang="en-GB"/>
          </a:p>
          <a:p>
            <a:pPr rtl="0"/>
            <a:r>
              <a:rPr lang="en-GB"/>
              <a:t>There might not be an equivalent function in R</a:t>
            </a:r>
          </a:p>
          <a:p>
            <a:pPr rtl="0"/>
            <a:endParaRPr lang="en-GB"/>
          </a:p>
          <a:p>
            <a:pPr rtl="0"/>
            <a:r>
              <a:rPr lang="en-GB"/>
              <a:t>If we use SAS’s idioms in R it might take longer to run because it’s not optimised for R.</a:t>
            </a:r>
          </a:p>
          <a:p>
            <a:pPr rtl="0"/>
            <a:endParaRPr lang="en-GB"/>
          </a:p>
          <a:p>
            <a:pPr rtl="0"/>
            <a:r>
              <a:rPr lang="en-GB"/>
              <a:t>It might mean changing the code in the future is more difficult.</a:t>
            </a:r>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402984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GB" noProof="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GB" noProof="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rtl="0"/>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GB" noProof="0"/>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GB" noProof="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GB" sz="4000" spc="300" noProof="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GB" noProof="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GB" noProof="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rtl="0"/>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GB" noProof="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GB" noProof="0"/>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GB" noProof="0"/>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GB" noProof="0"/>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GB" noProof="0"/>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GB" noProof="0"/>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GB" noProof="0"/>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GB" noProof="0"/>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GB" noProof="0"/>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GB" noProof="0"/>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GB" sz="4800" noProof="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GB" noProof="0"/>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GB" noProof="0"/>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GB"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GB"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GB"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GB"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GB" sz="4800" noProof="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GB" noProof="0"/>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GB" noProof="0"/>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GB" noProof="0"/>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microsoft.com/office/2007/relationships/hdphoto" Target="../media/hdphoto5.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microsoft.com/office/2007/relationships/hdphoto" Target="../media/hdphoto6.wdp"/></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6.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microsoft.com/office/2007/relationships/hdphoto" Target="../media/hdphoto7.wdp"/><Relationship Id="rId5" Type="http://schemas.openxmlformats.org/officeDocument/2006/relationships/image" Target="../media/image8.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n-GB"/>
              <a:t>Black Box theory</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GB"/>
              <a:t>Sam Hunter NRS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0" y="3608511"/>
            <a:ext cx="12192000" cy="518795"/>
          </a:xfrm>
        </p:spPr>
        <p:txBody>
          <a:bodyPr rtlCol="0"/>
          <a:lstStyle/>
          <a:p>
            <a:pPr rtl="0"/>
            <a:r>
              <a:rPr lang="en-GB"/>
              <a:t>Applied to transitioning from SAS to open source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GB"/>
              <a:t>Don’t translate SAS to R</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17920" y="1225739"/>
            <a:ext cx="4853940" cy="464871"/>
          </a:xfrm>
          <a:prstGeom prst="homePlate">
            <a:avLst/>
          </a:prstGeom>
        </p:spPr>
        <p:txBody>
          <a:bodyPr rtlCol="0"/>
          <a:lstStyle/>
          <a:p>
            <a:pPr algn="l" rtl="0"/>
            <a:r>
              <a:rPr lang="en-GB" sz="3200">
                <a:latin typeface="+mj-lt"/>
              </a:rPr>
              <a:t>REBUILD</a:t>
            </a:r>
            <a:r>
              <a:rPr lang="en-GB"/>
              <a:t>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5416550" cy="2397223"/>
          </a:xfrm>
        </p:spPr>
        <p:txBody>
          <a:bodyPr rtlCol="0">
            <a:normAutofit lnSpcReduction="10000"/>
          </a:bodyPr>
          <a:lstStyle/>
          <a:p>
            <a:pPr marL="0" indent="0" rtl="0">
              <a:lnSpc>
                <a:spcPct val="100000"/>
              </a:lnSpc>
              <a:buNone/>
            </a:pPr>
            <a:r>
              <a:rPr lang="en-GB" sz="2400">
                <a:cs typeface="Biome Light" panose="020B0303030204020804" pitchFamily="34" charset="0"/>
              </a:rPr>
              <a:t>To ensure effective and maintainable code, it is generally better to re-implement the functionality in the target language.</a:t>
            </a:r>
          </a:p>
          <a:p>
            <a:pPr marL="0" indent="0" rtl="0">
              <a:lnSpc>
                <a:spcPct val="100000"/>
              </a:lnSpc>
              <a:buNone/>
            </a:pPr>
            <a:r>
              <a:rPr lang="en-GB" sz="2400">
                <a:cs typeface="Biome Light" panose="020B0303030204020804" pitchFamily="34" charset="0"/>
              </a:rPr>
              <a:t>Taking into consideration it’s idioms, best practice and specific features.</a:t>
            </a:r>
            <a:endParaRPr lang="en-GB" sz="240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GB" smtClean="0"/>
              <a:t>10</a:t>
            </a:fld>
            <a:endParaRPr lang="en-GB"/>
          </a:p>
        </p:txBody>
      </p:sp>
    </p:spTree>
    <p:extLst>
      <p:ext uri="{BB962C8B-B14F-4D97-AF65-F5344CB8AC3E}">
        <p14:creationId xmlns:p14="http://schemas.microsoft.com/office/powerpoint/2010/main" val="138806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11</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box:High</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 AND OUTPUTS</a:t>
            </a:r>
            <a:r>
              <a:rPr lang="en-GB"/>
              <a:t> </a:t>
            </a:r>
          </a:p>
        </p:txBody>
      </p:sp>
      <p:grpSp>
        <p:nvGrpSpPr>
          <p:cNvPr id="20" name="Group 19">
            <a:extLst>
              <a:ext uri="{FF2B5EF4-FFF2-40B4-BE49-F238E27FC236}">
                <a16:creationId xmlns:a16="http://schemas.microsoft.com/office/drawing/2014/main" id="{47567FE0-BA9D-71D9-56CC-80F6D48CDAFE}"/>
              </a:ext>
            </a:extLst>
          </p:cNvPr>
          <p:cNvGrpSpPr/>
          <p:nvPr/>
        </p:nvGrpSpPr>
        <p:grpSpPr>
          <a:xfrm>
            <a:off x="-4552950" y="3062287"/>
            <a:ext cx="4162425" cy="1952625"/>
            <a:chOff x="419100" y="2547937"/>
            <a:chExt cx="4162425" cy="1952625"/>
          </a:xfrm>
        </p:grpSpPr>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2124075" y="2821253"/>
              <a:ext cx="2457450" cy="464871"/>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2371725" y="3697553"/>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7" name="Rectangle: Rounded Corners 6">
              <a:extLst>
                <a:ext uri="{FF2B5EF4-FFF2-40B4-BE49-F238E27FC236}">
                  <a16:creationId xmlns:a16="http://schemas.microsoft.com/office/drawing/2014/main" id="{02DDC56A-BA85-FDFF-C51F-0E2F3450D1A1}"/>
                </a:ext>
              </a:extLst>
            </p:cNvPr>
            <p:cNvSpPr/>
            <p:nvPr/>
          </p:nvSpPr>
          <p:spPr>
            <a:xfrm>
              <a:off x="419100" y="2547937"/>
              <a:ext cx="1952625" cy="195262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8000"/>
                <a:t>SAS</a:t>
              </a:r>
            </a:p>
          </p:txBody>
        </p:sp>
      </p:grpSp>
      <p:sp>
        <p:nvSpPr>
          <p:cNvPr id="26" name="Content Placeholder 8">
            <a:extLst>
              <a:ext uri="{FF2B5EF4-FFF2-40B4-BE49-F238E27FC236}">
                <a16:creationId xmlns:a16="http://schemas.microsoft.com/office/drawing/2014/main" id="{7A2F8DC9-E335-7857-BCD3-2FD03D963549}"/>
              </a:ext>
            </a:extLst>
          </p:cNvPr>
          <p:cNvSpPr txBox="1">
            <a:spLocks/>
          </p:cNvSpPr>
          <p:nvPr/>
        </p:nvSpPr>
        <p:spPr>
          <a:xfrm>
            <a:off x="12487274" y="2839987"/>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If we understand what is being input and output.</a:t>
            </a:r>
          </a:p>
          <a:p>
            <a:pPr marL="0" indent="0">
              <a:lnSpc>
                <a:spcPct val="100000"/>
              </a:lnSpc>
              <a:buFont typeface="Arial" panose="020B0604020202020204" pitchFamily="34" charset="0"/>
              <a:buNone/>
            </a:pPr>
            <a:r>
              <a:rPr lang="en-GB" sz="2400">
                <a:cs typeface="Biome Light" panose="020B0303030204020804" pitchFamily="34" charset="0"/>
              </a:rPr>
              <a:t>We can engineer our way forwards in R</a:t>
            </a:r>
          </a:p>
          <a:p>
            <a:pPr marL="0" indent="0">
              <a:lnSpc>
                <a:spcPct val="100000"/>
              </a:lnSpc>
              <a:buFont typeface="Arial" panose="020B0604020202020204" pitchFamily="34" charset="0"/>
              <a:buNone/>
            </a:pPr>
            <a:r>
              <a:rPr lang="en-GB" sz="2400">
                <a:cs typeface="Biome Light" panose="020B0303030204020804" pitchFamily="34" charset="0"/>
              </a:rPr>
              <a:t>Without needing to know what SAS is doing at a low level</a:t>
            </a:r>
            <a:endParaRPr lang="en-GB" sz="2400"/>
          </a:p>
        </p:txBody>
      </p:sp>
      <p:sp>
        <p:nvSpPr>
          <p:cNvPr id="27" name="Title 2">
            <a:extLst>
              <a:ext uri="{FF2B5EF4-FFF2-40B4-BE49-F238E27FC236}">
                <a16:creationId xmlns:a16="http://schemas.microsoft.com/office/drawing/2014/main" id="{1604A8DC-FD9A-3314-9115-0BB10DFF1B95}"/>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100860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12</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box:High</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 AND OUTPUTS</a:t>
            </a:r>
            <a:r>
              <a:rPr lang="en-GB"/>
              <a:t> </a:t>
            </a:r>
          </a:p>
        </p:txBody>
      </p:sp>
      <p:grpSp>
        <p:nvGrpSpPr>
          <p:cNvPr id="20" name="Group 19">
            <a:extLst>
              <a:ext uri="{FF2B5EF4-FFF2-40B4-BE49-F238E27FC236}">
                <a16:creationId xmlns:a16="http://schemas.microsoft.com/office/drawing/2014/main" id="{47567FE0-BA9D-71D9-56CC-80F6D48CDAFE}"/>
              </a:ext>
            </a:extLst>
          </p:cNvPr>
          <p:cNvGrpSpPr/>
          <p:nvPr/>
        </p:nvGrpSpPr>
        <p:grpSpPr>
          <a:xfrm>
            <a:off x="571500" y="3062287"/>
            <a:ext cx="4162425" cy="1952625"/>
            <a:chOff x="419100" y="2547937"/>
            <a:chExt cx="4162425" cy="1952625"/>
          </a:xfrm>
        </p:grpSpPr>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2124075" y="2821253"/>
              <a:ext cx="2457450" cy="464871"/>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2371725" y="3697553"/>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7" name="Rectangle: Rounded Corners 6">
              <a:extLst>
                <a:ext uri="{FF2B5EF4-FFF2-40B4-BE49-F238E27FC236}">
                  <a16:creationId xmlns:a16="http://schemas.microsoft.com/office/drawing/2014/main" id="{02DDC56A-BA85-FDFF-C51F-0E2F3450D1A1}"/>
                </a:ext>
              </a:extLst>
            </p:cNvPr>
            <p:cNvSpPr/>
            <p:nvPr/>
          </p:nvSpPr>
          <p:spPr>
            <a:xfrm>
              <a:off x="419100" y="2547937"/>
              <a:ext cx="1952625" cy="195262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8000"/>
                <a:t>SAS</a:t>
              </a:r>
            </a:p>
          </p:txBody>
        </p:sp>
      </p:grpSp>
      <p:sp>
        <p:nvSpPr>
          <p:cNvPr id="26" name="Content Placeholder 8">
            <a:extLst>
              <a:ext uri="{FF2B5EF4-FFF2-40B4-BE49-F238E27FC236}">
                <a16:creationId xmlns:a16="http://schemas.microsoft.com/office/drawing/2014/main" id="{7A2F8DC9-E335-7857-BCD3-2FD03D963549}"/>
              </a:ext>
            </a:extLst>
          </p:cNvPr>
          <p:cNvSpPr txBox="1">
            <a:spLocks/>
          </p:cNvSpPr>
          <p:nvPr/>
        </p:nvSpPr>
        <p:spPr>
          <a:xfrm>
            <a:off x="6095999" y="2839987"/>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If we understand what is being input and output.</a:t>
            </a:r>
          </a:p>
          <a:p>
            <a:pPr marL="0" indent="0">
              <a:lnSpc>
                <a:spcPct val="100000"/>
              </a:lnSpc>
              <a:buFont typeface="Arial" panose="020B0604020202020204" pitchFamily="34" charset="0"/>
              <a:buNone/>
            </a:pPr>
            <a:r>
              <a:rPr lang="en-GB" sz="2400">
                <a:cs typeface="Biome Light" panose="020B0303030204020804" pitchFamily="34" charset="0"/>
              </a:rPr>
              <a:t>We can engineer our way forwards in R</a:t>
            </a:r>
          </a:p>
          <a:p>
            <a:pPr marL="0" indent="0">
              <a:lnSpc>
                <a:spcPct val="100000"/>
              </a:lnSpc>
              <a:buFont typeface="Arial" panose="020B0604020202020204" pitchFamily="34" charset="0"/>
              <a:buNone/>
            </a:pPr>
            <a:r>
              <a:rPr lang="en-GB" sz="2400">
                <a:cs typeface="Biome Light" panose="020B0303030204020804" pitchFamily="34" charset="0"/>
              </a:rPr>
              <a:t>Without needing to know what SAS is doing at a low level</a:t>
            </a:r>
            <a:endParaRPr lang="en-GB" sz="2400"/>
          </a:p>
        </p:txBody>
      </p:sp>
      <p:sp>
        <p:nvSpPr>
          <p:cNvPr id="27" name="Title 2">
            <a:extLst>
              <a:ext uri="{FF2B5EF4-FFF2-40B4-BE49-F238E27FC236}">
                <a16:creationId xmlns:a16="http://schemas.microsoft.com/office/drawing/2014/main" id="{1604A8DC-FD9A-3314-9115-0BB10DFF1B95}"/>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225014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13</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box:medium</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PROCESS STEPS</a:t>
            </a:r>
            <a:endParaRPr lang="en-GB"/>
          </a:p>
        </p:txBody>
      </p:sp>
      <p:grpSp>
        <p:nvGrpSpPr>
          <p:cNvPr id="20" name="Group 19">
            <a:extLst>
              <a:ext uri="{FF2B5EF4-FFF2-40B4-BE49-F238E27FC236}">
                <a16:creationId xmlns:a16="http://schemas.microsoft.com/office/drawing/2014/main" id="{47567FE0-BA9D-71D9-56CC-80F6D48CDAFE}"/>
              </a:ext>
            </a:extLst>
          </p:cNvPr>
          <p:cNvGrpSpPr/>
          <p:nvPr/>
        </p:nvGrpSpPr>
        <p:grpSpPr>
          <a:xfrm>
            <a:off x="6095999" y="2200276"/>
            <a:ext cx="8624223" cy="4045688"/>
            <a:chOff x="419100" y="2547937"/>
            <a:chExt cx="4162425" cy="1952625"/>
          </a:xfrm>
        </p:grpSpPr>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2124075" y="2821253"/>
              <a:ext cx="2457450" cy="464871"/>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2371725" y="3697553"/>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7" name="Rectangle: Rounded Corners 6">
              <a:extLst>
                <a:ext uri="{FF2B5EF4-FFF2-40B4-BE49-F238E27FC236}">
                  <a16:creationId xmlns:a16="http://schemas.microsoft.com/office/drawing/2014/main" id="{02DDC56A-BA85-FDFF-C51F-0E2F3450D1A1}"/>
                </a:ext>
              </a:extLst>
            </p:cNvPr>
            <p:cNvSpPr/>
            <p:nvPr/>
          </p:nvSpPr>
          <p:spPr>
            <a:xfrm>
              <a:off x="419100" y="2547937"/>
              <a:ext cx="1952625" cy="195262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8000"/>
                <a:t>SAS</a:t>
              </a:r>
            </a:p>
          </p:txBody>
        </p:sp>
      </p:grpSp>
      <p:sp>
        <p:nvSpPr>
          <p:cNvPr id="2" name="Content Placeholder 8">
            <a:extLst>
              <a:ext uri="{FF2B5EF4-FFF2-40B4-BE49-F238E27FC236}">
                <a16:creationId xmlns:a16="http://schemas.microsoft.com/office/drawing/2014/main" id="{8B163583-9D55-A69B-DA59-CD246FCE02F7}"/>
              </a:ext>
            </a:extLst>
          </p:cNvPr>
          <p:cNvSpPr txBox="1">
            <a:spLocks/>
          </p:cNvSpPr>
          <p:nvPr/>
        </p:nvSpPr>
        <p:spPr>
          <a:xfrm>
            <a:off x="514349" y="3479062"/>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We can use our expertise to build a medium level schematic of the process steps</a:t>
            </a:r>
            <a:endParaRPr lang="en-GB" sz="2400"/>
          </a:p>
        </p:txBody>
      </p:sp>
      <p:sp>
        <p:nvSpPr>
          <p:cNvPr id="6" name="Title 2">
            <a:extLst>
              <a:ext uri="{FF2B5EF4-FFF2-40B4-BE49-F238E27FC236}">
                <a16:creationId xmlns:a16="http://schemas.microsoft.com/office/drawing/2014/main" id="{123B5C0C-2F84-CBBC-730C-5C1A8C99D798}"/>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3129328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C05324-FA8D-0A75-B826-08F70494E449}"/>
              </a:ext>
            </a:extLst>
          </p:cNvPr>
          <p:cNvSpPr/>
          <p:nvPr/>
        </p:nvSpPr>
        <p:spPr>
          <a:xfrm>
            <a:off x="6083022" y="2200276"/>
            <a:ext cx="4045688" cy="4045688"/>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sz="8000"/>
          </a:p>
        </p:txBody>
      </p:sp>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14</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box:medium</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PROCESS STEPS</a:t>
            </a:r>
            <a:endParaRPr lang="en-GB"/>
          </a:p>
        </p:txBody>
      </p:sp>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9628575" y="2766566"/>
            <a:ext cx="5091647" cy="963177"/>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10141687" y="4582191"/>
            <a:ext cx="4578535" cy="963177"/>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2" name="Content Placeholder 8">
            <a:extLst>
              <a:ext uri="{FF2B5EF4-FFF2-40B4-BE49-F238E27FC236}">
                <a16:creationId xmlns:a16="http://schemas.microsoft.com/office/drawing/2014/main" id="{8B163583-9D55-A69B-DA59-CD246FCE02F7}"/>
              </a:ext>
            </a:extLst>
          </p:cNvPr>
          <p:cNvSpPr txBox="1">
            <a:spLocks/>
          </p:cNvSpPr>
          <p:nvPr/>
        </p:nvSpPr>
        <p:spPr>
          <a:xfrm>
            <a:off x="514349" y="3479062"/>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We can use our expertise to build a medium level schematic of the process steps</a:t>
            </a:r>
            <a:endParaRPr lang="en-GB" sz="2400"/>
          </a:p>
        </p:txBody>
      </p:sp>
      <p:sp>
        <p:nvSpPr>
          <p:cNvPr id="6" name="Arrow: Chevron 5">
            <a:extLst>
              <a:ext uri="{FF2B5EF4-FFF2-40B4-BE49-F238E27FC236}">
                <a16:creationId xmlns:a16="http://schemas.microsoft.com/office/drawing/2014/main" id="{C1F21D6B-B624-078A-2C62-BABE8B33C7DB}"/>
              </a:ext>
            </a:extLst>
          </p:cNvPr>
          <p:cNvSpPr/>
          <p:nvPr/>
        </p:nvSpPr>
        <p:spPr>
          <a:xfrm flipH="1">
            <a:off x="8904675" y="2986216"/>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Arrow: Chevron 7">
            <a:extLst>
              <a:ext uri="{FF2B5EF4-FFF2-40B4-BE49-F238E27FC236}">
                <a16:creationId xmlns:a16="http://schemas.microsoft.com/office/drawing/2014/main" id="{731DFF68-288A-4185-A6EB-161F05F60900}"/>
              </a:ext>
            </a:extLst>
          </p:cNvPr>
          <p:cNvSpPr/>
          <p:nvPr/>
        </p:nvSpPr>
        <p:spPr>
          <a:xfrm flipH="1">
            <a:off x="818077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Chevron 8">
            <a:extLst>
              <a:ext uri="{FF2B5EF4-FFF2-40B4-BE49-F238E27FC236}">
                <a16:creationId xmlns:a16="http://schemas.microsoft.com/office/drawing/2014/main" id="{656AEB79-E14E-D23E-59F2-51D65D3F853A}"/>
              </a:ext>
            </a:extLst>
          </p:cNvPr>
          <p:cNvSpPr/>
          <p:nvPr/>
        </p:nvSpPr>
        <p:spPr>
          <a:xfrm flipH="1">
            <a:off x="745306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a:extLst>
              <a:ext uri="{FF2B5EF4-FFF2-40B4-BE49-F238E27FC236}">
                <a16:creationId xmlns:a16="http://schemas.microsoft.com/office/drawing/2014/main" id="{2E644E91-2A41-8410-7885-3948D5C66521}"/>
              </a:ext>
            </a:extLst>
          </p:cNvPr>
          <p:cNvSpPr/>
          <p:nvPr/>
        </p:nvSpPr>
        <p:spPr>
          <a:xfrm>
            <a:off x="6882938" y="2976690"/>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hevron 10">
            <a:extLst>
              <a:ext uri="{FF2B5EF4-FFF2-40B4-BE49-F238E27FC236}">
                <a16:creationId xmlns:a16="http://schemas.microsoft.com/office/drawing/2014/main" id="{E67C7BD5-6E2D-5620-57BE-64B37DAC7FBE}"/>
              </a:ext>
            </a:extLst>
          </p:cNvPr>
          <p:cNvSpPr/>
          <p:nvPr/>
        </p:nvSpPr>
        <p:spPr>
          <a:xfrm rot="16200000" flipH="1">
            <a:off x="6868092" y="3550746"/>
            <a:ext cx="572615"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Arrow: Chevron 11">
            <a:extLst>
              <a:ext uri="{FF2B5EF4-FFF2-40B4-BE49-F238E27FC236}">
                <a16:creationId xmlns:a16="http://schemas.microsoft.com/office/drawing/2014/main" id="{C9AFCF09-2ED6-81E4-9265-3ABCE295C05A}"/>
              </a:ext>
            </a:extLst>
          </p:cNvPr>
          <p:cNvSpPr/>
          <p:nvPr/>
        </p:nvSpPr>
        <p:spPr>
          <a:xfrm rot="16200000" flipH="1">
            <a:off x="6872874" y="4137409"/>
            <a:ext cx="572614"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Oval 13">
            <a:extLst>
              <a:ext uri="{FF2B5EF4-FFF2-40B4-BE49-F238E27FC236}">
                <a16:creationId xmlns:a16="http://schemas.microsoft.com/office/drawing/2014/main" id="{9A793C64-EEFF-1E12-7A2F-96E142DC4847}"/>
              </a:ext>
            </a:extLst>
          </p:cNvPr>
          <p:cNvSpPr/>
          <p:nvPr/>
        </p:nvSpPr>
        <p:spPr>
          <a:xfrm rot="16200000">
            <a:off x="6875808" y="4803081"/>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Chevron 20">
            <a:extLst>
              <a:ext uri="{FF2B5EF4-FFF2-40B4-BE49-F238E27FC236}">
                <a16:creationId xmlns:a16="http://schemas.microsoft.com/office/drawing/2014/main" id="{C74B06F9-5066-950F-A99A-69E44D04F3F4}"/>
              </a:ext>
            </a:extLst>
          </p:cNvPr>
          <p:cNvSpPr/>
          <p:nvPr/>
        </p:nvSpPr>
        <p:spPr>
          <a:xfrm rot="10800000" flipH="1">
            <a:off x="7371202" y="4797078"/>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Arrow: Chevron 21">
            <a:extLst>
              <a:ext uri="{FF2B5EF4-FFF2-40B4-BE49-F238E27FC236}">
                <a16:creationId xmlns:a16="http://schemas.microsoft.com/office/drawing/2014/main" id="{159454E3-B7AE-2A36-CAFF-0C2F9FA44DF0}"/>
              </a:ext>
            </a:extLst>
          </p:cNvPr>
          <p:cNvSpPr/>
          <p:nvPr/>
        </p:nvSpPr>
        <p:spPr>
          <a:xfrm rot="10800000" flipH="1">
            <a:off x="809510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Chevron 22">
            <a:extLst>
              <a:ext uri="{FF2B5EF4-FFF2-40B4-BE49-F238E27FC236}">
                <a16:creationId xmlns:a16="http://schemas.microsoft.com/office/drawing/2014/main" id="{8BE1C3CA-9385-D2D0-7B4C-7A62B33255E7}"/>
              </a:ext>
            </a:extLst>
          </p:cNvPr>
          <p:cNvSpPr/>
          <p:nvPr/>
        </p:nvSpPr>
        <p:spPr>
          <a:xfrm rot="10800000" flipH="1">
            <a:off x="882281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Oval 23">
            <a:extLst>
              <a:ext uri="{FF2B5EF4-FFF2-40B4-BE49-F238E27FC236}">
                <a16:creationId xmlns:a16="http://schemas.microsoft.com/office/drawing/2014/main" id="{FDA53FC4-65EA-9DB3-9C86-22F1C932ED3E}"/>
              </a:ext>
            </a:extLst>
          </p:cNvPr>
          <p:cNvSpPr/>
          <p:nvPr/>
        </p:nvSpPr>
        <p:spPr>
          <a:xfrm rot="10800000">
            <a:off x="9592964" y="4806604"/>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02DDC56A-BA85-FDFF-C51F-0E2F3450D1A1}"/>
              </a:ext>
            </a:extLst>
          </p:cNvPr>
          <p:cNvSpPr/>
          <p:nvPr/>
        </p:nvSpPr>
        <p:spPr>
          <a:xfrm>
            <a:off x="6095999" y="2200276"/>
            <a:ext cx="4045688" cy="40456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8000"/>
              <a:t>SAS</a:t>
            </a:r>
          </a:p>
        </p:txBody>
      </p:sp>
      <p:sp>
        <p:nvSpPr>
          <p:cNvPr id="26" name="Title 2">
            <a:extLst>
              <a:ext uri="{FF2B5EF4-FFF2-40B4-BE49-F238E27FC236}">
                <a16:creationId xmlns:a16="http://schemas.microsoft.com/office/drawing/2014/main" id="{E1A36931-5440-7710-1FED-0B80A154233F}"/>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1734541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7"/>
                                        </p:tgtEl>
                                      </p:cBhvr>
                                    </p:animEffect>
                                    <p:anim calcmode="lin" valueType="num">
                                      <p:cBhvr>
                                        <p:cTn id="7" dur="1822" tmFilter="0,0; 0.14,0.31; 0.43,0.73; 0.71,0.91; 1.0,1.0">
                                          <p:stCondLst>
                                            <p:cond delay="0"/>
                                          </p:stCondLst>
                                        </p:cTn>
                                        <p:tgtEl>
                                          <p:spTgt spid="7"/>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7"/>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7"/>
                                        </p:tgtEl>
                                        <p:attrNameLst>
                                          <p:attrName>ppt_y</p:attrName>
                                        </p:attrNameLst>
                                      </p:cBhvr>
                                      <p:tavLst>
                                        <p:tav tm="0">
                                          <p:val>
                                            <p:strVal val="ppt_y"/>
                                          </p:val>
                                        </p:tav>
                                        <p:tav tm="100000">
                                          <p:val>
                                            <p:strVal val="ppt_y+ppt_h"/>
                                          </p:val>
                                        </p:tav>
                                      </p:tavLst>
                                    </p:anim>
                                    <p:animScale>
                                      <p:cBhvr>
                                        <p:cTn id="14" dur="26">
                                          <p:stCondLst>
                                            <p:cond delay="620"/>
                                          </p:stCondLst>
                                        </p:cTn>
                                        <p:tgtEl>
                                          <p:spTgt spid="7"/>
                                        </p:tgtEl>
                                      </p:cBhvr>
                                      <p:to x="100000" y="60000"/>
                                    </p:animScale>
                                    <p:animScale>
                                      <p:cBhvr>
                                        <p:cTn id="15" dur="166" decel="50000">
                                          <p:stCondLst>
                                            <p:cond delay="646"/>
                                          </p:stCondLst>
                                        </p:cTn>
                                        <p:tgtEl>
                                          <p:spTgt spid="7"/>
                                        </p:tgtEl>
                                      </p:cBhvr>
                                      <p:to x="100000" y="100000"/>
                                    </p:animScale>
                                    <p:animScale>
                                      <p:cBhvr>
                                        <p:cTn id="16" dur="26">
                                          <p:stCondLst>
                                            <p:cond delay="1312"/>
                                          </p:stCondLst>
                                        </p:cTn>
                                        <p:tgtEl>
                                          <p:spTgt spid="7"/>
                                        </p:tgtEl>
                                      </p:cBhvr>
                                      <p:to x="100000" y="80000"/>
                                    </p:animScale>
                                    <p:animScale>
                                      <p:cBhvr>
                                        <p:cTn id="17" dur="166" decel="50000">
                                          <p:stCondLst>
                                            <p:cond delay="1338"/>
                                          </p:stCondLst>
                                        </p:cTn>
                                        <p:tgtEl>
                                          <p:spTgt spid="7"/>
                                        </p:tgtEl>
                                      </p:cBhvr>
                                      <p:to x="100000" y="100000"/>
                                    </p:animScale>
                                    <p:animScale>
                                      <p:cBhvr>
                                        <p:cTn id="18" dur="26">
                                          <p:stCondLst>
                                            <p:cond delay="1642"/>
                                          </p:stCondLst>
                                        </p:cTn>
                                        <p:tgtEl>
                                          <p:spTgt spid="7"/>
                                        </p:tgtEl>
                                      </p:cBhvr>
                                      <p:to x="100000" y="90000"/>
                                    </p:animScale>
                                    <p:animScale>
                                      <p:cBhvr>
                                        <p:cTn id="19" dur="166" decel="50000">
                                          <p:stCondLst>
                                            <p:cond delay="1668"/>
                                          </p:stCondLst>
                                        </p:cTn>
                                        <p:tgtEl>
                                          <p:spTgt spid="7"/>
                                        </p:tgtEl>
                                      </p:cBhvr>
                                      <p:to x="100000" y="100000"/>
                                    </p:animScale>
                                    <p:animScale>
                                      <p:cBhvr>
                                        <p:cTn id="20" dur="26">
                                          <p:stCondLst>
                                            <p:cond delay="1808"/>
                                          </p:stCondLst>
                                        </p:cTn>
                                        <p:tgtEl>
                                          <p:spTgt spid="7"/>
                                        </p:tgtEl>
                                      </p:cBhvr>
                                      <p:to x="100000" y="95000"/>
                                    </p:animScale>
                                    <p:animScale>
                                      <p:cBhvr>
                                        <p:cTn id="21" dur="166" decel="50000">
                                          <p:stCondLst>
                                            <p:cond delay="1834"/>
                                          </p:stCondLst>
                                        </p:cTn>
                                        <p:tgtEl>
                                          <p:spTgt spid="7"/>
                                        </p:tgtEl>
                                      </p:cBhvr>
                                      <p:to x="100000" y="100000"/>
                                    </p:animScale>
                                    <p:set>
                                      <p:cBhvr>
                                        <p:cTn id="22" dur="1" fill="hold">
                                          <p:stCondLst>
                                            <p:cond delay="1999"/>
                                          </p:stCondLst>
                                        </p:cTn>
                                        <p:tgtEl>
                                          <p:spTgt spid="7"/>
                                        </p:tgtEl>
                                        <p:attrNameLst>
                                          <p:attrName>style.visibility</p:attrName>
                                        </p:attrNameLst>
                                      </p:cBhvr>
                                      <p:to>
                                        <p:strVal val="hidden"/>
                                      </p:to>
                                    </p:se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childTnLst>
                          </p:cTn>
                        </p:par>
                        <p:par>
                          <p:cTn id="53" fill="hold">
                            <p:stCondLst>
                              <p:cond delay="4500"/>
                            </p:stCondLst>
                            <p:childTnLst>
                              <p:par>
                                <p:cTn id="54" presetID="53" presetClass="entr" presetSubtype="16"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par>
                          <p:cTn id="65" fill="hold">
                            <p:stCondLst>
                              <p:cond delay="5500"/>
                            </p:stCondLst>
                            <p:childTnLst>
                              <p:par>
                                <p:cTn id="66" presetID="53" presetClass="entr" presetSubtype="16"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childTnLst>
                          </p:cTn>
                        </p:par>
                        <p:par>
                          <p:cTn id="71" fill="hold">
                            <p:stCondLst>
                              <p:cond delay="6000"/>
                            </p:stCondLst>
                            <p:childTnLst>
                              <p:par>
                                <p:cTn id="72" presetID="53" presetClass="entr" presetSubtype="16"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childTnLst>
                                </p:cTn>
                              </p:par>
                            </p:childTnLst>
                          </p:cTn>
                        </p:par>
                        <p:par>
                          <p:cTn id="83" fill="hold">
                            <p:stCondLst>
                              <p:cond delay="7000"/>
                            </p:stCondLst>
                            <p:childTnLst>
                              <p:par>
                                <p:cTn id="84" presetID="53" presetClass="entr" presetSubtype="16"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p:cTn id="86" dur="500" fill="hold"/>
                                        <p:tgtEl>
                                          <p:spTgt spid="24"/>
                                        </p:tgtEl>
                                        <p:attrNameLst>
                                          <p:attrName>ppt_w</p:attrName>
                                        </p:attrNameLst>
                                      </p:cBhvr>
                                      <p:tavLst>
                                        <p:tav tm="0">
                                          <p:val>
                                            <p:fltVal val="0"/>
                                          </p:val>
                                        </p:tav>
                                        <p:tav tm="100000">
                                          <p:val>
                                            <p:strVal val="#ppt_w"/>
                                          </p:val>
                                        </p:tav>
                                      </p:tavLst>
                                    </p:anim>
                                    <p:anim calcmode="lin" valueType="num">
                                      <p:cBhvr>
                                        <p:cTn id="87" dur="500" fill="hold"/>
                                        <p:tgtEl>
                                          <p:spTgt spid="24"/>
                                        </p:tgtEl>
                                        <p:attrNameLst>
                                          <p:attrName>ppt_h</p:attrName>
                                        </p:attrNameLst>
                                      </p:cBhvr>
                                      <p:tavLst>
                                        <p:tav tm="0">
                                          <p:val>
                                            <p:fltVal val="0"/>
                                          </p:val>
                                        </p:tav>
                                        <p:tav tm="100000">
                                          <p:val>
                                            <p:strVal val="#ppt_h"/>
                                          </p:val>
                                        </p:tav>
                                      </p:tavLst>
                                    </p:anim>
                                    <p:animEffect transition="in" filter="fade">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P spid="21" grpId="0" animBg="1"/>
      <p:bldP spid="22" grpId="0" animBg="1"/>
      <p:bldP spid="23" grpId="0" animBg="1"/>
      <p:bldP spid="2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C05324-FA8D-0A75-B826-08F70494E449}"/>
              </a:ext>
            </a:extLst>
          </p:cNvPr>
          <p:cNvSpPr/>
          <p:nvPr/>
        </p:nvSpPr>
        <p:spPr>
          <a:xfrm>
            <a:off x="6083022" y="2200276"/>
            <a:ext cx="4045688" cy="4045688"/>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sz="8000"/>
          </a:p>
        </p:txBody>
      </p:sp>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15</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box:medium</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PROCESS STEPS</a:t>
            </a:r>
            <a:endParaRPr lang="en-GB"/>
          </a:p>
        </p:txBody>
      </p:sp>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9628575" y="2766566"/>
            <a:ext cx="5091647" cy="963177"/>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10141687" y="4582191"/>
            <a:ext cx="4578535" cy="963177"/>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2" name="Content Placeholder 8">
            <a:extLst>
              <a:ext uri="{FF2B5EF4-FFF2-40B4-BE49-F238E27FC236}">
                <a16:creationId xmlns:a16="http://schemas.microsoft.com/office/drawing/2014/main" id="{8B163583-9D55-A69B-DA59-CD246FCE02F7}"/>
              </a:ext>
            </a:extLst>
          </p:cNvPr>
          <p:cNvSpPr txBox="1">
            <a:spLocks/>
          </p:cNvSpPr>
          <p:nvPr/>
        </p:nvSpPr>
        <p:spPr>
          <a:xfrm>
            <a:off x="514349" y="3479062"/>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We can use our expertise to build a medium level schematic of the process steps</a:t>
            </a:r>
          </a:p>
          <a:p>
            <a:pPr marL="0" indent="0">
              <a:lnSpc>
                <a:spcPct val="100000"/>
              </a:lnSpc>
              <a:buFont typeface="Arial" panose="020B0604020202020204" pitchFamily="34" charset="0"/>
              <a:buNone/>
            </a:pPr>
            <a:endParaRPr lang="en-GB" sz="2400"/>
          </a:p>
        </p:txBody>
      </p:sp>
      <p:grpSp>
        <p:nvGrpSpPr>
          <p:cNvPr id="3" name="Group 2">
            <a:extLst>
              <a:ext uri="{FF2B5EF4-FFF2-40B4-BE49-F238E27FC236}">
                <a16:creationId xmlns:a16="http://schemas.microsoft.com/office/drawing/2014/main" id="{A5F4863F-FB28-1967-24BA-7EC60A020151}"/>
              </a:ext>
            </a:extLst>
          </p:cNvPr>
          <p:cNvGrpSpPr/>
          <p:nvPr/>
        </p:nvGrpSpPr>
        <p:grpSpPr>
          <a:xfrm>
            <a:off x="6875808" y="2976690"/>
            <a:ext cx="3241031" cy="2353789"/>
            <a:chOff x="6875808" y="2976690"/>
            <a:chExt cx="3241031" cy="2353789"/>
          </a:xfrm>
        </p:grpSpPr>
        <p:sp>
          <p:nvSpPr>
            <p:cNvPr id="6" name="Arrow: Chevron 5">
              <a:extLst>
                <a:ext uri="{FF2B5EF4-FFF2-40B4-BE49-F238E27FC236}">
                  <a16:creationId xmlns:a16="http://schemas.microsoft.com/office/drawing/2014/main" id="{C1F21D6B-B624-078A-2C62-BABE8B33C7DB}"/>
                </a:ext>
              </a:extLst>
            </p:cNvPr>
            <p:cNvSpPr/>
            <p:nvPr/>
          </p:nvSpPr>
          <p:spPr>
            <a:xfrm flipH="1">
              <a:off x="8904675" y="2986216"/>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Arrow: Chevron 7">
              <a:extLst>
                <a:ext uri="{FF2B5EF4-FFF2-40B4-BE49-F238E27FC236}">
                  <a16:creationId xmlns:a16="http://schemas.microsoft.com/office/drawing/2014/main" id="{731DFF68-288A-4185-A6EB-161F05F60900}"/>
                </a:ext>
              </a:extLst>
            </p:cNvPr>
            <p:cNvSpPr/>
            <p:nvPr/>
          </p:nvSpPr>
          <p:spPr>
            <a:xfrm flipH="1">
              <a:off x="818077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Chevron 8">
              <a:extLst>
                <a:ext uri="{FF2B5EF4-FFF2-40B4-BE49-F238E27FC236}">
                  <a16:creationId xmlns:a16="http://schemas.microsoft.com/office/drawing/2014/main" id="{656AEB79-E14E-D23E-59F2-51D65D3F853A}"/>
                </a:ext>
              </a:extLst>
            </p:cNvPr>
            <p:cNvSpPr/>
            <p:nvPr/>
          </p:nvSpPr>
          <p:spPr>
            <a:xfrm flipH="1">
              <a:off x="745306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a:extLst>
                <a:ext uri="{FF2B5EF4-FFF2-40B4-BE49-F238E27FC236}">
                  <a16:creationId xmlns:a16="http://schemas.microsoft.com/office/drawing/2014/main" id="{2E644E91-2A41-8410-7885-3948D5C66521}"/>
                </a:ext>
              </a:extLst>
            </p:cNvPr>
            <p:cNvSpPr/>
            <p:nvPr/>
          </p:nvSpPr>
          <p:spPr>
            <a:xfrm>
              <a:off x="6882938" y="2976690"/>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hevron 10">
              <a:extLst>
                <a:ext uri="{FF2B5EF4-FFF2-40B4-BE49-F238E27FC236}">
                  <a16:creationId xmlns:a16="http://schemas.microsoft.com/office/drawing/2014/main" id="{E67C7BD5-6E2D-5620-57BE-64B37DAC7FBE}"/>
                </a:ext>
              </a:extLst>
            </p:cNvPr>
            <p:cNvSpPr/>
            <p:nvPr/>
          </p:nvSpPr>
          <p:spPr>
            <a:xfrm rot="16200000" flipH="1">
              <a:off x="6868092" y="3550746"/>
              <a:ext cx="572615"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Arrow: Chevron 11">
              <a:extLst>
                <a:ext uri="{FF2B5EF4-FFF2-40B4-BE49-F238E27FC236}">
                  <a16:creationId xmlns:a16="http://schemas.microsoft.com/office/drawing/2014/main" id="{C9AFCF09-2ED6-81E4-9265-3ABCE295C05A}"/>
                </a:ext>
              </a:extLst>
            </p:cNvPr>
            <p:cNvSpPr/>
            <p:nvPr/>
          </p:nvSpPr>
          <p:spPr>
            <a:xfrm rot="16200000" flipH="1">
              <a:off x="6872874" y="4137409"/>
              <a:ext cx="572614"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Oval 13">
              <a:extLst>
                <a:ext uri="{FF2B5EF4-FFF2-40B4-BE49-F238E27FC236}">
                  <a16:creationId xmlns:a16="http://schemas.microsoft.com/office/drawing/2014/main" id="{9A793C64-EEFF-1E12-7A2F-96E142DC4847}"/>
                </a:ext>
              </a:extLst>
            </p:cNvPr>
            <p:cNvSpPr/>
            <p:nvPr/>
          </p:nvSpPr>
          <p:spPr>
            <a:xfrm rot="16200000">
              <a:off x="6875808" y="4803081"/>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Chevron 20">
              <a:extLst>
                <a:ext uri="{FF2B5EF4-FFF2-40B4-BE49-F238E27FC236}">
                  <a16:creationId xmlns:a16="http://schemas.microsoft.com/office/drawing/2014/main" id="{C74B06F9-5066-950F-A99A-69E44D04F3F4}"/>
                </a:ext>
              </a:extLst>
            </p:cNvPr>
            <p:cNvSpPr/>
            <p:nvPr/>
          </p:nvSpPr>
          <p:spPr>
            <a:xfrm rot="10800000" flipH="1">
              <a:off x="7371202" y="4797078"/>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Arrow: Chevron 21">
              <a:extLst>
                <a:ext uri="{FF2B5EF4-FFF2-40B4-BE49-F238E27FC236}">
                  <a16:creationId xmlns:a16="http://schemas.microsoft.com/office/drawing/2014/main" id="{159454E3-B7AE-2A36-CAFF-0C2F9FA44DF0}"/>
                </a:ext>
              </a:extLst>
            </p:cNvPr>
            <p:cNvSpPr/>
            <p:nvPr/>
          </p:nvSpPr>
          <p:spPr>
            <a:xfrm rot="10800000" flipH="1">
              <a:off x="809510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Chevron 22">
              <a:extLst>
                <a:ext uri="{FF2B5EF4-FFF2-40B4-BE49-F238E27FC236}">
                  <a16:creationId xmlns:a16="http://schemas.microsoft.com/office/drawing/2014/main" id="{8BE1C3CA-9385-D2D0-7B4C-7A62B33255E7}"/>
                </a:ext>
              </a:extLst>
            </p:cNvPr>
            <p:cNvSpPr/>
            <p:nvPr/>
          </p:nvSpPr>
          <p:spPr>
            <a:xfrm rot="10800000" flipH="1">
              <a:off x="882281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Oval 23">
              <a:extLst>
                <a:ext uri="{FF2B5EF4-FFF2-40B4-BE49-F238E27FC236}">
                  <a16:creationId xmlns:a16="http://schemas.microsoft.com/office/drawing/2014/main" id="{FDA53FC4-65EA-9DB3-9C86-22F1C932ED3E}"/>
                </a:ext>
              </a:extLst>
            </p:cNvPr>
            <p:cNvSpPr/>
            <p:nvPr/>
          </p:nvSpPr>
          <p:spPr>
            <a:xfrm rot="10800000">
              <a:off x="9592964" y="4806604"/>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itle 2">
            <a:extLst>
              <a:ext uri="{FF2B5EF4-FFF2-40B4-BE49-F238E27FC236}">
                <a16:creationId xmlns:a16="http://schemas.microsoft.com/office/drawing/2014/main" id="{7ADF9961-9840-436E-7251-E0D266E28F67}"/>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53070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C05324-FA8D-0A75-B826-08F70494E449}"/>
              </a:ext>
            </a:extLst>
          </p:cNvPr>
          <p:cNvSpPr/>
          <p:nvPr/>
        </p:nvSpPr>
        <p:spPr>
          <a:xfrm>
            <a:off x="12550497" y="2200276"/>
            <a:ext cx="4045688" cy="4045688"/>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sz="8000"/>
          </a:p>
        </p:txBody>
      </p:sp>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16</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6095999"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Black </a:t>
            </a:r>
            <a:r>
              <a:rPr lang="en-GB" err="1"/>
              <a:t>box:low</a:t>
            </a:r>
            <a:r>
              <a:rPr lang="en-GB"/>
              <a:t> level </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6217920"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CODE</a:t>
            </a:r>
            <a:endParaRPr lang="en-GB"/>
          </a:p>
        </p:txBody>
      </p:sp>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16096050" y="2766566"/>
            <a:ext cx="5091647" cy="963177"/>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16609162" y="4582191"/>
            <a:ext cx="4578535" cy="963177"/>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grpSp>
        <p:nvGrpSpPr>
          <p:cNvPr id="3" name="Group 2">
            <a:extLst>
              <a:ext uri="{FF2B5EF4-FFF2-40B4-BE49-F238E27FC236}">
                <a16:creationId xmlns:a16="http://schemas.microsoft.com/office/drawing/2014/main" id="{40B897AB-0A0D-89D2-1B07-40E72E5DBEB0}"/>
              </a:ext>
            </a:extLst>
          </p:cNvPr>
          <p:cNvGrpSpPr/>
          <p:nvPr/>
        </p:nvGrpSpPr>
        <p:grpSpPr>
          <a:xfrm>
            <a:off x="255933" y="2200276"/>
            <a:ext cx="5592417" cy="4061476"/>
            <a:chOff x="6875808" y="2976690"/>
            <a:chExt cx="3241031" cy="2353789"/>
          </a:xfrm>
        </p:grpSpPr>
        <p:sp>
          <p:nvSpPr>
            <p:cNvPr id="6" name="Arrow: Chevron 5">
              <a:extLst>
                <a:ext uri="{FF2B5EF4-FFF2-40B4-BE49-F238E27FC236}">
                  <a16:creationId xmlns:a16="http://schemas.microsoft.com/office/drawing/2014/main" id="{C1F21D6B-B624-078A-2C62-BABE8B33C7DB}"/>
                </a:ext>
              </a:extLst>
            </p:cNvPr>
            <p:cNvSpPr/>
            <p:nvPr/>
          </p:nvSpPr>
          <p:spPr>
            <a:xfrm flipH="1">
              <a:off x="8904675" y="2986216"/>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Arrow: Chevron 7">
              <a:extLst>
                <a:ext uri="{FF2B5EF4-FFF2-40B4-BE49-F238E27FC236}">
                  <a16:creationId xmlns:a16="http://schemas.microsoft.com/office/drawing/2014/main" id="{731DFF68-288A-4185-A6EB-161F05F60900}"/>
                </a:ext>
              </a:extLst>
            </p:cNvPr>
            <p:cNvSpPr/>
            <p:nvPr/>
          </p:nvSpPr>
          <p:spPr>
            <a:xfrm flipH="1">
              <a:off x="818077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Chevron 8">
              <a:extLst>
                <a:ext uri="{FF2B5EF4-FFF2-40B4-BE49-F238E27FC236}">
                  <a16:creationId xmlns:a16="http://schemas.microsoft.com/office/drawing/2014/main" id="{656AEB79-E14E-D23E-59F2-51D65D3F853A}"/>
                </a:ext>
              </a:extLst>
            </p:cNvPr>
            <p:cNvSpPr/>
            <p:nvPr/>
          </p:nvSpPr>
          <p:spPr>
            <a:xfrm flipH="1">
              <a:off x="7453065" y="2976691"/>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a:extLst>
                <a:ext uri="{FF2B5EF4-FFF2-40B4-BE49-F238E27FC236}">
                  <a16:creationId xmlns:a16="http://schemas.microsoft.com/office/drawing/2014/main" id="{2E644E91-2A41-8410-7885-3948D5C66521}"/>
                </a:ext>
              </a:extLst>
            </p:cNvPr>
            <p:cNvSpPr/>
            <p:nvPr/>
          </p:nvSpPr>
          <p:spPr>
            <a:xfrm>
              <a:off x="6882938" y="2976690"/>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hevron 10">
              <a:extLst>
                <a:ext uri="{FF2B5EF4-FFF2-40B4-BE49-F238E27FC236}">
                  <a16:creationId xmlns:a16="http://schemas.microsoft.com/office/drawing/2014/main" id="{E67C7BD5-6E2D-5620-57BE-64B37DAC7FBE}"/>
                </a:ext>
              </a:extLst>
            </p:cNvPr>
            <p:cNvSpPr/>
            <p:nvPr/>
          </p:nvSpPr>
          <p:spPr>
            <a:xfrm rot="16200000" flipH="1">
              <a:off x="6868092" y="3550746"/>
              <a:ext cx="572615"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Arrow: Chevron 11">
              <a:extLst>
                <a:ext uri="{FF2B5EF4-FFF2-40B4-BE49-F238E27FC236}">
                  <a16:creationId xmlns:a16="http://schemas.microsoft.com/office/drawing/2014/main" id="{C9AFCF09-2ED6-81E4-9265-3ABCE295C05A}"/>
                </a:ext>
              </a:extLst>
            </p:cNvPr>
            <p:cNvSpPr/>
            <p:nvPr/>
          </p:nvSpPr>
          <p:spPr>
            <a:xfrm rot="16200000" flipH="1">
              <a:off x="6872874" y="4137409"/>
              <a:ext cx="572614"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Oval 13">
              <a:extLst>
                <a:ext uri="{FF2B5EF4-FFF2-40B4-BE49-F238E27FC236}">
                  <a16:creationId xmlns:a16="http://schemas.microsoft.com/office/drawing/2014/main" id="{9A793C64-EEFF-1E12-7A2F-96E142DC4847}"/>
                </a:ext>
              </a:extLst>
            </p:cNvPr>
            <p:cNvSpPr/>
            <p:nvPr/>
          </p:nvSpPr>
          <p:spPr>
            <a:xfrm rot="16200000">
              <a:off x="6875808" y="4803081"/>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Chevron 20">
              <a:extLst>
                <a:ext uri="{FF2B5EF4-FFF2-40B4-BE49-F238E27FC236}">
                  <a16:creationId xmlns:a16="http://schemas.microsoft.com/office/drawing/2014/main" id="{C74B06F9-5066-950F-A99A-69E44D04F3F4}"/>
                </a:ext>
              </a:extLst>
            </p:cNvPr>
            <p:cNvSpPr/>
            <p:nvPr/>
          </p:nvSpPr>
          <p:spPr>
            <a:xfrm rot="10800000" flipH="1">
              <a:off x="7371202" y="4797078"/>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Arrow: Chevron 21">
              <a:extLst>
                <a:ext uri="{FF2B5EF4-FFF2-40B4-BE49-F238E27FC236}">
                  <a16:creationId xmlns:a16="http://schemas.microsoft.com/office/drawing/2014/main" id="{159454E3-B7AE-2A36-CAFF-0C2F9FA44DF0}"/>
                </a:ext>
              </a:extLst>
            </p:cNvPr>
            <p:cNvSpPr/>
            <p:nvPr/>
          </p:nvSpPr>
          <p:spPr>
            <a:xfrm rot="10800000" flipH="1">
              <a:off x="809510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Chevron 22">
              <a:extLst>
                <a:ext uri="{FF2B5EF4-FFF2-40B4-BE49-F238E27FC236}">
                  <a16:creationId xmlns:a16="http://schemas.microsoft.com/office/drawing/2014/main" id="{8BE1C3CA-9385-D2D0-7B4C-7A62B33255E7}"/>
                </a:ext>
              </a:extLst>
            </p:cNvPr>
            <p:cNvSpPr/>
            <p:nvPr/>
          </p:nvSpPr>
          <p:spPr>
            <a:xfrm rot="10800000" flipH="1">
              <a:off x="8822812" y="4806603"/>
              <a:ext cx="723900" cy="523875"/>
            </a:xfrm>
            <a:prstGeom prst="chevron">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Oval 23">
              <a:extLst>
                <a:ext uri="{FF2B5EF4-FFF2-40B4-BE49-F238E27FC236}">
                  <a16:creationId xmlns:a16="http://schemas.microsoft.com/office/drawing/2014/main" id="{FDA53FC4-65EA-9DB3-9C86-22F1C932ED3E}"/>
                </a:ext>
              </a:extLst>
            </p:cNvPr>
            <p:cNvSpPr/>
            <p:nvPr/>
          </p:nvSpPr>
          <p:spPr>
            <a:xfrm rot="10800000">
              <a:off x="9592964" y="4806604"/>
              <a:ext cx="523875" cy="523875"/>
            </a:xfrm>
            <a:prstGeom prst="ellips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Content Placeholder 8">
            <a:extLst>
              <a:ext uri="{FF2B5EF4-FFF2-40B4-BE49-F238E27FC236}">
                <a16:creationId xmlns:a16="http://schemas.microsoft.com/office/drawing/2014/main" id="{C2343AE1-4CF1-81D4-BDE3-05E9B1A12E06}"/>
              </a:ext>
            </a:extLst>
          </p:cNvPr>
          <p:cNvSpPr txBox="1">
            <a:spLocks/>
          </p:cNvSpPr>
          <p:nvPr/>
        </p:nvSpPr>
        <p:spPr>
          <a:xfrm>
            <a:off x="6095999" y="3296504"/>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a:cs typeface="Biome Light" panose="020B0303030204020804" pitchFamily="34" charset="0"/>
              </a:rPr>
              <a:t>The schematic will guide us through the low level of writing R code.</a:t>
            </a:r>
          </a:p>
          <a:p>
            <a:pPr marL="0" indent="0">
              <a:lnSpc>
                <a:spcPct val="100000"/>
              </a:lnSpc>
              <a:buFont typeface="Arial" panose="020B0604020202020204" pitchFamily="34" charset="0"/>
              <a:buNone/>
            </a:pPr>
            <a:r>
              <a:rPr lang="en-GB" sz="2400">
                <a:cs typeface="Biome Light" panose="020B0303030204020804" pitchFamily="34" charset="0"/>
              </a:rPr>
              <a:t>So we can write step by step instructions for R to transform input to output</a:t>
            </a:r>
            <a:endParaRPr lang="en-GB" sz="2400"/>
          </a:p>
        </p:txBody>
      </p:sp>
      <p:sp>
        <p:nvSpPr>
          <p:cNvPr id="13" name="Title 2">
            <a:extLst>
              <a:ext uri="{FF2B5EF4-FFF2-40B4-BE49-F238E27FC236}">
                <a16:creationId xmlns:a16="http://schemas.microsoft.com/office/drawing/2014/main" id="{C161D852-D13E-9008-833C-0EE712095FDF}"/>
              </a:ext>
            </a:extLst>
          </p:cNvPr>
          <p:cNvSpPr>
            <a:spLocks noGrp="1"/>
          </p:cNvSpPr>
          <p:nvPr>
            <p:ph type="title"/>
          </p:nvPr>
        </p:nvSpPr>
        <p:spPr>
          <a:xfrm>
            <a:off x="0" y="0"/>
            <a:ext cx="6217920" cy="1661297"/>
          </a:xfrm>
        </p:spPr>
        <p:txBody>
          <a:bodyPr rtlCol="0" anchor="t">
            <a:normAutofit/>
          </a:bodyPr>
          <a:lstStyle/>
          <a:p>
            <a:pPr algn="r" rtl="0"/>
            <a:r>
              <a:rPr lang="en-GB"/>
              <a:t>Theory</a:t>
            </a:r>
          </a:p>
        </p:txBody>
      </p:sp>
    </p:spTree>
    <p:extLst>
      <p:ext uri="{BB962C8B-B14F-4D97-AF65-F5344CB8AC3E}">
        <p14:creationId xmlns:p14="http://schemas.microsoft.com/office/powerpoint/2010/main" val="175558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C05324-FA8D-0A75-B826-08F70494E449}"/>
              </a:ext>
            </a:extLst>
          </p:cNvPr>
          <p:cNvSpPr/>
          <p:nvPr/>
        </p:nvSpPr>
        <p:spPr>
          <a:xfrm>
            <a:off x="12550497" y="2200276"/>
            <a:ext cx="4045688" cy="4045688"/>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sz="8000"/>
          </a:p>
        </p:txBody>
      </p:sp>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17</a:t>
            </a:fld>
            <a:endParaRPr lang="en-GB" noProof="0"/>
          </a:p>
        </p:txBody>
      </p:sp>
      <p:sp>
        <p:nvSpPr>
          <p:cNvPr id="18" name="Text Placeholder 9">
            <a:extLst>
              <a:ext uri="{FF2B5EF4-FFF2-40B4-BE49-F238E27FC236}">
                <a16:creationId xmlns:a16="http://schemas.microsoft.com/office/drawing/2014/main" id="{597D806D-827D-6631-4359-A66F89E77448}"/>
              </a:ext>
            </a:extLst>
          </p:cNvPr>
          <p:cNvSpPr txBox="1">
            <a:spLocks/>
          </p:cNvSpPr>
          <p:nvPr/>
        </p:nvSpPr>
        <p:spPr>
          <a:xfrm flipH="1">
            <a:off x="16096050" y="2766566"/>
            <a:ext cx="5091647" cy="963177"/>
          </a:xfrm>
          <a:prstGeom prst="chevr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INPUTS</a:t>
            </a:r>
            <a:endParaRPr lang="en-GB"/>
          </a:p>
        </p:txBody>
      </p:sp>
      <p:sp>
        <p:nvSpPr>
          <p:cNvPr id="19" name="Text Placeholder 9">
            <a:extLst>
              <a:ext uri="{FF2B5EF4-FFF2-40B4-BE49-F238E27FC236}">
                <a16:creationId xmlns:a16="http://schemas.microsoft.com/office/drawing/2014/main" id="{679FCB38-1B30-201F-4D6E-0DDDCEE82704}"/>
              </a:ext>
            </a:extLst>
          </p:cNvPr>
          <p:cNvSpPr txBox="1">
            <a:spLocks/>
          </p:cNvSpPr>
          <p:nvPr/>
        </p:nvSpPr>
        <p:spPr>
          <a:xfrm>
            <a:off x="16609162" y="4582191"/>
            <a:ext cx="4578535" cy="963177"/>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OUTPUTS</a:t>
            </a:r>
            <a:endParaRPr lang="en-GB"/>
          </a:p>
        </p:txBody>
      </p:sp>
      <p:sp>
        <p:nvSpPr>
          <p:cNvPr id="2" name="Title 7">
            <a:extLst>
              <a:ext uri="{FF2B5EF4-FFF2-40B4-BE49-F238E27FC236}">
                <a16:creationId xmlns:a16="http://schemas.microsoft.com/office/drawing/2014/main" id="{C8C496B0-C682-2BD0-9E34-ACFE0A13BDC8}"/>
              </a:ext>
            </a:extLst>
          </p:cNvPr>
          <p:cNvSpPr txBox="1">
            <a:spLocks/>
          </p:cNvSpPr>
          <p:nvPr/>
        </p:nvSpPr>
        <p:spPr>
          <a:xfrm>
            <a:off x="3447428" y="1274471"/>
            <a:ext cx="5297143" cy="2154529"/>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b="0" i="0">
                <a:solidFill>
                  <a:srgbClr val="111111"/>
                </a:solidFill>
                <a:effectLst/>
                <a:latin typeface="Roboto" panose="02000000000000000000" pitchFamily="2" charset="0"/>
              </a:rPr>
              <a:t>“If you wish to </a:t>
            </a:r>
            <a:r>
              <a:rPr lang="en-GB" i="0">
                <a:solidFill>
                  <a:srgbClr val="111111"/>
                </a:solidFill>
                <a:effectLst/>
                <a:latin typeface="Roboto" panose="02000000000000000000" pitchFamily="2" charset="0"/>
              </a:rPr>
              <a:t>make</a:t>
            </a:r>
            <a:r>
              <a:rPr lang="en-GB" b="0" i="0">
                <a:solidFill>
                  <a:srgbClr val="111111"/>
                </a:solidFill>
                <a:effectLst/>
                <a:latin typeface="Roboto" panose="02000000000000000000" pitchFamily="2" charset="0"/>
              </a:rPr>
              <a:t> an apple pie from scratch, you must first invent the universe.”</a:t>
            </a:r>
            <a:endParaRPr lang="en-GB"/>
          </a:p>
        </p:txBody>
      </p:sp>
      <p:sp>
        <p:nvSpPr>
          <p:cNvPr id="13" name="Text Placeholder 9">
            <a:extLst>
              <a:ext uri="{FF2B5EF4-FFF2-40B4-BE49-F238E27FC236}">
                <a16:creationId xmlns:a16="http://schemas.microsoft.com/office/drawing/2014/main" id="{02ACC263-3887-62A0-A162-DA65D6301FDB}"/>
              </a:ext>
            </a:extLst>
          </p:cNvPr>
          <p:cNvSpPr txBox="1">
            <a:spLocks/>
          </p:cNvSpPr>
          <p:nvPr/>
        </p:nvSpPr>
        <p:spPr>
          <a:xfrm>
            <a:off x="3447429" y="4921439"/>
            <a:ext cx="5297142"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CARL SAGAN - COSMOS</a:t>
            </a:r>
            <a:endParaRPr lang="en-GB"/>
          </a:p>
        </p:txBody>
      </p:sp>
    </p:spTree>
    <p:extLst>
      <p:ext uri="{BB962C8B-B14F-4D97-AF65-F5344CB8AC3E}">
        <p14:creationId xmlns:p14="http://schemas.microsoft.com/office/powerpoint/2010/main" val="300603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18</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sp>
        <p:nvSpPr>
          <p:cNvPr id="4" name="Content Placeholder 8">
            <a:extLst>
              <a:ext uri="{FF2B5EF4-FFF2-40B4-BE49-F238E27FC236}">
                <a16:creationId xmlns:a16="http://schemas.microsoft.com/office/drawing/2014/main" id="{58C7D89F-B1A9-9416-4BA0-5359B3C06778}"/>
              </a:ext>
            </a:extLst>
          </p:cNvPr>
          <p:cNvSpPr txBox="1">
            <a:spLocks/>
          </p:cNvSpPr>
          <p:nvPr/>
        </p:nvSpPr>
        <p:spPr>
          <a:xfrm>
            <a:off x="320703" y="2062352"/>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err="1">
                <a:cs typeface="Biome Light" panose="020B0303030204020804" pitchFamily="34" charset="0"/>
              </a:rPr>
              <a:t>Ingrédients</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a:cs typeface="Biome Light" panose="020B0303030204020804" pitchFamily="34" charset="0"/>
              </a:rPr>
              <a:t>2 </a:t>
            </a:r>
            <a:r>
              <a:rPr lang="en-GB" sz="2400" err="1">
                <a:cs typeface="Biome Light" panose="020B0303030204020804" pitchFamily="34" charset="0"/>
              </a:rPr>
              <a:t>gros</a:t>
            </a:r>
            <a:r>
              <a:rPr lang="en-GB" sz="2400">
                <a:cs typeface="Biome Light" panose="020B0303030204020804" pitchFamily="34" charset="0"/>
              </a:rPr>
              <a:t> </a:t>
            </a:r>
            <a:r>
              <a:rPr lang="en-GB" sz="2400" err="1">
                <a:cs typeface="Biome Light" panose="020B0303030204020804" pitchFamily="34" charset="0"/>
              </a:rPr>
              <a:t>œufs</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err="1">
                <a:cs typeface="Biome Light" panose="020B0303030204020804" pitchFamily="34" charset="0"/>
              </a:rPr>
              <a:t>huile</a:t>
            </a:r>
            <a:r>
              <a:rPr lang="en-GB" sz="2400">
                <a:cs typeface="Biome Light" panose="020B0303030204020804" pitchFamily="34" charset="0"/>
              </a:rPr>
              <a:t> </a:t>
            </a:r>
            <a:r>
              <a:rPr lang="en-GB" sz="2400" err="1">
                <a:cs typeface="Biome Light" panose="020B0303030204020804" pitchFamily="34" charset="0"/>
              </a:rPr>
              <a:t>d’olive</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a:cs typeface="Biome Light" panose="020B0303030204020804" pitchFamily="34" charset="0"/>
              </a:rPr>
              <a:t>10 g de fromage cheddar</a:t>
            </a:r>
            <a:endParaRPr lang="en-GB" sz="2400"/>
          </a:p>
        </p:txBody>
      </p:sp>
      <p:sp>
        <p:nvSpPr>
          <p:cNvPr id="6" name="Content Placeholder 8">
            <a:extLst>
              <a:ext uri="{FF2B5EF4-FFF2-40B4-BE49-F238E27FC236}">
                <a16:creationId xmlns:a16="http://schemas.microsoft.com/office/drawing/2014/main" id="{BE20EB11-CE9D-0263-833F-A9492DFE6CFC}"/>
              </a:ext>
            </a:extLst>
          </p:cNvPr>
          <p:cNvSpPr txBox="1">
            <a:spLocks/>
          </p:cNvSpPr>
          <p:nvPr/>
        </p:nvSpPr>
        <p:spPr>
          <a:xfrm>
            <a:off x="5672096" y="538963"/>
            <a:ext cx="6099147" cy="62944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fr-FR" sz="2400">
                <a:cs typeface="Biome Light" panose="020B0303030204020804" pitchFamily="34" charset="0"/>
              </a:rPr>
              <a:t>Casser les œufs dans un bol à mélanger, assaisonner avec une pincée de sel de mer et de poivre noir, puis bien battre avec une fourchette jusqu’à ce qu’ils soient complètement combinés.</a:t>
            </a:r>
          </a:p>
          <a:p>
            <a:pPr marL="0" indent="0">
              <a:lnSpc>
                <a:spcPct val="100000"/>
              </a:lnSpc>
              <a:buFont typeface="Arial" panose="020B0604020202020204" pitchFamily="34" charset="0"/>
              <a:buNone/>
            </a:pPr>
            <a:r>
              <a:rPr lang="fr-FR" sz="2400">
                <a:cs typeface="Biome Light" panose="020B0303030204020804" pitchFamily="34" charset="0"/>
              </a:rPr>
              <a:t>Placez une petite poêle antiadhésive sur feu doux pour réchauffer.</a:t>
            </a:r>
          </a:p>
          <a:p>
            <a:pPr marL="0" indent="0">
              <a:lnSpc>
                <a:spcPct val="100000"/>
              </a:lnSpc>
              <a:buFont typeface="Arial" panose="020B0604020202020204" pitchFamily="34" charset="0"/>
              <a:buNone/>
            </a:pPr>
            <a:r>
              <a:rPr lang="fr-FR" sz="2400">
                <a:cs typeface="Biome Light" panose="020B0303030204020804" pitchFamily="34" charset="0"/>
              </a:rPr>
              <a:t>Râper le fromage sur une planche et réserver.</a:t>
            </a:r>
          </a:p>
          <a:p>
            <a:pPr marL="0" indent="0">
              <a:lnSpc>
                <a:spcPct val="100000"/>
              </a:lnSpc>
              <a:buFont typeface="Arial" panose="020B0604020202020204" pitchFamily="34" charset="0"/>
              <a:buNone/>
            </a:pPr>
            <a:r>
              <a:rPr lang="fr-FR" sz="2400">
                <a:cs typeface="Biome Light" panose="020B0303030204020804" pitchFamily="34" charset="0"/>
              </a:rPr>
              <a:t>Ajouter 1/2 cuillère à soupe d’huile dans la poêle chaude, puis verser délicatement les œufs.</a:t>
            </a:r>
          </a:p>
          <a:p>
            <a:pPr marL="0" indent="0">
              <a:lnSpc>
                <a:spcPct val="100000"/>
              </a:lnSpc>
              <a:buFont typeface="Arial" panose="020B0604020202020204" pitchFamily="34" charset="0"/>
              <a:buNone/>
            </a:pPr>
            <a:r>
              <a:rPr lang="fr-FR" sz="2400">
                <a:cs typeface="Biome Light" panose="020B0303030204020804" pitchFamily="34" charset="0"/>
              </a:rPr>
              <a:t>Inclinez la poêle pour les étaler uniformément, en utilisant une fourchette pour faire tourbillonner un peu les œufs autour de la poêle.</a:t>
            </a:r>
          </a:p>
          <a:p>
            <a:pPr marL="0" indent="0">
              <a:lnSpc>
                <a:spcPct val="100000"/>
              </a:lnSpc>
              <a:buFont typeface="Arial" panose="020B0604020202020204" pitchFamily="34" charset="0"/>
              <a:buNone/>
            </a:pPr>
            <a:r>
              <a:rPr lang="fr-FR" sz="2400">
                <a:cs typeface="Biome Light" panose="020B0303030204020804" pitchFamily="34" charset="0"/>
              </a:rPr>
              <a:t>Lorsque l’omelette commence à cuire et à se raffermir, mais qu’il y a encore un peu d’œuf cru sur le dessus, saupoudrez</a:t>
            </a:r>
            <a:endParaRPr lang="en-GB" sz="2400"/>
          </a:p>
        </p:txBody>
      </p:sp>
      <p:pic>
        <p:nvPicPr>
          <p:cNvPr id="2" name="Picture 2" descr="Omelette Du Fromage - Dexters Laboratory - T-Shirt | TeePublic">
            <a:extLst>
              <a:ext uri="{FF2B5EF4-FFF2-40B4-BE49-F238E27FC236}">
                <a16:creationId xmlns:a16="http://schemas.microsoft.com/office/drawing/2014/main" id="{CBC35F32-C0F2-FA0B-BDC3-8324374A3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493" y="428625"/>
            <a:ext cx="600075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74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19</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sp>
        <p:nvSpPr>
          <p:cNvPr id="4" name="Content Placeholder 8">
            <a:extLst>
              <a:ext uri="{FF2B5EF4-FFF2-40B4-BE49-F238E27FC236}">
                <a16:creationId xmlns:a16="http://schemas.microsoft.com/office/drawing/2014/main" id="{58C7D89F-B1A9-9416-4BA0-5359B3C06778}"/>
              </a:ext>
            </a:extLst>
          </p:cNvPr>
          <p:cNvSpPr txBox="1">
            <a:spLocks/>
          </p:cNvSpPr>
          <p:nvPr/>
        </p:nvSpPr>
        <p:spPr>
          <a:xfrm>
            <a:off x="320703" y="2062352"/>
            <a:ext cx="5416550" cy="239722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2400" err="1">
                <a:cs typeface="Biome Light" panose="020B0303030204020804" pitchFamily="34" charset="0"/>
              </a:rPr>
              <a:t>Ingrédients</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a:cs typeface="Biome Light" panose="020B0303030204020804" pitchFamily="34" charset="0"/>
              </a:rPr>
              <a:t>2 </a:t>
            </a:r>
            <a:r>
              <a:rPr lang="en-GB" sz="2400" err="1">
                <a:cs typeface="Biome Light" panose="020B0303030204020804" pitchFamily="34" charset="0"/>
              </a:rPr>
              <a:t>gros</a:t>
            </a:r>
            <a:r>
              <a:rPr lang="en-GB" sz="2400">
                <a:cs typeface="Biome Light" panose="020B0303030204020804" pitchFamily="34" charset="0"/>
              </a:rPr>
              <a:t> </a:t>
            </a:r>
            <a:r>
              <a:rPr lang="en-GB" sz="2400" err="1">
                <a:cs typeface="Biome Light" panose="020B0303030204020804" pitchFamily="34" charset="0"/>
              </a:rPr>
              <a:t>œufs</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err="1">
                <a:cs typeface="Biome Light" panose="020B0303030204020804" pitchFamily="34" charset="0"/>
              </a:rPr>
              <a:t>huile</a:t>
            </a:r>
            <a:r>
              <a:rPr lang="en-GB" sz="2400">
                <a:cs typeface="Biome Light" panose="020B0303030204020804" pitchFamily="34" charset="0"/>
              </a:rPr>
              <a:t> </a:t>
            </a:r>
            <a:r>
              <a:rPr lang="en-GB" sz="2400" err="1">
                <a:cs typeface="Biome Light" panose="020B0303030204020804" pitchFamily="34" charset="0"/>
              </a:rPr>
              <a:t>d’olive</a:t>
            </a:r>
            <a:endParaRPr lang="en-GB" sz="2400">
              <a:cs typeface="Biome Light" panose="020B0303030204020804" pitchFamily="34" charset="0"/>
            </a:endParaRPr>
          </a:p>
          <a:p>
            <a:pPr marL="0" indent="0">
              <a:lnSpc>
                <a:spcPct val="100000"/>
              </a:lnSpc>
              <a:buFont typeface="Arial" panose="020B0604020202020204" pitchFamily="34" charset="0"/>
              <a:buNone/>
            </a:pPr>
            <a:r>
              <a:rPr lang="en-GB" sz="2400">
                <a:cs typeface="Biome Light" panose="020B0303030204020804" pitchFamily="34" charset="0"/>
              </a:rPr>
              <a:t>10 g de fromage cheddar</a:t>
            </a:r>
            <a:endParaRPr lang="en-GB" sz="2400"/>
          </a:p>
        </p:txBody>
      </p:sp>
      <p:sp>
        <p:nvSpPr>
          <p:cNvPr id="6" name="Content Placeholder 8">
            <a:extLst>
              <a:ext uri="{FF2B5EF4-FFF2-40B4-BE49-F238E27FC236}">
                <a16:creationId xmlns:a16="http://schemas.microsoft.com/office/drawing/2014/main" id="{BE20EB11-CE9D-0263-833F-A9492DFE6CFC}"/>
              </a:ext>
            </a:extLst>
          </p:cNvPr>
          <p:cNvSpPr txBox="1">
            <a:spLocks/>
          </p:cNvSpPr>
          <p:nvPr/>
        </p:nvSpPr>
        <p:spPr>
          <a:xfrm>
            <a:off x="5672096" y="538963"/>
            <a:ext cx="6099147" cy="62944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fr-FR" sz="2400">
                <a:cs typeface="Biome Light" panose="020B0303030204020804" pitchFamily="34" charset="0"/>
              </a:rPr>
              <a:t>Casser les œufs dans un bol à mélanger, assaisonner avec une pincée de sel de mer et de poivre noir, puis bien battre avec une fourchette jusqu’à ce qu’ils soient complètement combinés.</a:t>
            </a:r>
          </a:p>
          <a:p>
            <a:pPr marL="0" indent="0">
              <a:lnSpc>
                <a:spcPct val="100000"/>
              </a:lnSpc>
              <a:buFont typeface="Arial" panose="020B0604020202020204" pitchFamily="34" charset="0"/>
              <a:buNone/>
            </a:pPr>
            <a:r>
              <a:rPr lang="fr-FR" sz="2400">
                <a:cs typeface="Biome Light" panose="020B0303030204020804" pitchFamily="34" charset="0"/>
              </a:rPr>
              <a:t>Placez une petite poêle antiadhésive sur feu doux pour réchauffer.</a:t>
            </a:r>
          </a:p>
          <a:p>
            <a:pPr marL="0" indent="0">
              <a:lnSpc>
                <a:spcPct val="100000"/>
              </a:lnSpc>
              <a:buFont typeface="Arial" panose="020B0604020202020204" pitchFamily="34" charset="0"/>
              <a:buNone/>
            </a:pPr>
            <a:r>
              <a:rPr lang="fr-FR" sz="2400">
                <a:cs typeface="Biome Light" panose="020B0303030204020804" pitchFamily="34" charset="0"/>
              </a:rPr>
              <a:t>Râper le fromage sur une planche et réserver.</a:t>
            </a:r>
          </a:p>
          <a:p>
            <a:pPr marL="0" indent="0">
              <a:lnSpc>
                <a:spcPct val="100000"/>
              </a:lnSpc>
              <a:buFont typeface="Arial" panose="020B0604020202020204" pitchFamily="34" charset="0"/>
              <a:buNone/>
            </a:pPr>
            <a:r>
              <a:rPr lang="fr-FR" sz="2400">
                <a:cs typeface="Biome Light" panose="020B0303030204020804" pitchFamily="34" charset="0"/>
              </a:rPr>
              <a:t>Ajouter 1/2 cuillère à soupe d’huile dans la poêle chaude, puis verser délicatement les œufs.</a:t>
            </a:r>
          </a:p>
          <a:p>
            <a:pPr marL="0" indent="0">
              <a:lnSpc>
                <a:spcPct val="100000"/>
              </a:lnSpc>
              <a:buFont typeface="Arial" panose="020B0604020202020204" pitchFamily="34" charset="0"/>
              <a:buNone/>
            </a:pPr>
            <a:r>
              <a:rPr lang="fr-FR" sz="2400">
                <a:cs typeface="Biome Light" panose="020B0303030204020804" pitchFamily="34" charset="0"/>
              </a:rPr>
              <a:t>Inclinez la poêle pour les étaler uniformément, en utilisant une fourchette pour faire tourbillonner un peu les œufs autour de la poêle.</a:t>
            </a:r>
          </a:p>
          <a:p>
            <a:pPr marL="0" indent="0">
              <a:lnSpc>
                <a:spcPct val="100000"/>
              </a:lnSpc>
              <a:buFont typeface="Arial" panose="020B0604020202020204" pitchFamily="34" charset="0"/>
              <a:buNone/>
            </a:pPr>
            <a:r>
              <a:rPr lang="fr-FR" sz="2400">
                <a:cs typeface="Biome Light" panose="020B0303030204020804" pitchFamily="34" charset="0"/>
              </a:rPr>
              <a:t>Lorsque l’omelette commence à cuire et à se raffermir, mais qu’il y a encore un peu d’œuf cru sur le dessus, saupoudrez</a:t>
            </a:r>
            <a:endParaRPr lang="en-GB" sz="2400"/>
          </a:p>
        </p:txBody>
      </p:sp>
      <p:sp>
        <p:nvSpPr>
          <p:cNvPr id="3" name="Text Placeholder 9">
            <a:extLst>
              <a:ext uri="{FF2B5EF4-FFF2-40B4-BE49-F238E27FC236}">
                <a16:creationId xmlns:a16="http://schemas.microsoft.com/office/drawing/2014/main" id="{8092F18B-D90D-93B3-D6F2-D5998BBD5278}"/>
              </a:ext>
            </a:extLst>
          </p:cNvPr>
          <p:cNvSpPr txBox="1">
            <a:spLocks/>
          </p:cNvSpPr>
          <p:nvPr/>
        </p:nvSpPr>
        <p:spPr>
          <a:xfrm>
            <a:off x="-4933950" y="23043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Break eggs</a:t>
            </a:r>
            <a:endParaRPr lang="en-GB"/>
          </a:p>
        </p:txBody>
      </p:sp>
      <p:sp>
        <p:nvSpPr>
          <p:cNvPr id="7" name="Text Placeholder 9">
            <a:extLst>
              <a:ext uri="{FF2B5EF4-FFF2-40B4-BE49-F238E27FC236}">
                <a16:creationId xmlns:a16="http://schemas.microsoft.com/office/drawing/2014/main" id="{B093B67F-C0EE-47B6-DA23-E17ADADB0FAF}"/>
              </a:ext>
            </a:extLst>
          </p:cNvPr>
          <p:cNvSpPr txBox="1">
            <a:spLocks/>
          </p:cNvSpPr>
          <p:nvPr/>
        </p:nvSpPr>
        <p:spPr>
          <a:xfrm>
            <a:off x="-4933950" y="2964129"/>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Grate cheese</a:t>
            </a:r>
            <a:endParaRPr lang="en-GB"/>
          </a:p>
        </p:txBody>
      </p:sp>
      <p:sp>
        <p:nvSpPr>
          <p:cNvPr id="8" name="Text Placeholder 9">
            <a:extLst>
              <a:ext uri="{FF2B5EF4-FFF2-40B4-BE49-F238E27FC236}">
                <a16:creationId xmlns:a16="http://schemas.microsoft.com/office/drawing/2014/main" id="{57A92070-D463-494A-5851-59FAD1CB1F7C}"/>
              </a:ext>
            </a:extLst>
          </p:cNvPr>
          <p:cNvSpPr txBox="1">
            <a:spLocks/>
          </p:cNvSpPr>
          <p:nvPr/>
        </p:nvSpPr>
        <p:spPr>
          <a:xfrm>
            <a:off x="-4933950" y="3626453"/>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Scramble eggs</a:t>
            </a:r>
            <a:endParaRPr lang="en-GB"/>
          </a:p>
        </p:txBody>
      </p:sp>
      <p:sp>
        <p:nvSpPr>
          <p:cNvPr id="9" name="Text Placeholder 9">
            <a:extLst>
              <a:ext uri="{FF2B5EF4-FFF2-40B4-BE49-F238E27FC236}">
                <a16:creationId xmlns:a16="http://schemas.microsoft.com/office/drawing/2014/main" id="{95195A65-7DA7-9DCC-DF4F-08D4B3FDDDA9}"/>
              </a:ext>
            </a:extLst>
          </p:cNvPr>
          <p:cNvSpPr txBox="1">
            <a:spLocks/>
          </p:cNvSpPr>
          <p:nvPr/>
        </p:nvSpPr>
        <p:spPr>
          <a:xfrm>
            <a:off x="-4933950" y="4300895"/>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Cook eggs</a:t>
            </a:r>
            <a:endParaRPr lang="en-GB"/>
          </a:p>
        </p:txBody>
      </p:sp>
      <p:sp>
        <p:nvSpPr>
          <p:cNvPr id="10" name="Text Placeholder 9">
            <a:extLst>
              <a:ext uri="{FF2B5EF4-FFF2-40B4-BE49-F238E27FC236}">
                <a16:creationId xmlns:a16="http://schemas.microsoft.com/office/drawing/2014/main" id="{B15D5B57-9B10-23E4-7B80-04FFAE590FCD}"/>
              </a:ext>
            </a:extLst>
          </p:cNvPr>
          <p:cNvSpPr txBox="1">
            <a:spLocks/>
          </p:cNvSpPr>
          <p:nvPr/>
        </p:nvSpPr>
        <p:spPr>
          <a:xfrm>
            <a:off x="-4933950" y="49607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Add cheese</a:t>
            </a:r>
            <a:endParaRPr lang="en-GB"/>
          </a:p>
        </p:txBody>
      </p:sp>
      <p:sp>
        <p:nvSpPr>
          <p:cNvPr id="11" name="Text Placeholder 9">
            <a:extLst>
              <a:ext uri="{FF2B5EF4-FFF2-40B4-BE49-F238E27FC236}">
                <a16:creationId xmlns:a16="http://schemas.microsoft.com/office/drawing/2014/main" id="{3F8D32F2-6223-283D-2BF0-212175607F14}"/>
              </a:ext>
            </a:extLst>
          </p:cNvPr>
          <p:cNvSpPr txBox="1">
            <a:spLocks/>
          </p:cNvSpPr>
          <p:nvPr/>
        </p:nvSpPr>
        <p:spPr>
          <a:xfrm>
            <a:off x="-4933950" y="5623036"/>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Fold </a:t>
            </a:r>
            <a:endParaRPr lang="en-GB"/>
          </a:p>
        </p:txBody>
      </p:sp>
    </p:spTree>
    <p:extLst>
      <p:ext uri="{BB962C8B-B14F-4D97-AF65-F5344CB8AC3E}">
        <p14:creationId xmlns:p14="http://schemas.microsoft.com/office/powerpoint/2010/main" val="4085826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12192000" y="0"/>
            <a:ext cx="5251450" cy="1661297"/>
          </a:xfrm>
        </p:spPr>
        <p:txBody>
          <a:bodyPr rtlCol="0">
            <a:normAutofit fontScale="90000"/>
          </a:bodyPr>
          <a:lstStyle/>
          <a:p>
            <a:pPr algn="r" rtl="0"/>
            <a:r>
              <a:rPr lang="en-GB"/>
              <a:t>What is a black box?</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a:xfrm>
            <a:off x="-6096000" y="0"/>
            <a:ext cx="6096000" cy="6867922"/>
          </a:xfrm>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2</a:t>
            </a:fld>
            <a:endParaRPr lang="en-GB"/>
          </a:p>
        </p:txBody>
      </p:sp>
      <p:sp>
        <p:nvSpPr>
          <p:cNvPr id="4" name="Arrow: Right 3">
            <a:extLst>
              <a:ext uri="{FF2B5EF4-FFF2-40B4-BE49-F238E27FC236}">
                <a16:creationId xmlns:a16="http://schemas.microsoft.com/office/drawing/2014/main" id="{AB3EF118-AACF-BD51-B343-D48DBFFDD424}"/>
              </a:ext>
            </a:extLst>
          </p:cNvPr>
          <p:cNvSpPr/>
          <p:nvPr/>
        </p:nvSpPr>
        <p:spPr>
          <a:xfrm rot="5400000">
            <a:off x="339497" y="-1699256"/>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IN</a:t>
            </a:r>
          </a:p>
        </p:txBody>
      </p:sp>
      <p:sp>
        <p:nvSpPr>
          <p:cNvPr id="6" name="Arrow: Right 5">
            <a:extLst>
              <a:ext uri="{FF2B5EF4-FFF2-40B4-BE49-F238E27FC236}">
                <a16:creationId xmlns:a16="http://schemas.microsoft.com/office/drawing/2014/main" id="{D28263D6-9D34-F1B1-2AD8-5A629C410DFD}"/>
              </a:ext>
            </a:extLst>
          </p:cNvPr>
          <p:cNvSpPr/>
          <p:nvPr/>
        </p:nvSpPr>
        <p:spPr>
          <a:xfrm>
            <a:off x="-1943118" y="3053740"/>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OUT</a:t>
            </a:r>
          </a:p>
        </p:txBody>
      </p:sp>
      <p:sp>
        <p:nvSpPr>
          <p:cNvPr id="7" name="Parallelogram 6">
            <a:extLst>
              <a:ext uri="{FF2B5EF4-FFF2-40B4-BE49-F238E27FC236}">
                <a16:creationId xmlns:a16="http://schemas.microsoft.com/office/drawing/2014/main" id="{F3F3F044-D5ED-F646-612E-AFFA9C99A7C7}"/>
              </a:ext>
            </a:extLst>
          </p:cNvPr>
          <p:cNvSpPr/>
          <p:nvPr/>
        </p:nvSpPr>
        <p:spPr>
          <a:xfrm>
            <a:off x="13350205" y="2153920"/>
            <a:ext cx="7342292"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a system which can be viewed in terms of its inputs and outputs</a:t>
            </a:r>
            <a:endParaRPr lang="en-GB" sz="2800">
              <a:solidFill>
                <a:schemeClr val="bg1"/>
              </a:solidFill>
            </a:endParaRPr>
          </a:p>
        </p:txBody>
      </p:sp>
      <p:sp>
        <p:nvSpPr>
          <p:cNvPr id="8" name="Parallelogram 7">
            <a:extLst>
              <a:ext uri="{FF2B5EF4-FFF2-40B4-BE49-F238E27FC236}">
                <a16:creationId xmlns:a16="http://schemas.microsoft.com/office/drawing/2014/main" id="{6FB1BBFE-B095-3246-6530-715DB5E0984A}"/>
              </a:ext>
            </a:extLst>
          </p:cNvPr>
          <p:cNvSpPr/>
          <p:nvPr/>
        </p:nvSpPr>
        <p:spPr>
          <a:xfrm>
            <a:off x="12819529" y="4013200"/>
            <a:ext cx="7872968"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without any knowledge of its internal workings</a:t>
            </a:r>
            <a:endParaRPr lang="en-GB" sz="2800">
              <a:solidFill>
                <a:schemeClr val="bg1"/>
              </a:solidFill>
            </a:endParaRPr>
          </a:p>
        </p:txBody>
      </p:sp>
    </p:spTree>
    <p:extLst>
      <p:ext uri="{BB962C8B-B14F-4D97-AF65-F5344CB8AC3E}">
        <p14:creationId xmlns:p14="http://schemas.microsoft.com/office/powerpoint/2010/main" val="3947558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20</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sp>
        <p:nvSpPr>
          <p:cNvPr id="6" name="Content Placeholder 8">
            <a:extLst>
              <a:ext uri="{FF2B5EF4-FFF2-40B4-BE49-F238E27FC236}">
                <a16:creationId xmlns:a16="http://schemas.microsoft.com/office/drawing/2014/main" id="{BE20EB11-CE9D-0263-833F-A9492DFE6CFC}"/>
              </a:ext>
            </a:extLst>
          </p:cNvPr>
          <p:cNvSpPr txBox="1">
            <a:spLocks/>
          </p:cNvSpPr>
          <p:nvPr/>
        </p:nvSpPr>
        <p:spPr>
          <a:xfrm>
            <a:off x="5672096" y="538963"/>
            <a:ext cx="6099147" cy="62944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fr-FR" sz="2400">
                <a:cs typeface="Biome Light" panose="020B0303030204020804" pitchFamily="34" charset="0"/>
              </a:rPr>
              <a:t>Casser les œufs dans un bol à mélanger, assaisonner avec une pincée de sel de mer et de poivre noir, puis bien battre avec une fourchette jusqu’à ce qu’ils soient complètement combinés.</a:t>
            </a:r>
          </a:p>
          <a:p>
            <a:pPr marL="0" indent="0">
              <a:lnSpc>
                <a:spcPct val="100000"/>
              </a:lnSpc>
              <a:buFont typeface="Arial" panose="020B0604020202020204" pitchFamily="34" charset="0"/>
              <a:buNone/>
            </a:pPr>
            <a:r>
              <a:rPr lang="fr-FR" sz="2400">
                <a:cs typeface="Biome Light" panose="020B0303030204020804" pitchFamily="34" charset="0"/>
              </a:rPr>
              <a:t>Placez une petite poêle antiadhésive sur feu doux pour réchauffer.</a:t>
            </a:r>
          </a:p>
          <a:p>
            <a:pPr marL="0" indent="0">
              <a:lnSpc>
                <a:spcPct val="100000"/>
              </a:lnSpc>
              <a:buFont typeface="Arial" panose="020B0604020202020204" pitchFamily="34" charset="0"/>
              <a:buNone/>
            </a:pPr>
            <a:r>
              <a:rPr lang="fr-FR" sz="2400">
                <a:cs typeface="Biome Light" panose="020B0303030204020804" pitchFamily="34" charset="0"/>
              </a:rPr>
              <a:t>Râper le fromage sur une planche et réserver.</a:t>
            </a:r>
          </a:p>
          <a:p>
            <a:pPr marL="0" indent="0">
              <a:lnSpc>
                <a:spcPct val="100000"/>
              </a:lnSpc>
              <a:buFont typeface="Arial" panose="020B0604020202020204" pitchFamily="34" charset="0"/>
              <a:buNone/>
            </a:pPr>
            <a:r>
              <a:rPr lang="fr-FR" sz="2400">
                <a:cs typeface="Biome Light" panose="020B0303030204020804" pitchFamily="34" charset="0"/>
              </a:rPr>
              <a:t>Ajouter 1/2 cuillère à soupe d’huile dans la poêle chaude, puis verser délicatement les œufs.</a:t>
            </a:r>
          </a:p>
          <a:p>
            <a:pPr marL="0" indent="0">
              <a:lnSpc>
                <a:spcPct val="100000"/>
              </a:lnSpc>
              <a:buFont typeface="Arial" panose="020B0604020202020204" pitchFamily="34" charset="0"/>
              <a:buNone/>
            </a:pPr>
            <a:r>
              <a:rPr lang="fr-FR" sz="2400">
                <a:cs typeface="Biome Light" panose="020B0303030204020804" pitchFamily="34" charset="0"/>
              </a:rPr>
              <a:t>Inclinez la poêle pour les étaler uniformément, en utilisant une fourchette pour faire tourbillonner un peu les œufs autour de la poêle.</a:t>
            </a:r>
          </a:p>
          <a:p>
            <a:pPr marL="0" indent="0">
              <a:lnSpc>
                <a:spcPct val="100000"/>
              </a:lnSpc>
              <a:buFont typeface="Arial" panose="020B0604020202020204" pitchFamily="34" charset="0"/>
              <a:buNone/>
            </a:pPr>
            <a:r>
              <a:rPr lang="fr-FR" sz="2400">
                <a:cs typeface="Biome Light" panose="020B0303030204020804" pitchFamily="34" charset="0"/>
              </a:rPr>
              <a:t>Lorsque l’omelette commence à cuire et à se raffermir, mais qu’il y a encore un peu d’œuf cru sur le dessus, saupoudrez</a:t>
            </a:r>
            <a:endParaRPr lang="en-GB" sz="2400"/>
          </a:p>
        </p:txBody>
      </p:sp>
      <p:sp>
        <p:nvSpPr>
          <p:cNvPr id="3" name="Text Placeholder 9">
            <a:extLst>
              <a:ext uri="{FF2B5EF4-FFF2-40B4-BE49-F238E27FC236}">
                <a16:creationId xmlns:a16="http://schemas.microsoft.com/office/drawing/2014/main" id="{32B11349-6F6A-B208-6BA9-D0959BD174A4}"/>
              </a:ext>
            </a:extLst>
          </p:cNvPr>
          <p:cNvSpPr txBox="1">
            <a:spLocks/>
          </p:cNvSpPr>
          <p:nvPr/>
        </p:nvSpPr>
        <p:spPr>
          <a:xfrm>
            <a:off x="0" y="23043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Break eggs</a:t>
            </a:r>
            <a:endParaRPr lang="en-GB"/>
          </a:p>
        </p:txBody>
      </p:sp>
      <p:sp>
        <p:nvSpPr>
          <p:cNvPr id="7" name="Text Placeholder 9">
            <a:extLst>
              <a:ext uri="{FF2B5EF4-FFF2-40B4-BE49-F238E27FC236}">
                <a16:creationId xmlns:a16="http://schemas.microsoft.com/office/drawing/2014/main" id="{8BAC5BCF-27BD-74B2-B128-AE61D25D7022}"/>
              </a:ext>
            </a:extLst>
          </p:cNvPr>
          <p:cNvSpPr txBox="1">
            <a:spLocks/>
          </p:cNvSpPr>
          <p:nvPr/>
        </p:nvSpPr>
        <p:spPr>
          <a:xfrm>
            <a:off x="0" y="2964129"/>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Grate cheese</a:t>
            </a:r>
            <a:endParaRPr lang="en-GB"/>
          </a:p>
        </p:txBody>
      </p:sp>
      <p:sp>
        <p:nvSpPr>
          <p:cNvPr id="8" name="Text Placeholder 9">
            <a:extLst>
              <a:ext uri="{FF2B5EF4-FFF2-40B4-BE49-F238E27FC236}">
                <a16:creationId xmlns:a16="http://schemas.microsoft.com/office/drawing/2014/main" id="{EB21C901-BB69-CABB-A980-309C3FF871C4}"/>
              </a:ext>
            </a:extLst>
          </p:cNvPr>
          <p:cNvSpPr txBox="1">
            <a:spLocks/>
          </p:cNvSpPr>
          <p:nvPr/>
        </p:nvSpPr>
        <p:spPr>
          <a:xfrm>
            <a:off x="0" y="3626453"/>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Scramble eggs</a:t>
            </a:r>
            <a:endParaRPr lang="en-GB"/>
          </a:p>
        </p:txBody>
      </p:sp>
      <p:sp>
        <p:nvSpPr>
          <p:cNvPr id="9" name="Text Placeholder 9">
            <a:extLst>
              <a:ext uri="{FF2B5EF4-FFF2-40B4-BE49-F238E27FC236}">
                <a16:creationId xmlns:a16="http://schemas.microsoft.com/office/drawing/2014/main" id="{C3777F8C-4CED-290C-EAB8-0AFD8F6BAFE5}"/>
              </a:ext>
            </a:extLst>
          </p:cNvPr>
          <p:cNvSpPr txBox="1">
            <a:spLocks/>
          </p:cNvSpPr>
          <p:nvPr/>
        </p:nvSpPr>
        <p:spPr>
          <a:xfrm>
            <a:off x="0" y="4300895"/>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Cook eggs</a:t>
            </a:r>
            <a:endParaRPr lang="en-GB"/>
          </a:p>
        </p:txBody>
      </p:sp>
      <p:sp>
        <p:nvSpPr>
          <p:cNvPr id="10" name="Text Placeholder 9">
            <a:extLst>
              <a:ext uri="{FF2B5EF4-FFF2-40B4-BE49-F238E27FC236}">
                <a16:creationId xmlns:a16="http://schemas.microsoft.com/office/drawing/2014/main" id="{CE3D8D9F-E7C1-E28A-617E-92B14A761182}"/>
              </a:ext>
            </a:extLst>
          </p:cNvPr>
          <p:cNvSpPr txBox="1">
            <a:spLocks/>
          </p:cNvSpPr>
          <p:nvPr/>
        </p:nvSpPr>
        <p:spPr>
          <a:xfrm>
            <a:off x="0" y="49607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Add cheese</a:t>
            </a:r>
            <a:endParaRPr lang="en-GB"/>
          </a:p>
        </p:txBody>
      </p:sp>
      <p:sp>
        <p:nvSpPr>
          <p:cNvPr id="11" name="Text Placeholder 9">
            <a:extLst>
              <a:ext uri="{FF2B5EF4-FFF2-40B4-BE49-F238E27FC236}">
                <a16:creationId xmlns:a16="http://schemas.microsoft.com/office/drawing/2014/main" id="{A493CACA-D738-205A-44DD-559B2B2A9D84}"/>
              </a:ext>
            </a:extLst>
          </p:cNvPr>
          <p:cNvSpPr txBox="1">
            <a:spLocks/>
          </p:cNvSpPr>
          <p:nvPr/>
        </p:nvSpPr>
        <p:spPr>
          <a:xfrm>
            <a:off x="0" y="5623036"/>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Fold </a:t>
            </a:r>
            <a:endParaRPr lang="en-GB"/>
          </a:p>
        </p:txBody>
      </p:sp>
      <p:grpSp>
        <p:nvGrpSpPr>
          <p:cNvPr id="12" name="Group 11">
            <a:extLst>
              <a:ext uri="{FF2B5EF4-FFF2-40B4-BE49-F238E27FC236}">
                <a16:creationId xmlns:a16="http://schemas.microsoft.com/office/drawing/2014/main" id="{C6F117A9-F49F-E608-B5E7-35331437E3EC}"/>
              </a:ext>
            </a:extLst>
          </p:cNvPr>
          <p:cNvGrpSpPr/>
          <p:nvPr/>
        </p:nvGrpSpPr>
        <p:grpSpPr>
          <a:xfrm>
            <a:off x="12592050" y="192916"/>
            <a:ext cx="6478242" cy="6457949"/>
            <a:chOff x="5638800" y="192916"/>
            <a:chExt cx="6478242" cy="6457949"/>
          </a:xfrm>
        </p:grpSpPr>
        <p:sp>
          <p:nvSpPr>
            <p:cNvPr id="13" name="Scroll: Vertical 12">
              <a:extLst>
                <a:ext uri="{FF2B5EF4-FFF2-40B4-BE49-F238E27FC236}">
                  <a16:creationId xmlns:a16="http://schemas.microsoft.com/office/drawing/2014/main" id="{CEAD6872-93DD-F772-7305-6EEA98713AB9}"/>
                </a:ext>
              </a:extLst>
            </p:cNvPr>
            <p:cNvSpPr/>
            <p:nvPr/>
          </p:nvSpPr>
          <p:spPr>
            <a:xfrm>
              <a:off x="5638800" y="192916"/>
              <a:ext cx="6478242" cy="6457949"/>
            </a:xfrm>
            <a:prstGeom prst="verticalScroll">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t"/>
            <a:lstStyle/>
            <a:p>
              <a:r>
                <a:rPr lang="en-GB" b="1" i="1">
                  <a:latin typeface="Courier New" panose="02070309020205020404" pitchFamily="49" charset="0"/>
                  <a:cs typeface="Courier New" panose="02070309020205020404" pitchFamily="49" charset="0"/>
                </a:rPr>
                <a:t># break eggs</a:t>
              </a:r>
            </a:p>
            <a:p>
              <a:r>
                <a:rPr lang="en-GB" b="1" i="1">
                  <a:latin typeface="Courier New" panose="02070309020205020404" pitchFamily="49" charset="0"/>
                  <a:cs typeface="Courier New" panose="02070309020205020404" pitchFamily="49" charset="0"/>
                </a:rPr>
                <a:t>Lift egg; drop egg; remove shell;</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#cheese</a:t>
              </a:r>
            </a:p>
            <a:p>
              <a:r>
                <a:rPr lang="en-GB" b="1" i="1">
                  <a:latin typeface="Courier New" panose="02070309020205020404" pitchFamily="49" charset="0"/>
                  <a:cs typeface="Courier New" panose="02070309020205020404" pitchFamily="49" charset="0"/>
                </a:rPr>
                <a:t>Slide cheese over grater;</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#scramble</a:t>
              </a:r>
            </a:p>
            <a:p>
              <a:r>
                <a:rPr lang="en-GB" b="1" i="1">
                  <a:latin typeface="Courier New" panose="02070309020205020404" pitchFamily="49" charset="0"/>
                  <a:cs typeface="Courier New" panose="02070309020205020404" pitchFamily="49" charset="0"/>
                </a:rPr>
                <a:t>Punch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#cook</a:t>
              </a:r>
            </a:p>
            <a:p>
              <a:r>
                <a:rPr lang="en-GB" b="1" i="1">
                  <a:latin typeface="Courier New" panose="02070309020205020404" pitchFamily="49" charset="0"/>
                  <a:cs typeface="Courier New" panose="02070309020205020404" pitchFamily="49" charset="0"/>
                </a:rPr>
                <a:t>Heat pan; add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#more cheese</a:t>
              </a:r>
            </a:p>
            <a:p>
              <a:r>
                <a:rPr lang="en-GB" b="1" i="1">
                  <a:latin typeface="Courier New" panose="02070309020205020404" pitchFamily="49" charset="0"/>
                  <a:cs typeface="Courier New" panose="02070309020205020404" pitchFamily="49" charset="0"/>
                </a:rPr>
                <a:t>Sprinkle cheese on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#fold</a:t>
              </a:r>
            </a:p>
            <a:p>
              <a:r>
                <a:rPr lang="en-GB" b="1" i="1">
                  <a:latin typeface="Courier New" panose="02070309020205020404" pitchFamily="49" charset="0"/>
                  <a:cs typeface="Courier New" panose="02070309020205020404" pitchFamily="49" charset="0"/>
                </a:rPr>
                <a:t>Shoogle pan while not folded;</a:t>
              </a:r>
            </a:p>
          </p:txBody>
        </p:sp>
        <p:sp>
          <p:nvSpPr>
            <p:cNvPr id="14" name="TextBox 13">
              <a:extLst>
                <a:ext uri="{FF2B5EF4-FFF2-40B4-BE49-F238E27FC236}">
                  <a16:creationId xmlns:a16="http://schemas.microsoft.com/office/drawing/2014/main" id="{57B82B2F-3158-966C-9FAE-2F341CB10C4C}"/>
                </a:ext>
              </a:extLst>
            </p:cNvPr>
            <p:cNvSpPr txBox="1"/>
            <p:nvPr/>
          </p:nvSpPr>
          <p:spPr>
            <a:xfrm>
              <a:off x="7334250" y="207135"/>
              <a:ext cx="4505325" cy="707886"/>
            </a:xfrm>
            <a:prstGeom prst="rect">
              <a:avLst/>
            </a:prstGeom>
            <a:noFill/>
          </p:spPr>
          <p:txBody>
            <a:bodyPr wrap="square" rtlCol="0">
              <a:spAutoFit/>
            </a:bodyPr>
            <a:lstStyle/>
            <a:p>
              <a:pPr algn="ctr"/>
              <a:r>
                <a:rPr lang="en-GB" sz="4000">
                  <a:solidFill>
                    <a:schemeClr val="bg1"/>
                  </a:solidFill>
                  <a:latin typeface="+mj-lt"/>
                </a:rPr>
                <a:t>Pseudo Kitchen Code</a:t>
              </a:r>
            </a:p>
          </p:txBody>
        </p:sp>
      </p:grpSp>
    </p:spTree>
    <p:extLst>
      <p:ext uri="{BB962C8B-B14F-4D97-AF65-F5344CB8AC3E}">
        <p14:creationId xmlns:p14="http://schemas.microsoft.com/office/powerpoint/2010/main" val="3710724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21</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sp>
        <p:nvSpPr>
          <p:cNvPr id="3" name="Text Placeholder 9">
            <a:extLst>
              <a:ext uri="{FF2B5EF4-FFF2-40B4-BE49-F238E27FC236}">
                <a16:creationId xmlns:a16="http://schemas.microsoft.com/office/drawing/2014/main" id="{32B11349-6F6A-B208-6BA9-D0959BD174A4}"/>
              </a:ext>
            </a:extLst>
          </p:cNvPr>
          <p:cNvSpPr txBox="1">
            <a:spLocks/>
          </p:cNvSpPr>
          <p:nvPr/>
        </p:nvSpPr>
        <p:spPr>
          <a:xfrm>
            <a:off x="0" y="23043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Break eggs</a:t>
            </a:r>
            <a:endParaRPr lang="en-GB"/>
          </a:p>
        </p:txBody>
      </p:sp>
      <p:sp>
        <p:nvSpPr>
          <p:cNvPr id="7" name="Text Placeholder 9">
            <a:extLst>
              <a:ext uri="{FF2B5EF4-FFF2-40B4-BE49-F238E27FC236}">
                <a16:creationId xmlns:a16="http://schemas.microsoft.com/office/drawing/2014/main" id="{8BAC5BCF-27BD-74B2-B128-AE61D25D7022}"/>
              </a:ext>
            </a:extLst>
          </p:cNvPr>
          <p:cNvSpPr txBox="1">
            <a:spLocks/>
          </p:cNvSpPr>
          <p:nvPr/>
        </p:nvSpPr>
        <p:spPr>
          <a:xfrm>
            <a:off x="0" y="2964129"/>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Grate cheese</a:t>
            </a:r>
            <a:endParaRPr lang="en-GB"/>
          </a:p>
        </p:txBody>
      </p:sp>
      <p:sp>
        <p:nvSpPr>
          <p:cNvPr id="8" name="Text Placeholder 9">
            <a:extLst>
              <a:ext uri="{FF2B5EF4-FFF2-40B4-BE49-F238E27FC236}">
                <a16:creationId xmlns:a16="http://schemas.microsoft.com/office/drawing/2014/main" id="{EB21C901-BB69-CABB-A980-309C3FF871C4}"/>
              </a:ext>
            </a:extLst>
          </p:cNvPr>
          <p:cNvSpPr txBox="1">
            <a:spLocks/>
          </p:cNvSpPr>
          <p:nvPr/>
        </p:nvSpPr>
        <p:spPr>
          <a:xfrm>
            <a:off x="0" y="3626453"/>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Scramble eggs</a:t>
            </a:r>
            <a:endParaRPr lang="en-GB"/>
          </a:p>
        </p:txBody>
      </p:sp>
      <p:sp>
        <p:nvSpPr>
          <p:cNvPr id="9" name="Text Placeholder 9">
            <a:extLst>
              <a:ext uri="{FF2B5EF4-FFF2-40B4-BE49-F238E27FC236}">
                <a16:creationId xmlns:a16="http://schemas.microsoft.com/office/drawing/2014/main" id="{C3777F8C-4CED-290C-EAB8-0AFD8F6BAFE5}"/>
              </a:ext>
            </a:extLst>
          </p:cNvPr>
          <p:cNvSpPr txBox="1">
            <a:spLocks/>
          </p:cNvSpPr>
          <p:nvPr/>
        </p:nvSpPr>
        <p:spPr>
          <a:xfrm>
            <a:off x="0" y="4300895"/>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Cook eggs</a:t>
            </a:r>
            <a:endParaRPr lang="en-GB"/>
          </a:p>
        </p:txBody>
      </p:sp>
      <p:sp>
        <p:nvSpPr>
          <p:cNvPr id="10" name="Text Placeholder 9">
            <a:extLst>
              <a:ext uri="{FF2B5EF4-FFF2-40B4-BE49-F238E27FC236}">
                <a16:creationId xmlns:a16="http://schemas.microsoft.com/office/drawing/2014/main" id="{CE3D8D9F-E7C1-E28A-617E-92B14A761182}"/>
              </a:ext>
            </a:extLst>
          </p:cNvPr>
          <p:cNvSpPr txBox="1">
            <a:spLocks/>
          </p:cNvSpPr>
          <p:nvPr/>
        </p:nvSpPr>
        <p:spPr>
          <a:xfrm>
            <a:off x="0" y="49607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Add cheese</a:t>
            </a:r>
            <a:endParaRPr lang="en-GB"/>
          </a:p>
        </p:txBody>
      </p:sp>
      <p:sp>
        <p:nvSpPr>
          <p:cNvPr id="11" name="Text Placeholder 9">
            <a:extLst>
              <a:ext uri="{FF2B5EF4-FFF2-40B4-BE49-F238E27FC236}">
                <a16:creationId xmlns:a16="http://schemas.microsoft.com/office/drawing/2014/main" id="{A493CACA-D738-205A-44DD-559B2B2A9D84}"/>
              </a:ext>
            </a:extLst>
          </p:cNvPr>
          <p:cNvSpPr txBox="1">
            <a:spLocks/>
          </p:cNvSpPr>
          <p:nvPr/>
        </p:nvSpPr>
        <p:spPr>
          <a:xfrm>
            <a:off x="0" y="5623036"/>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Fold </a:t>
            </a:r>
            <a:endParaRPr lang="en-GB"/>
          </a:p>
        </p:txBody>
      </p:sp>
      <p:grpSp>
        <p:nvGrpSpPr>
          <p:cNvPr id="12" name="Group 11">
            <a:extLst>
              <a:ext uri="{FF2B5EF4-FFF2-40B4-BE49-F238E27FC236}">
                <a16:creationId xmlns:a16="http://schemas.microsoft.com/office/drawing/2014/main" id="{EE66C2E1-DDA9-499B-1B27-94631D6551DD}"/>
              </a:ext>
            </a:extLst>
          </p:cNvPr>
          <p:cNvGrpSpPr/>
          <p:nvPr/>
        </p:nvGrpSpPr>
        <p:grpSpPr>
          <a:xfrm>
            <a:off x="5638800" y="192916"/>
            <a:ext cx="6478242" cy="6457949"/>
            <a:chOff x="5638800" y="192916"/>
            <a:chExt cx="6478242" cy="6457949"/>
          </a:xfrm>
        </p:grpSpPr>
        <p:sp>
          <p:nvSpPr>
            <p:cNvPr id="2" name="Scroll: Vertical 1">
              <a:extLst>
                <a:ext uri="{FF2B5EF4-FFF2-40B4-BE49-F238E27FC236}">
                  <a16:creationId xmlns:a16="http://schemas.microsoft.com/office/drawing/2014/main" id="{DFA8A97C-B8CB-C6E4-B464-83DE92A5B13C}"/>
                </a:ext>
              </a:extLst>
            </p:cNvPr>
            <p:cNvSpPr/>
            <p:nvPr/>
          </p:nvSpPr>
          <p:spPr>
            <a:xfrm>
              <a:off x="5638800" y="192916"/>
              <a:ext cx="6478242" cy="6457949"/>
            </a:xfrm>
            <a:prstGeom prst="verticalScroll">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t"/>
            <a:lstStyle/>
            <a:p>
              <a:r>
                <a:rPr lang="en-GB" b="1" i="1">
                  <a:latin typeface="Courier New" panose="02070309020205020404" pitchFamily="49" charset="0"/>
                  <a:cs typeface="Courier New" panose="02070309020205020404" pitchFamily="49" charset="0"/>
                </a:rPr>
                <a:t>#break eggs</a:t>
              </a:r>
            </a:p>
            <a:p>
              <a:r>
                <a:rPr lang="en-GB" b="1" i="1">
                  <a:latin typeface="Courier New" panose="02070309020205020404" pitchFamily="49" charset="0"/>
                  <a:cs typeface="Courier New" panose="02070309020205020404" pitchFamily="49" charset="0"/>
                </a:rPr>
                <a:t>Lift egg; drop egg; remove shell;</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#cheese</a:t>
              </a:r>
            </a:p>
            <a:p>
              <a:r>
                <a:rPr lang="en-GB" b="1" i="1">
                  <a:latin typeface="Courier New" panose="02070309020205020404" pitchFamily="49" charset="0"/>
                  <a:cs typeface="Courier New" panose="02070309020205020404" pitchFamily="49" charset="0"/>
                </a:rPr>
                <a:t>Slide cheese over grater;</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#scramble</a:t>
              </a:r>
            </a:p>
            <a:p>
              <a:r>
                <a:rPr lang="en-GB" b="1" i="1">
                  <a:latin typeface="Courier New" panose="02070309020205020404" pitchFamily="49" charset="0"/>
                  <a:cs typeface="Courier New" panose="02070309020205020404" pitchFamily="49" charset="0"/>
                </a:rPr>
                <a:t>Punch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#cook</a:t>
              </a:r>
            </a:p>
            <a:p>
              <a:r>
                <a:rPr lang="en-GB" b="1" i="1">
                  <a:latin typeface="Courier New" panose="02070309020205020404" pitchFamily="49" charset="0"/>
                  <a:cs typeface="Courier New" panose="02070309020205020404" pitchFamily="49" charset="0"/>
                </a:rPr>
                <a:t>Heat pan; add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#more cheese</a:t>
              </a:r>
            </a:p>
            <a:p>
              <a:r>
                <a:rPr lang="en-GB" b="1" i="1">
                  <a:latin typeface="Courier New" panose="02070309020205020404" pitchFamily="49" charset="0"/>
                  <a:cs typeface="Courier New" panose="02070309020205020404" pitchFamily="49" charset="0"/>
                </a:rPr>
                <a:t>Sprinkle cheese on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#fold</a:t>
              </a:r>
            </a:p>
            <a:p>
              <a:r>
                <a:rPr lang="en-GB" b="1" i="1">
                  <a:latin typeface="Courier New" panose="02070309020205020404" pitchFamily="49" charset="0"/>
                  <a:cs typeface="Courier New" panose="02070309020205020404" pitchFamily="49" charset="0"/>
                </a:rPr>
                <a:t>Shoogle pan while not folded;</a:t>
              </a:r>
            </a:p>
          </p:txBody>
        </p:sp>
        <p:sp>
          <p:nvSpPr>
            <p:cNvPr id="4" name="TextBox 3">
              <a:extLst>
                <a:ext uri="{FF2B5EF4-FFF2-40B4-BE49-F238E27FC236}">
                  <a16:creationId xmlns:a16="http://schemas.microsoft.com/office/drawing/2014/main" id="{473F453E-893B-D08A-9E8A-752DCDE18ED8}"/>
                </a:ext>
              </a:extLst>
            </p:cNvPr>
            <p:cNvSpPr txBox="1"/>
            <p:nvPr/>
          </p:nvSpPr>
          <p:spPr>
            <a:xfrm>
              <a:off x="7334250" y="207135"/>
              <a:ext cx="4505325" cy="707886"/>
            </a:xfrm>
            <a:prstGeom prst="rect">
              <a:avLst/>
            </a:prstGeom>
            <a:noFill/>
          </p:spPr>
          <p:txBody>
            <a:bodyPr wrap="square" rtlCol="0">
              <a:spAutoFit/>
            </a:bodyPr>
            <a:lstStyle/>
            <a:p>
              <a:pPr algn="ctr"/>
              <a:r>
                <a:rPr lang="en-GB" sz="4000">
                  <a:solidFill>
                    <a:schemeClr val="bg1"/>
                  </a:solidFill>
                  <a:latin typeface="+mj-lt"/>
                </a:rPr>
                <a:t>Pseudo Kitchen Code</a:t>
              </a:r>
            </a:p>
          </p:txBody>
        </p:sp>
      </p:grpSp>
      <p:pic>
        <p:nvPicPr>
          <p:cNvPr id="13" name="Picture 2" descr="Shocking photograph of 'inedible' omelette served to hospital patient ...">
            <a:extLst>
              <a:ext uri="{FF2B5EF4-FFF2-40B4-BE49-F238E27FC236}">
                <a16:creationId xmlns:a16="http://schemas.microsoft.com/office/drawing/2014/main" id="{8360FEF9-BCD4-1179-200B-5E6C0352C4D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895600" y="5632261"/>
            <a:ext cx="603885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269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B8E5-141F-CA02-F702-5EDE3BB99A7D}"/>
              </a:ext>
            </a:extLst>
          </p:cNvPr>
          <p:cNvSpPr>
            <a:spLocks noGrp="1"/>
          </p:cNvSpPr>
          <p:nvPr>
            <p:ph type="sldNum" sz="quarter" idx="12"/>
          </p:nvPr>
        </p:nvSpPr>
        <p:spPr/>
        <p:txBody>
          <a:bodyPr/>
          <a:lstStyle/>
          <a:p>
            <a:pPr rtl="0"/>
            <a:fld id="{8C2E478F-E849-4A8C-AF1F-CBCC78A7CBFA}" type="slidenum">
              <a:rPr lang="en-GB" noProof="0" smtClean="0"/>
              <a:t>22</a:t>
            </a:fld>
            <a:endParaRPr lang="en-GB" noProof="0"/>
          </a:p>
        </p:txBody>
      </p:sp>
      <p:sp>
        <p:nvSpPr>
          <p:cNvPr id="16" name="Title 7">
            <a:extLst>
              <a:ext uri="{FF2B5EF4-FFF2-40B4-BE49-F238E27FC236}">
                <a16:creationId xmlns:a16="http://schemas.microsoft.com/office/drawing/2014/main" id="{148A22D6-B8EE-3361-86AD-44BB8070F8A7}"/>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17" name="Text Placeholder 9">
            <a:extLst>
              <a:ext uri="{FF2B5EF4-FFF2-40B4-BE49-F238E27FC236}">
                <a16:creationId xmlns:a16="http://schemas.microsoft.com/office/drawing/2014/main" id="{58EA4D23-6691-1CD3-1D9D-A21C46AB407C}"/>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sp>
        <p:nvSpPr>
          <p:cNvPr id="3" name="Text Placeholder 9">
            <a:extLst>
              <a:ext uri="{FF2B5EF4-FFF2-40B4-BE49-F238E27FC236}">
                <a16:creationId xmlns:a16="http://schemas.microsoft.com/office/drawing/2014/main" id="{32B11349-6F6A-B208-6BA9-D0959BD174A4}"/>
              </a:ext>
            </a:extLst>
          </p:cNvPr>
          <p:cNvSpPr txBox="1">
            <a:spLocks/>
          </p:cNvSpPr>
          <p:nvPr/>
        </p:nvSpPr>
        <p:spPr>
          <a:xfrm>
            <a:off x="-11430000" y="23043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Break eggs</a:t>
            </a:r>
            <a:endParaRPr lang="en-GB"/>
          </a:p>
        </p:txBody>
      </p:sp>
      <p:sp>
        <p:nvSpPr>
          <p:cNvPr id="7" name="Text Placeholder 9">
            <a:extLst>
              <a:ext uri="{FF2B5EF4-FFF2-40B4-BE49-F238E27FC236}">
                <a16:creationId xmlns:a16="http://schemas.microsoft.com/office/drawing/2014/main" id="{8BAC5BCF-27BD-74B2-B128-AE61D25D7022}"/>
              </a:ext>
            </a:extLst>
          </p:cNvPr>
          <p:cNvSpPr txBox="1">
            <a:spLocks/>
          </p:cNvSpPr>
          <p:nvPr/>
        </p:nvSpPr>
        <p:spPr>
          <a:xfrm>
            <a:off x="-9867900" y="2964129"/>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Grate cheese</a:t>
            </a:r>
            <a:endParaRPr lang="en-GB"/>
          </a:p>
        </p:txBody>
      </p:sp>
      <p:sp>
        <p:nvSpPr>
          <p:cNvPr id="8" name="Text Placeholder 9">
            <a:extLst>
              <a:ext uri="{FF2B5EF4-FFF2-40B4-BE49-F238E27FC236}">
                <a16:creationId xmlns:a16="http://schemas.microsoft.com/office/drawing/2014/main" id="{EB21C901-BB69-CABB-A980-309C3FF871C4}"/>
              </a:ext>
            </a:extLst>
          </p:cNvPr>
          <p:cNvSpPr txBox="1">
            <a:spLocks/>
          </p:cNvSpPr>
          <p:nvPr/>
        </p:nvSpPr>
        <p:spPr>
          <a:xfrm>
            <a:off x="-8572500" y="3626453"/>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Scramble eggs</a:t>
            </a:r>
            <a:endParaRPr lang="en-GB"/>
          </a:p>
        </p:txBody>
      </p:sp>
      <p:sp>
        <p:nvSpPr>
          <p:cNvPr id="9" name="Text Placeholder 9">
            <a:extLst>
              <a:ext uri="{FF2B5EF4-FFF2-40B4-BE49-F238E27FC236}">
                <a16:creationId xmlns:a16="http://schemas.microsoft.com/office/drawing/2014/main" id="{C3777F8C-4CED-290C-EAB8-0AFD8F6BAFE5}"/>
              </a:ext>
            </a:extLst>
          </p:cNvPr>
          <p:cNvSpPr txBox="1">
            <a:spLocks/>
          </p:cNvSpPr>
          <p:nvPr/>
        </p:nvSpPr>
        <p:spPr>
          <a:xfrm>
            <a:off x="-7400925" y="4300895"/>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Cook eggs</a:t>
            </a:r>
            <a:endParaRPr lang="en-GB"/>
          </a:p>
        </p:txBody>
      </p:sp>
      <p:sp>
        <p:nvSpPr>
          <p:cNvPr id="10" name="Text Placeholder 9">
            <a:extLst>
              <a:ext uri="{FF2B5EF4-FFF2-40B4-BE49-F238E27FC236}">
                <a16:creationId xmlns:a16="http://schemas.microsoft.com/office/drawing/2014/main" id="{CE3D8D9F-E7C1-E28A-617E-92B14A761182}"/>
              </a:ext>
            </a:extLst>
          </p:cNvPr>
          <p:cNvSpPr txBox="1">
            <a:spLocks/>
          </p:cNvSpPr>
          <p:nvPr/>
        </p:nvSpPr>
        <p:spPr>
          <a:xfrm>
            <a:off x="-6105525" y="49607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Add cheese</a:t>
            </a:r>
            <a:endParaRPr lang="en-GB"/>
          </a:p>
        </p:txBody>
      </p:sp>
      <p:sp>
        <p:nvSpPr>
          <p:cNvPr id="11" name="Text Placeholder 9">
            <a:extLst>
              <a:ext uri="{FF2B5EF4-FFF2-40B4-BE49-F238E27FC236}">
                <a16:creationId xmlns:a16="http://schemas.microsoft.com/office/drawing/2014/main" id="{A493CACA-D738-205A-44DD-559B2B2A9D84}"/>
              </a:ext>
            </a:extLst>
          </p:cNvPr>
          <p:cNvSpPr txBox="1">
            <a:spLocks/>
          </p:cNvSpPr>
          <p:nvPr/>
        </p:nvSpPr>
        <p:spPr>
          <a:xfrm>
            <a:off x="-4933950" y="5623036"/>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Fold </a:t>
            </a:r>
            <a:endParaRPr lang="en-GB"/>
          </a:p>
        </p:txBody>
      </p:sp>
      <p:grpSp>
        <p:nvGrpSpPr>
          <p:cNvPr id="12" name="Group 11">
            <a:extLst>
              <a:ext uri="{FF2B5EF4-FFF2-40B4-BE49-F238E27FC236}">
                <a16:creationId xmlns:a16="http://schemas.microsoft.com/office/drawing/2014/main" id="{EE66C2E1-DDA9-499B-1B27-94631D6551DD}"/>
              </a:ext>
            </a:extLst>
          </p:cNvPr>
          <p:cNvGrpSpPr/>
          <p:nvPr/>
        </p:nvGrpSpPr>
        <p:grpSpPr>
          <a:xfrm>
            <a:off x="12411075" y="192916"/>
            <a:ext cx="6478242" cy="6457949"/>
            <a:chOff x="5638800" y="192916"/>
            <a:chExt cx="6478242" cy="6457949"/>
          </a:xfrm>
        </p:grpSpPr>
        <p:sp>
          <p:nvSpPr>
            <p:cNvPr id="2" name="Scroll: Vertical 1">
              <a:extLst>
                <a:ext uri="{FF2B5EF4-FFF2-40B4-BE49-F238E27FC236}">
                  <a16:creationId xmlns:a16="http://schemas.microsoft.com/office/drawing/2014/main" id="{DFA8A97C-B8CB-C6E4-B464-83DE92A5B13C}"/>
                </a:ext>
              </a:extLst>
            </p:cNvPr>
            <p:cNvSpPr/>
            <p:nvPr/>
          </p:nvSpPr>
          <p:spPr>
            <a:xfrm>
              <a:off x="5638800" y="192916"/>
              <a:ext cx="6478242" cy="6457949"/>
            </a:xfrm>
            <a:prstGeom prst="verticalScroll">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t"/>
            <a:lstStyle/>
            <a:p>
              <a:r>
                <a:rPr lang="en-GB" b="1" i="1">
                  <a:latin typeface="Courier New" panose="02070309020205020404" pitchFamily="49" charset="0"/>
                  <a:cs typeface="Courier New" panose="02070309020205020404" pitchFamily="49" charset="0"/>
                </a:rPr>
                <a:t>#break eggs</a:t>
              </a:r>
            </a:p>
            <a:p>
              <a:r>
                <a:rPr lang="en-GB" b="1" i="1">
                  <a:latin typeface="Courier New" panose="02070309020205020404" pitchFamily="49" charset="0"/>
                  <a:cs typeface="Courier New" panose="02070309020205020404" pitchFamily="49" charset="0"/>
                </a:rPr>
                <a:t>Lift egg; drop egg; remove shell;</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#cheese</a:t>
              </a:r>
            </a:p>
            <a:p>
              <a:r>
                <a:rPr lang="en-GB" b="1" i="1">
                  <a:latin typeface="Courier New" panose="02070309020205020404" pitchFamily="49" charset="0"/>
                  <a:cs typeface="Courier New" panose="02070309020205020404" pitchFamily="49" charset="0"/>
                </a:rPr>
                <a:t>Slide cheese over grater;</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#scramble</a:t>
              </a:r>
            </a:p>
            <a:p>
              <a:r>
                <a:rPr lang="en-GB" b="1" i="1">
                  <a:latin typeface="Courier New" panose="02070309020205020404" pitchFamily="49" charset="0"/>
                  <a:cs typeface="Courier New" panose="02070309020205020404" pitchFamily="49" charset="0"/>
                </a:rPr>
                <a:t>Punch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#cook</a:t>
              </a:r>
            </a:p>
            <a:p>
              <a:r>
                <a:rPr lang="en-GB" b="1" i="1">
                  <a:latin typeface="Courier New" panose="02070309020205020404" pitchFamily="49" charset="0"/>
                  <a:cs typeface="Courier New" panose="02070309020205020404" pitchFamily="49" charset="0"/>
                </a:rPr>
                <a:t>Heat pan; add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#more cheese</a:t>
              </a:r>
            </a:p>
            <a:p>
              <a:r>
                <a:rPr lang="en-GB" b="1" i="1">
                  <a:latin typeface="Courier New" panose="02070309020205020404" pitchFamily="49" charset="0"/>
                  <a:cs typeface="Courier New" panose="02070309020205020404" pitchFamily="49" charset="0"/>
                </a:rPr>
                <a:t>Sprinkle cheese on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#fold</a:t>
              </a:r>
            </a:p>
            <a:p>
              <a:r>
                <a:rPr lang="en-GB" b="1" i="1">
                  <a:latin typeface="Courier New" panose="02070309020205020404" pitchFamily="49" charset="0"/>
                  <a:cs typeface="Courier New" panose="02070309020205020404" pitchFamily="49" charset="0"/>
                </a:rPr>
                <a:t>Shoogle pan until just right;</a:t>
              </a:r>
            </a:p>
          </p:txBody>
        </p:sp>
        <p:sp>
          <p:nvSpPr>
            <p:cNvPr id="4" name="TextBox 3">
              <a:extLst>
                <a:ext uri="{FF2B5EF4-FFF2-40B4-BE49-F238E27FC236}">
                  <a16:creationId xmlns:a16="http://schemas.microsoft.com/office/drawing/2014/main" id="{473F453E-893B-D08A-9E8A-752DCDE18ED8}"/>
                </a:ext>
              </a:extLst>
            </p:cNvPr>
            <p:cNvSpPr txBox="1"/>
            <p:nvPr/>
          </p:nvSpPr>
          <p:spPr>
            <a:xfrm>
              <a:off x="7334250" y="207135"/>
              <a:ext cx="4505325" cy="707886"/>
            </a:xfrm>
            <a:prstGeom prst="rect">
              <a:avLst/>
            </a:prstGeom>
            <a:noFill/>
          </p:spPr>
          <p:txBody>
            <a:bodyPr wrap="square" rtlCol="0">
              <a:spAutoFit/>
            </a:bodyPr>
            <a:lstStyle/>
            <a:p>
              <a:pPr algn="ctr"/>
              <a:r>
                <a:rPr lang="en-GB" sz="4000">
                  <a:solidFill>
                    <a:schemeClr val="bg1"/>
                  </a:solidFill>
                  <a:latin typeface="+mj-lt"/>
                </a:rPr>
                <a:t>Pseudo Kitchen Code</a:t>
              </a:r>
            </a:p>
          </p:txBody>
        </p:sp>
      </p:grpSp>
      <p:pic>
        <p:nvPicPr>
          <p:cNvPr id="2050" name="Picture 2" descr="Shocking photograph of 'inedible' omelette served to hospital patient ...">
            <a:extLst>
              <a:ext uri="{FF2B5EF4-FFF2-40B4-BE49-F238E27FC236}">
                <a16:creationId xmlns:a16="http://schemas.microsoft.com/office/drawing/2014/main" id="{2A936BEB-2211-5D7E-9D20-1AD92933BD4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895600" y="1496275"/>
            <a:ext cx="603885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300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FB6B2B-A17D-7862-293F-C2040EFE9294}"/>
              </a:ext>
            </a:extLst>
          </p:cNvPr>
          <p:cNvSpPr>
            <a:spLocks noGrp="1"/>
          </p:cNvSpPr>
          <p:nvPr>
            <p:ph type="sldNum" sz="quarter" idx="11"/>
          </p:nvPr>
        </p:nvSpPr>
        <p:spPr/>
        <p:txBody>
          <a:bodyPr/>
          <a:lstStyle/>
          <a:p>
            <a:pPr rtl="0"/>
            <a:fld id="{8C2E478F-E849-4A8C-AF1F-CBCC78A7CBFA}" type="slidenum">
              <a:rPr lang="en-GB" noProof="0" smtClean="0"/>
              <a:t>23</a:t>
            </a:fld>
            <a:endParaRPr lang="en-GB" noProof="0"/>
          </a:p>
        </p:txBody>
      </p:sp>
      <p:sp>
        <p:nvSpPr>
          <p:cNvPr id="6" name="Title 7">
            <a:extLst>
              <a:ext uri="{FF2B5EF4-FFF2-40B4-BE49-F238E27FC236}">
                <a16:creationId xmlns:a16="http://schemas.microsoft.com/office/drawing/2014/main" id="{CEDADDD1-1FE9-B209-4C2F-18206099AFE5}"/>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7" name="Text Placeholder 9">
            <a:extLst>
              <a:ext uri="{FF2B5EF4-FFF2-40B4-BE49-F238E27FC236}">
                <a16:creationId xmlns:a16="http://schemas.microsoft.com/office/drawing/2014/main" id="{701F1461-C05D-AC24-E6D9-19BE15E89148}"/>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OMELETTE RECIPE</a:t>
            </a:r>
            <a:endParaRPr lang="en-GB"/>
          </a:p>
        </p:txBody>
      </p:sp>
      <p:pic>
        <p:nvPicPr>
          <p:cNvPr id="8" name="Picture 2" descr="Omelette Du Fromage - Dexters Laboratory - T-Shirt | TeePublic">
            <a:extLst>
              <a:ext uri="{FF2B5EF4-FFF2-40B4-BE49-F238E27FC236}">
                <a16:creationId xmlns:a16="http://schemas.microsoft.com/office/drawing/2014/main" id="{15321C4B-7333-02B3-868E-0B673C8E1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67" y="2666533"/>
            <a:ext cx="2230507" cy="223050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7DA89F4C-EC30-E8BE-22FB-97C81E1D5955}"/>
              </a:ext>
            </a:extLst>
          </p:cNvPr>
          <p:cNvGrpSpPr/>
          <p:nvPr/>
        </p:nvGrpSpPr>
        <p:grpSpPr>
          <a:xfrm>
            <a:off x="4315780" y="2666533"/>
            <a:ext cx="3305175" cy="2534570"/>
            <a:chOff x="0" y="2304312"/>
            <a:chExt cx="4933950" cy="3783595"/>
          </a:xfrm>
        </p:grpSpPr>
        <p:sp>
          <p:nvSpPr>
            <p:cNvPr id="9" name="Text Placeholder 9">
              <a:extLst>
                <a:ext uri="{FF2B5EF4-FFF2-40B4-BE49-F238E27FC236}">
                  <a16:creationId xmlns:a16="http://schemas.microsoft.com/office/drawing/2014/main" id="{0256AD43-C988-7D1A-2BCB-9C9D109D3970}"/>
                </a:ext>
              </a:extLst>
            </p:cNvPr>
            <p:cNvSpPr txBox="1">
              <a:spLocks/>
            </p:cNvSpPr>
            <p:nvPr/>
          </p:nvSpPr>
          <p:spPr>
            <a:xfrm>
              <a:off x="0" y="23043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Break eggs</a:t>
              </a:r>
              <a:endParaRPr lang="en-GB"/>
            </a:p>
          </p:txBody>
        </p:sp>
        <p:sp>
          <p:nvSpPr>
            <p:cNvPr id="10" name="Text Placeholder 9">
              <a:extLst>
                <a:ext uri="{FF2B5EF4-FFF2-40B4-BE49-F238E27FC236}">
                  <a16:creationId xmlns:a16="http://schemas.microsoft.com/office/drawing/2014/main" id="{3F4AECE0-9309-2205-63BE-85EB55AB006A}"/>
                </a:ext>
              </a:extLst>
            </p:cNvPr>
            <p:cNvSpPr txBox="1">
              <a:spLocks/>
            </p:cNvSpPr>
            <p:nvPr/>
          </p:nvSpPr>
          <p:spPr>
            <a:xfrm>
              <a:off x="0" y="2964129"/>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Grate cheese</a:t>
              </a:r>
              <a:endParaRPr lang="en-GB"/>
            </a:p>
          </p:txBody>
        </p:sp>
        <p:sp>
          <p:nvSpPr>
            <p:cNvPr id="11" name="Text Placeholder 9">
              <a:extLst>
                <a:ext uri="{FF2B5EF4-FFF2-40B4-BE49-F238E27FC236}">
                  <a16:creationId xmlns:a16="http://schemas.microsoft.com/office/drawing/2014/main" id="{812F77C5-1DB1-EFBD-6F11-CD69D711967D}"/>
                </a:ext>
              </a:extLst>
            </p:cNvPr>
            <p:cNvSpPr txBox="1">
              <a:spLocks/>
            </p:cNvSpPr>
            <p:nvPr/>
          </p:nvSpPr>
          <p:spPr>
            <a:xfrm>
              <a:off x="0" y="3626453"/>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Scramble eggs</a:t>
              </a:r>
              <a:endParaRPr lang="en-GB"/>
            </a:p>
          </p:txBody>
        </p:sp>
        <p:sp>
          <p:nvSpPr>
            <p:cNvPr id="12" name="Text Placeholder 9">
              <a:extLst>
                <a:ext uri="{FF2B5EF4-FFF2-40B4-BE49-F238E27FC236}">
                  <a16:creationId xmlns:a16="http://schemas.microsoft.com/office/drawing/2014/main" id="{DF3FED67-3E98-B2D0-78FF-4202571458CE}"/>
                </a:ext>
              </a:extLst>
            </p:cNvPr>
            <p:cNvSpPr txBox="1">
              <a:spLocks/>
            </p:cNvSpPr>
            <p:nvPr/>
          </p:nvSpPr>
          <p:spPr>
            <a:xfrm>
              <a:off x="0" y="4300895"/>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Cook eggs</a:t>
              </a:r>
              <a:endParaRPr lang="en-GB"/>
            </a:p>
          </p:txBody>
        </p:sp>
        <p:sp>
          <p:nvSpPr>
            <p:cNvPr id="13" name="Text Placeholder 9">
              <a:extLst>
                <a:ext uri="{FF2B5EF4-FFF2-40B4-BE49-F238E27FC236}">
                  <a16:creationId xmlns:a16="http://schemas.microsoft.com/office/drawing/2014/main" id="{B87B6BA6-A6A2-09D5-FC9F-B7B106EC996B}"/>
                </a:ext>
              </a:extLst>
            </p:cNvPr>
            <p:cNvSpPr txBox="1">
              <a:spLocks/>
            </p:cNvSpPr>
            <p:nvPr/>
          </p:nvSpPr>
          <p:spPr>
            <a:xfrm>
              <a:off x="0" y="4960712"/>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Add cheese</a:t>
              </a:r>
              <a:endParaRPr lang="en-GB"/>
            </a:p>
          </p:txBody>
        </p:sp>
        <p:sp>
          <p:nvSpPr>
            <p:cNvPr id="14" name="Text Placeholder 9">
              <a:extLst>
                <a:ext uri="{FF2B5EF4-FFF2-40B4-BE49-F238E27FC236}">
                  <a16:creationId xmlns:a16="http://schemas.microsoft.com/office/drawing/2014/main" id="{A49957BD-3F10-7525-6A80-01EC8BA1674F}"/>
                </a:ext>
              </a:extLst>
            </p:cNvPr>
            <p:cNvSpPr txBox="1">
              <a:spLocks/>
            </p:cNvSpPr>
            <p:nvPr/>
          </p:nvSpPr>
          <p:spPr>
            <a:xfrm>
              <a:off x="0" y="5623036"/>
              <a:ext cx="493395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Fold </a:t>
              </a:r>
              <a:endParaRPr lang="en-GB"/>
            </a:p>
          </p:txBody>
        </p:sp>
      </p:grpSp>
      <p:grpSp>
        <p:nvGrpSpPr>
          <p:cNvPr id="24" name="Group 23">
            <a:extLst>
              <a:ext uri="{FF2B5EF4-FFF2-40B4-BE49-F238E27FC236}">
                <a16:creationId xmlns:a16="http://schemas.microsoft.com/office/drawing/2014/main" id="{7DAB0A3C-25B3-F6A5-0A4E-E2C80329A7CC}"/>
              </a:ext>
            </a:extLst>
          </p:cNvPr>
          <p:cNvGrpSpPr/>
          <p:nvPr/>
        </p:nvGrpSpPr>
        <p:grpSpPr>
          <a:xfrm>
            <a:off x="8192741" y="2538178"/>
            <a:ext cx="3800475" cy="3930125"/>
            <a:chOff x="5638800" y="-48377"/>
            <a:chExt cx="6478242" cy="6699242"/>
          </a:xfrm>
        </p:grpSpPr>
        <p:sp>
          <p:nvSpPr>
            <p:cNvPr id="22" name="Scroll: Vertical 21">
              <a:extLst>
                <a:ext uri="{FF2B5EF4-FFF2-40B4-BE49-F238E27FC236}">
                  <a16:creationId xmlns:a16="http://schemas.microsoft.com/office/drawing/2014/main" id="{B077A81B-DE0D-5CFE-034D-0B59A22F2F75}"/>
                </a:ext>
              </a:extLst>
            </p:cNvPr>
            <p:cNvSpPr/>
            <p:nvPr/>
          </p:nvSpPr>
          <p:spPr>
            <a:xfrm>
              <a:off x="5638800" y="192916"/>
              <a:ext cx="6478242" cy="6457949"/>
            </a:xfrm>
            <a:prstGeom prst="verticalScroll">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t"/>
            <a:lstStyle/>
            <a:p>
              <a:r>
                <a:rPr lang="en-GB" b="1" i="1">
                  <a:latin typeface="Courier New" panose="02070309020205020404" pitchFamily="49" charset="0"/>
                  <a:cs typeface="Courier New" panose="02070309020205020404" pitchFamily="49" charset="0"/>
                </a:rPr>
                <a:t>#break eggs</a:t>
              </a:r>
            </a:p>
            <a:p>
              <a:r>
                <a:rPr lang="en-GB" b="1" i="1">
                  <a:latin typeface="Courier New" panose="02070309020205020404" pitchFamily="49" charset="0"/>
                  <a:cs typeface="Courier New" panose="02070309020205020404" pitchFamily="49" charset="0"/>
                </a:rPr>
                <a:t>Lift egg; drop egg; remove shell;</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#cheese</a:t>
              </a:r>
            </a:p>
            <a:p>
              <a:r>
                <a:rPr lang="en-GB" b="1" i="1">
                  <a:latin typeface="Courier New" panose="02070309020205020404" pitchFamily="49" charset="0"/>
                  <a:cs typeface="Courier New" panose="02070309020205020404" pitchFamily="49" charset="0"/>
                </a:rPr>
                <a:t>Slide cheese over grater;</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#scramble</a:t>
              </a:r>
            </a:p>
            <a:p>
              <a:r>
                <a:rPr lang="en-GB" b="1" i="1">
                  <a:latin typeface="Courier New" panose="02070309020205020404" pitchFamily="49" charset="0"/>
                  <a:cs typeface="Courier New" panose="02070309020205020404" pitchFamily="49" charset="0"/>
                </a:rPr>
                <a:t>Punch eggs;</a:t>
              </a:r>
            </a:p>
            <a:p>
              <a:endParaRPr lang="en-GB" b="1" i="1">
                <a:latin typeface="Courier New" panose="02070309020205020404" pitchFamily="49" charset="0"/>
                <a:cs typeface="Courier New" panose="02070309020205020404" pitchFamily="49" charset="0"/>
              </a:endParaRPr>
            </a:p>
            <a:p>
              <a:r>
                <a:rPr lang="en-GB" b="1" i="1">
                  <a:latin typeface="Courier New" panose="02070309020205020404" pitchFamily="49" charset="0"/>
                  <a:cs typeface="Courier New" panose="02070309020205020404" pitchFamily="49" charset="0"/>
                </a:rPr>
                <a:t>#cook</a:t>
              </a:r>
            </a:p>
            <a:p>
              <a:r>
                <a:rPr lang="en-GB" b="1" i="1">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F96066F1-7CB0-2B92-E128-2584F2903DD5}"/>
                </a:ext>
              </a:extLst>
            </p:cNvPr>
            <p:cNvSpPr txBox="1"/>
            <p:nvPr/>
          </p:nvSpPr>
          <p:spPr>
            <a:xfrm>
              <a:off x="6986975" y="-48377"/>
              <a:ext cx="4505325" cy="1206654"/>
            </a:xfrm>
            <a:prstGeom prst="rect">
              <a:avLst/>
            </a:prstGeom>
            <a:noFill/>
          </p:spPr>
          <p:txBody>
            <a:bodyPr wrap="square" rtlCol="0">
              <a:spAutoFit/>
            </a:bodyPr>
            <a:lstStyle/>
            <a:p>
              <a:pPr algn="ctr"/>
              <a:r>
                <a:rPr lang="en-GB" sz="4000">
                  <a:solidFill>
                    <a:schemeClr val="bg1"/>
                  </a:solidFill>
                  <a:latin typeface="+mj-lt"/>
                </a:rPr>
                <a:t>Code</a:t>
              </a:r>
            </a:p>
          </p:txBody>
        </p:sp>
      </p:grpSp>
      <p:sp>
        <p:nvSpPr>
          <p:cNvPr id="25" name="Title 7">
            <a:extLst>
              <a:ext uri="{FF2B5EF4-FFF2-40B4-BE49-F238E27FC236}">
                <a16:creationId xmlns:a16="http://schemas.microsoft.com/office/drawing/2014/main" id="{FED43A31-FE4D-CDFA-0335-B1A918CD31A6}"/>
              </a:ext>
            </a:extLst>
          </p:cNvPr>
          <p:cNvSpPr txBox="1">
            <a:spLocks/>
          </p:cNvSpPr>
          <p:nvPr/>
        </p:nvSpPr>
        <p:spPr>
          <a:xfrm>
            <a:off x="1422537" y="1727424"/>
            <a:ext cx="199196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a:t>High</a:t>
            </a:r>
          </a:p>
        </p:txBody>
      </p:sp>
      <p:sp>
        <p:nvSpPr>
          <p:cNvPr id="26" name="Title 7">
            <a:extLst>
              <a:ext uri="{FF2B5EF4-FFF2-40B4-BE49-F238E27FC236}">
                <a16:creationId xmlns:a16="http://schemas.microsoft.com/office/drawing/2014/main" id="{52980481-CB29-F9E6-031F-086251F4B4F4}"/>
              </a:ext>
            </a:extLst>
          </p:cNvPr>
          <p:cNvSpPr txBox="1">
            <a:spLocks/>
          </p:cNvSpPr>
          <p:nvPr/>
        </p:nvSpPr>
        <p:spPr>
          <a:xfrm>
            <a:off x="4980953" y="1727424"/>
            <a:ext cx="199196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a:t>medium</a:t>
            </a:r>
          </a:p>
        </p:txBody>
      </p:sp>
      <p:sp>
        <p:nvSpPr>
          <p:cNvPr id="27" name="Title 7">
            <a:extLst>
              <a:ext uri="{FF2B5EF4-FFF2-40B4-BE49-F238E27FC236}">
                <a16:creationId xmlns:a16="http://schemas.microsoft.com/office/drawing/2014/main" id="{AC6AF975-FDA3-7EEF-E5DD-A4D1AAF0EDF3}"/>
              </a:ext>
            </a:extLst>
          </p:cNvPr>
          <p:cNvSpPr txBox="1">
            <a:spLocks/>
          </p:cNvSpPr>
          <p:nvPr/>
        </p:nvSpPr>
        <p:spPr>
          <a:xfrm>
            <a:off x="9096995" y="1727424"/>
            <a:ext cx="199196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a:t>Low</a:t>
            </a:r>
          </a:p>
        </p:txBody>
      </p:sp>
    </p:spTree>
    <p:extLst>
      <p:ext uri="{BB962C8B-B14F-4D97-AF65-F5344CB8AC3E}">
        <p14:creationId xmlns:p14="http://schemas.microsoft.com/office/powerpoint/2010/main" val="406567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EDADDD1-1FE9-B209-4C2F-18206099AFE5}"/>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7" name="Text Placeholder 9">
            <a:extLst>
              <a:ext uri="{FF2B5EF4-FFF2-40B4-BE49-F238E27FC236}">
                <a16:creationId xmlns:a16="http://schemas.microsoft.com/office/drawing/2014/main" id="{701F1461-C05D-AC24-E6D9-19BE15E89148}"/>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PRETEND SAS PROCESS</a:t>
            </a:r>
            <a:endParaRPr lang="en-GB"/>
          </a:p>
        </p:txBody>
      </p:sp>
      <p:sp>
        <p:nvSpPr>
          <p:cNvPr id="2" name="Text Placeholder 9">
            <a:extLst>
              <a:ext uri="{FF2B5EF4-FFF2-40B4-BE49-F238E27FC236}">
                <a16:creationId xmlns:a16="http://schemas.microsoft.com/office/drawing/2014/main" id="{023C36AD-7474-E1FB-D05B-F33BE3AFDE2D}"/>
              </a:ext>
            </a:extLst>
          </p:cNvPr>
          <p:cNvSpPr txBox="1">
            <a:spLocks/>
          </p:cNvSpPr>
          <p:nvPr/>
        </p:nvSpPr>
        <p:spPr>
          <a:xfrm>
            <a:off x="320703" y="3098355"/>
            <a:ext cx="1098522"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NRS</a:t>
            </a:r>
            <a:endParaRPr lang="en-GB"/>
          </a:p>
        </p:txBody>
      </p:sp>
      <p:sp>
        <p:nvSpPr>
          <p:cNvPr id="4" name="Text Placeholder 9">
            <a:extLst>
              <a:ext uri="{FF2B5EF4-FFF2-40B4-BE49-F238E27FC236}">
                <a16:creationId xmlns:a16="http://schemas.microsoft.com/office/drawing/2014/main" id="{DA97E03B-F51C-1C28-E608-CF074F7723E3}"/>
              </a:ext>
            </a:extLst>
          </p:cNvPr>
          <p:cNvSpPr txBox="1">
            <a:spLocks/>
          </p:cNvSpPr>
          <p:nvPr/>
        </p:nvSpPr>
        <p:spPr>
          <a:xfrm>
            <a:off x="320703" y="3945841"/>
            <a:ext cx="1308071"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NHS</a:t>
            </a:r>
            <a:endParaRPr lang="en-GB"/>
          </a:p>
        </p:txBody>
      </p:sp>
      <p:sp>
        <p:nvSpPr>
          <p:cNvPr id="5" name="Text Placeholder 9">
            <a:extLst>
              <a:ext uri="{FF2B5EF4-FFF2-40B4-BE49-F238E27FC236}">
                <a16:creationId xmlns:a16="http://schemas.microsoft.com/office/drawing/2014/main" id="{51410C4E-3DF4-3578-41BE-98485B2A8F4F}"/>
              </a:ext>
            </a:extLst>
          </p:cNvPr>
          <p:cNvSpPr txBox="1">
            <a:spLocks/>
          </p:cNvSpPr>
          <p:nvPr/>
        </p:nvSpPr>
        <p:spPr>
          <a:xfrm>
            <a:off x="320703" y="4791978"/>
            <a:ext cx="1622396"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HMRC</a:t>
            </a:r>
            <a:endParaRPr lang="en-GB"/>
          </a:p>
        </p:txBody>
      </p:sp>
      <p:sp>
        <p:nvSpPr>
          <p:cNvPr id="16" name="Text Placeholder 9">
            <a:extLst>
              <a:ext uri="{FF2B5EF4-FFF2-40B4-BE49-F238E27FC236}">
                <a16:creationId xmlns:a16="http://schemas.microsoft.com/office/drawing/2014/main" id="{3420F13D-5232-2485-1A9B-D6CEF293CB29}"/>
              </a:ext>
            </a:extLst>
          </p:cNvPr>
          <p:cNvSpPr txBox="1">
            <a:spLocks/>
          </p:cNvSpPr>
          <p:nvPr/>
        </p:nvSpPr>
        <p:spPr>
          <a:xfrm>
            <a:off x="2295733" y="3755207"/>
            <a:ext cx="903879" cy="846138"/>
          </a:xfrm>
          <a:prstGeom prst="diamond">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wordArtVert"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b="1" err="1"/>
              <a:t>agg</a:t>
            </a:r>
            <a:endParaRPr lang="en-GB" b="1"/>
          </a:p>
        </p:txBody>
      </p:sp>
      <p:sp>
        <p:nvSpPr>
          <p:cNvPr id="17" name="Text Placeholder 9">
            <a:extLst>
              <a:ext uri="{FF2B5EF4-FFF2-40B4-BE49-F238E27FC236}">
                <a16:creationId xmlns:a16="http://schemas.microsoft.com/office/drawing/2014/main" id="{DC055A7D-404D-C8EE-5390-77FBBB809D7F}"/>
              </a:ext>
            </a:extLst>
          </p:cNvPr>
          <p:cNvSpPr txBox="1">
            <a:spLocks/>
          </p:cNvSpPr>
          <p:nvPr/>
        </p:nvSpPr>
        <p:spPr>
          <a:xfrm>
            <a:off x="3885725" y="3411944"/>
            <a:ext cx="1390442" cy="1301619"/>
          </a:xfrm>
          <a:prstGeom prst="diamond">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join</a:t>
            </a:r>
          </a:p>
        </p:txBody>
      </p:sp>
      <p:cxnSp>
        <p:nvCxnSpPr>
          <p:cNvPr id="19" name="Connector: Elbow 18">
            <a:extLst>
              <a:ext uri="{FF2B5EF4-FFF2-40B4-BE49-F238E27FC236}">
                <a16:creationId xmlns:a16="http://schemas.microsoft.com/office/drawing/2014/main" id="{E3C90AF5-835E-F802-33EA-856B771EB778}"/>
              </a:ext>
            </a:extLst>
          </p:cNvPr>
          <p:cNvCxnSpPr>
            <a:stCxn id="2" idx="3"/>
            <a:endCxn id="17" idx="0"/>
          </p:cNvCxnSpPr>
          <p:nvPr/>
        </p:nvCxnSpPr>
        <p:spPr>
          <a:xfrm>
            <a:off x="1419225" y="3330791"/>
            <a:ext cx="3161721" cy="81153"/>
          </a:xfrm>
          <a:prstGeom prst="bentConnector2">
            <a:avLst/>
          </a:prstGeom>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C15D26FC-D4F4-EFA7-D56A-4946FB638140}"/>
              </a:ext>
            </a:extLst>
          </p:cNvPr>
          <p:cNvCxnSpPr>
            <a:cxnSpLocks/>
            <a:stCxn id="4" idx="3"/>
            <a:endCxn id="16" idx="1"/>
          </p:cNvCxnSpPr>
          <p:nvPr/>
        </p:nvCxnSpPr>
        <p:spPr>
          <a:xfrm flipV="1">
            <a:off x="1628774" y="4178276"/>
            <a:ext cx="666959" cy="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AB23A441-62B7-FA17-DF82-2F1CF46BF150}"/>
              </a:ext>
            </a:extLst>
          </p:cNvPr>
          <p:cNvCxnSpPr>
            <a:cxnSpLocks/>
            <a:stCxn id="16" idx="3"/>
            <a:endCxn id="17" idx="1"/>
          </p:cNvCxnSpPr>
          <p:nvPr/>
        </p:nvCxnSpPr>
        <p:spPr>
          <a:xfrm flipV="1">
            <a:off x="3199612" y="4062754"/>
            <a:ext cx="686113" cy="1155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2" name="Connector: Elbow 31">
            <a:extLst>
              <a:ext uri="{FF2B5EF4-FFF2-40B4-BE49-F238E27FC236}">
                <a16:creationId xmlns:a16="http://schemas.microsoft.com/office/drawing/2014/main" id="{5F63CE70-AE2D-742B-C613-E8DEAF5C7D22}"/>
              </a:ext>
            </a:extLst>
          </p:cNvPr>
          <p:cNvCxnSpPr>
            <a:cxnSpLocks/>
            <a:stCxn id="5" idx="3"/>
            <a:endCxn id="17" idx="2"/>
          </p:cNvCxnSpPr>
          <p:nvPr/>
        </p:nvCxnSpPr>
        <p:spPr>
          <a:xfrm flipV="1">
            <a:off x="1943099" y="4713563"/>
            <a:ext cx="2637847" cy="310851"/>
          </a:xfrm>
          <a:prstGeom prst="bentConnector2">
            <a:avLst/>
          </a:prstGeom>
        </p:spPr>
        <p:style>
          <a:lnRef idx="3">
            <a:schemeClr val="dk1"/>
          </a:lnRef>
          <a:fillRef idx="0">
            <a:schemeClr val="dk1"/>
          </a:fillRef>
          <a:effectRef idx="2">
            <a:schemeClr val="dk1"/>
          </a:effectRef>
          <a:fontRef idx="minor">
            <a:schemeClr val="tx1"/>
          </a:fontRef>
        </p:style>
      </p:cxnSp>
      <p:sp>
        <p:nvSpPr>
          <p:cNvPr id="38" name="Text Placeholder 9">
            <a:extLst>
              <a:ext uri="{FF2B5EF4-FFF2-40B4-BE49-F238E27FC236}">
                <a16:creationId xmlns:a16="http://schemas.microsoft.com/office/drawing/2014/main" id="{9959B0CB-EB8A-BCCD-93EC-ED79367C0D03}"/>
              </a:ext>
            </a:extLst>
          </p:cNvPr>
          <p:cNvSpPr txBox="1">
            <a:spLocks/>
          </p:cNvSpPr>
          <p:nvPr/>
        </p:nvSpPr>
        <p:spPr>
          <a:xfrm>
            <a:off x="5978794" y="1578288"/>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39" name="Text Placeholder 9">
            <a:extLst>
              <a:ext uri="{FF2B5EF4-FFF2-40B4-BE49-F238E27FC236}">
                <a16:creationId xmlns:a16="http://schemas.microsoft.com/office/drawing/2014/main" id="{09D63E35-E278-2D98-9645-0E8C214480DC}"/>
              </a:ext>
            </a:extLst>
          </p:cNvPr>
          <p:cNvSpPr txBox="1">
            <a:spLocks/>
          </p:cNvSpPr>
          <p:nvPr/>
        </p:nvSpPr>
        <p:spPr>
          <a:xfrm>
            <a:off x="5978794" y="3149913"/>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40" name="Text Placeholder 9">
            <a:extLst>
              <a:ext uri="{FF2B5EF4-FFF2-40B4-BE49-F238E27FC236}">
                <a16:creationId xmlns:a16="http://schemas.microsoft.com/office/drawing/2014/main" id="{6430556A-B0D1-0FA6-A873-1FEA5EBC203B}"/>
              </a:ext>
            </a:extLst>
          </p:cNvPr>
          <p:cNvSpPr txBox="1">
            <a:spLocks/>
          </p:cNvSpPr>
          <p:nvPr/>
        </p:nvSpPr>
        <p:spPr>
          <a:xfrm>
            <a:off x="5978794" y="4721538"/>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42" name="Text Placeholder 9">
            <a:extLst>
              <a:ext uri="{FF2B5EF4-FFF2-40B4-BE49-F238E27FC236}">
                <a16:creationId xmlns:a16="http://schemas.microsoft.com/office/drawing/2014/main" id="{C68D7C1A-7440-BED7-E8DB-E20938E4158D}"/>
              </a:ext>
            </a:extLst>
          </p:cNvPr>
          <p:cNvSpPr txBox="1">
            <a:spLocks/>
          </p:cNvSpPr>
          <p:nvPr/>
        </p:nvSpPr>
        <p:spPr>
          <a:xfrm flipH="1">
            <a:off x="9667875" y="2415036"/>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Council</a:t>
            </a:r>
            <a:endParaRPr lang="en-GB"/>
          </a:p>
        </p:txBody>
      </p:sp>
      <p:sp>
        <p:nvSpPr>
          <p:cNvPr id="43" name="Text Placeholder 9">
            <a:extLst>
              <a:ext uri="{FF2B5EF4-FFF2-40B4-BE49-F238E27FC236}">
                <a16:creationId xmlns:a16="http://schemas.microsoft.com/office/drawing/2014/main" id="{30FA99B3-499E-9E36-DCC0-DAD93D9C32C2}"/>
              </a:ext>
            </a:extLst>
          </p:cNvPr>
          <p:cNvSpPr txBox="1">
            <a:spLocks/>
          </p:cNvSpPr>
          <p:nvPr/>
        </p:nvSpPr>
        <p:spPr>
          <a:xfrm flipH="1">
            <a:off x="9667875" y="3179508"/>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Age band</a:t>
            </a:r>
            <a:endParaRPr lang="en-GB"/>
          </a:p>
        </p:txBody>
      </p:sp>
      <p:sp>
        <p:nvSpPr>
          <p:cNvPr id="44" name="Text Placeholder 9">
            <a:extLst>
              <a:ext uri="{FF2B5EF4-FFF2-40B4-BE49-F238E27FC236}">
                <a16:creationId xmlns:a16="http://schemas.microsoft.com/office/drawing/2014/main" id="{ACAEA694-81B2-56FB-DDC6-7D066785F674}"/>
              </a:ext>
            </a:extLst>
          </p:cNvPr>
          <p:cNvSpPr txBox="1">
            <a:spLocks/>
          </p:cNvSpPr>
          <p:nvPr/>
        </p:nvSpPr>
        <p:spPr>
          <a:xfrm flipH="1">
            <a:off x="9667875" y="4017115"/>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Country</a:t>
            </a:r>
            <a:endParaRPr lang="en-GB"/>
          </a:p>
        </p:txBody>
      </p:sp>
      <p:sp>
        <p:nvSpPr>
          <p:cNvPr id="45" name="Text Placeholder 9">
            <a:extLst>
              <a:ext uri="{FF2B5EF4-FFF2-40B4-BE49-F238E27FC236}">
                <a16:creationId xmlns:a16="http://schemas.microsoft.com/office/drawing/2014/main" id="{DF0C914C-5147-5C30-BC90-22C77331BCBC}"/>
              </a:ext>
            </a:extLst>
          </p:cNvPr>
          <p:cNvSpPr txBox="1">
            <a:spLocks/>
          </p:cNvSpPr>
          <p:nvPr/>
        </p:nvSpPr>
        <p:spPr>
          <a:xfrm flipH="1">
            <a:off x="9667875" y="4928184"/>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Religion</a:t>
            </a:r>
            <a:endParaRPr lang="en-GB"/>
          </a:p>
        </p:txBody>
      </p:sp>
      <p:cxnSp>
        <p:nvCxnSpPr>
          <p:cNvPr id="46" name="Connector: Elbow 45">
            <a:extLst>
              <a:ext uri="{FF2B5EF4-FFF2-40B4-BE49-F238E27FC236}">
                <a16:creationId xmlns:a16="http://schemas.microsoft.com/office/drawing/2014/main" id="{38E6B761-2399-25CC-B44D-A423279620E4}"/>
              </a:ext>
            </a:extLst>
          </p:cNvPr>
          <p:cNvCxnSpPr>
            <a:cxnSpLocks/>
            <a:stCxn id="17" idx="3"/>
            <a:endCxn id="38" idx="1"/>
          </p:cNvCxnSpPr>
          <p:nvPr/>
        </p:nvCxnSpPr>
        <p:spPr>
          <a:xfrm flipV="1">
            <a:off x="5276167" y="2229098"/>
            <a:ext cx="702627" cy="183365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9" name="Connector: Elbow 48">
            <a:extLst>
              <a:ext uri="{FF2B5EF4-FFF2-40B4-BE49-F238E27FC236}">
                <a16:creationId xmlns:a16="http://schemas.microsoft.com/office/drawing/2014/main" id="{71BA0D39-5060-29D9-024B-D5D1C942F2C1}"/>
              </a:ext>
            </a:extLst>
          </p:cNvPr>
          <p:cNvCxnSpPr>
            <a:cxnSpLocks/>
            <a:stCxn id="17" idx="3"/>
            <a:endCxn id="39" idx="1"/>
          </p:cNvCxnSpPr>
          <p:nvPr/>
        </p:nvCxnSpPr>
        <p:spPr>
          <a:xfrm flipV="1">
            <a:off x="5276167" y="3800723"/>
            <a:ext cx="702627" cy="26203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2" name="Connector: Elbow 51">
            <a:extLst>
              <a:ext uri="{FF2B5EF4-FFF2-40B4-BE49-F238E27FC236}">
                <a16:creationId xmlns:a16="http://schemas.microsoft.com/office/drawing/2014/main" id="{EA54E5DE-C6F5-20F8-359E-2F3ED0420EA5}"/>
              </a:ext>
            </a:extLst>
          </p:cNvPr>
          <p:cNvCxnSpPr>
            <a:cxnSpLocks/>
            <a:stCxn id="17" idx="3"/>
            <a:endCxn id="40" idx="1"/>
          </p:cNvCxnSpPr>
          <p:nvPr/>
        </p:nvCxnSpPr>
        <p:spPr>
          <a:xfrm>
            <a:off x="5276167" y="4062754"/>
            <a:ext cx="702627" cy="130959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8" name="Connector: Elbow 57">
            <a:extLst>
              <a:ext uri="{FF2B5EF4-FFF2-40B4-BE49-F238E27FC236}">
                <a16:creationId xmlns:a16="http://schemas.microsoft.com/office/drawing/2014/main" id="{7A4A41C6-E932-9E27-EB86-9308D3BF41C3}"/>
              </a:ext>
            </a:extLst>
          </p:cNvPr>
          <p:cNvCxnSpPr>
            <a:cxnSpLocks/>
            <a:stCxn id="38" idx="3"/>
          </p:cNvCxnSpPr>
          <p:nvPr/>
        </p:nvCxnSpPr>
        <p:spPr>
          <a:xfrm>
            <a:off x="8255744" y="2229098"/>
            <a:ext cx="804151" cy="1415281"/>
          </a:xfrm>
          <a:prstGeom prst="bentConnector2">
            <a:avLst/>
          </a:prstGeom>
        </p:spPr>
        <p:style>
          <a:lnRef idx="3">
            <a:schemeClr val="dk1"/>
          </a:lnRef>
          <a:fillRef idx="0">
            <a:schemeClr val="dk1"/>
          </a:fillRef>
          <a:effectRef idx="2">
            <a:schemeClr val="dk1"/>
          </a:effectRef>
          <a:fontRef idx="minor">
            <a:schemeClr val="tx1"/>
          </a:fontRef>
        </p:style>
      </p:cxnSp>
      <p:cxnSp>
        <p:nvCxnSpPr>
          <p:cNvPr id="61" name="Connector: Elbow 60">
            <a:extLst>
              <a:ext uri="{FF2B5EF4-FFF2-40B4-BE49-F238E27FC236}">
                <a16:creationId xmlns:a16="http://schemas.microsoft.com/office/drawing/2014/main" id="{B64D7F13-21BA-C26B-F700-DF659C242CA8}"/>
              </a:ext>
            </a:extLst>
          </p:cNvPr>
          <p:cNvCxnSpPr>
            <a:cxnSpLocks/>
            <a:stCxn id="39" idx="3"/>
          </p:cNvCxnSpPr>
          <p:nvPr/>
        </p:nvCxnSpPr>
        <p:spPr>
          <a:xfrm flipV="1">
            <a:off x="8255744" y="3340314"/>
            <a:ext cx="800911" cy="46040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4" name="Connector: Elbow 63">
            <a:extLst>
              <a:ext uri="{FF2B5EF4-FFF2-40B4-BE49-F238E27FC236}">
                <a16:creationId xmlns:a16="http://schemas.microsoft.com/office/drawing/2014/main" id="{CD8F8D56-1719-3C7A-48CE-F0D7917488B6}"/>
              </a:ext>
            </a:extLst>
          </p:cNvPr>
          <p:cNvCxnSpPr>
            <a:cxnSpLocks/>
            <a:stCxn id="40" idx="3"/>
          </p:cNvCxnSpPr>
          <p:nvPr/>
        </p:nvCxnSpPr>
        <p:spPr>
          <a:xfrm flipV="1">
            <a:off x="8255744" y="3644379"/>
            <a:ext cx="804151" cy="1727969"/>
          </a:xfrm>
          <a:prstGeom prst="bentConnector2">
            <a:avLst/>
          </a:prstGeom>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10C72830-481F-1CE7-0602-BF867DF7D277}"/>
              </a:ext>
            </a:extLst>
          </p:cNvPr>
          <p:cNvCxnSpPr>
            <a:cxnSpLocks/>
            <a:endCxn id="42" idx="3"/>
          </p:cNvCxnSpPr>
          <p:nvPr/>
        </p:nvCxnSpPr>
        <p:spPr>
          <a:xfrm rot="5400000" flipH="1" flipV="1">
            <a:off x="8865431" y="2841938"/>
            <a:ext cx="996910" cy="607978"/>
          </a:xfrm>
          <a:prstGeom prst="bentConnector2">
            <a:avLst/>
          </a:prstGeom>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B503D0CF-2BA4-0104-445F-5142ECF3B8EA}"/>
              </a:ext>
            </a:extLst>
          </p:cNvPr>
          <p:cNvCxnSpPr>
            <a:cxnSpLocks/>
            <a:endCxn id="43" idx="3"/>
          </p:cNvCxnSpPr>
          <p:nvPr/>
        </p:nvCxnSpPr>
        <p:spPr>
          <a:xfrm flipV="1">
            <a:off x="9059897" y="3411944"/>
            <a:ext cx="607978" cy="23243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73" name="Connector: Elbow 72">
            <a:extLst>
              <a:ext uri="{FF2B5EF4-FFF2-40B4-BE49-F238E27FC236}">
                <a16:creationId xmlns:a16="http://schemas.microsoft.com/office/drawing/2014/main" id="{E5852142-05A9-866A-BE76-5A738442359A}"/>
              </a:ext>
            </a:extLst>
          </p:cNvPr>
          <p:cNvCxnSpPr>
            <a:cxnSpLocks/>
            <a:endCxn id="44" idx="3"/>
          </p:cNvCxnSpPr>
          <p:nvPr/>
        </p:nvCxnSpPr>
        <p:spPr>
          <a:xfrm>
            <a:off x="9056655" y="3644379"/>
            <a:ext cx="611220" cy="60517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76" name="Connector: Elbow 75">
            <a:extLst>
              <a:ext uri="{FF2B5EF4-FFF2-40B4-BE49-F238E27FC236}">
                <a16:creationId xmlns:a16="http://schemas.microsoft.com/office/drawing/2014/main" id="{7CB6C117-1044-241A-D0EC-7FB2AC1B3041}"/>
              </a:ext>
            </a:extLst>
          </p:cNvPr>
          <p:cNvCxnSpPr>
            <a:cxnSpLocks/>
            <a:endCxn id="45" idx="3"/>
          </p:cNvCxnSpPr>
          <p:nvPr/>
        </p:nvCxnSpPr>
        <p:spPr>
          <a:xfrm rot="16200000" flipH="1">
            <a:off x="8604144" y="4096889"/>
            <a:ext cx="1516242" cy="611220"/>
          </a:xfrm>
          <a:prstGeom prst="bentConnector2">
            <a:avLst/>
          </a:prstGeom>
        </p:spPr>
        <p:style>
          <a:lnRef idx="3">
            <a:schemeClr val="dk1"/>
          </a:lnRef>
          <a:fillRef idx="0">
            <a:schemeClr val="dk1"/>
          </a:fillRef>
          <a:effectRef idx="2">
            <a:schemeClr val="dk1"/>
          </a:effectRef>
          <a:fontRef idx="minor">
            <a:schemeClr val="tx1"/>
          </a:fontRef>
        </p:style>
      </p:cxnSp>
      <p:pic>
        <p:nvPicPr>
          <p:cNvPr id="7172" name="Picture 4" descr="8,060,938 BEST Roads IMAGES, STOCK PHOTOS &amp; VECTORS | Adobe Stock">
            <a:extLst>
              <a:ext uri="{FF2B5EF4-FFF2-40B4-BE49-F238E27FC236}">
                <a16:creationId xmlns:a16="http://schemas.microsoft.com/office/drawing/2014/main" id="{8D533B21-4691-5487-03F2-E643EB27FB4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9444" l="10000" r="92750">
                        <a14:foregroundMark x1="65750" y1="93333" x2="75750" y2="97778"/>
                        <a14:foregroundMark x1="84000" y1="96111" x2="92750" y2="99444"/>
                        <a14:foregroundMark x1="33750" y1="53611" x2="33750" y2="53611"/>
                        <a14:foregroundMark x1="76750" y1="72778" x2="76750" y2="72778"/>
                        <a14:foregroundMark x1="76250" y1="72500" x2="75250" y2="73889"/>
                        <a14:foregroundMark x1="74500" y1="83056" x2="76250" y2="69167"/>
                        <a14:foregroundMark x1="33750" y1="58333" x2="32000" y2="50833"/>
                        <a14:foregroundMark x1="65500" y1="35833" x2="66250" y2="31944"/>
                        <a14:foregroundMark x1="40750" y1="23611" x2="41000" y2="20000"/>
                        <a14:foregroundMark x1="60250" y1="15833" x2="59750" y2="13611"/>
                      </a14:backgroundRemoval>
                    </a14:imgEffect>
                  </a14:imgLayer>
                </a14:imgProps>
              </a:ext>
              <a:ext uri="{28A0092B-C50C-407E-A947-70E740481C1C}">
                <a14:useLocalDpi xmlns:a14="http://schemas.microsoft.com/office/drawing/2010/main" val="0"/>
              </a:ext>
            </a:extLst>
          </a:blip>
          <a:srcRect/>
          <a:stretch>
            <a:fillRect/>
          </a:stretch>
        </p:blipFill>
        <p:spPr bwMode="auto">
          <a:xfrm>
            <a:off x="2621807" y="6434897"/>
            <a:ext cx="6134100" cy="552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94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EDADDD1-1FE9-B209-4C2F-18206099AFE5}"/>
              </a:ext>
            </a:extLst>
          </p:cNvPr>
          <p:cNvSpPr txBox="1">
            <a:spLocks/>
          </p:cNvSpPr>
          <p:nvPr/>
        </p:nvSpPr>
        <p:spPr>
          <a:xfrm>
            <a:off x="198782" y="612037"/>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GB"/>
              <a:t>Example</a:t>
            </a:r>
          </a:p>
        </p:txBody>
      </p:sp>
      <p:sp>
        <p:nvSpPr>
          <p:cNvPr id="7" name="Text Placeholder 9">
            <a:extLst>
              <a:ext uri="{FF2B5EF4-FFF2-40B4-BE49-F238E27FC236}">
                <a16:creationId xmlns:a16="http://schemas.microsoft.com/office/drawing/2014/main" id="{701F1461-C05D-AC24-E6D9-19BE15E89148}"/>
              </a:ext>
            </a:extLst>
          </p:cNvPr>
          <p:cNvSpPr txBox="1">
            <a:spLocks/>
          </p:cNvSpPr>
          <p:nvPr/>
        </p:nvSpPr>
        <p:spPr>
          <a:xfrm>
            <a:off x="320703" y="1225739"/>
            <a:ext cx="485394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PRETEND SAS PROCESS</a:t>
            </a:r>
            <a:endParaRPr lang="en-GB"/>
          </a:p>
        </p:txBody>
      </p:sp>
      <p:sp>
        <p:nvSpPr>
          <p:cNvPr id="2" name="Text Placeholder 9">
            <a:extLst>
              <a:ext uri="{FF2B5EF4-FFF2-40B4-BE49-F238E27FC236}">
                <a16:creationId xmlns:a16="http://schemas.microsoft.com/office/drawing/2014/main" id="{023C36AD-7474-E1FB-D05B-F33BE3AFDE2D}"/>
              </a:ext>
            </a:extLst>
          </p:cNvPr>
          <p:cNvSpPr txBox="1">
            <a:spLocks/>
          </p:cNvSpPr>
          <p:nvPr/>
        </p:nvSpPr>
        <p:spPr>
          <a:xfrm>
            <a:off x="320703" y="3098355"/>
            <a:ext cx="1098522"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NRS</a:t>
            </a:r>
            <a:endParaRPr lang="en-GB"/>
          </a:p>
        </p:txBody>
      </p:sp>
      <p:sp>
        <p:nvSpPr>
          <p:cNvPr id="4" name="Text Placeholder 9">
            <a:extLst>
              <a:ext uri="{FF2B5EF4-FFF2-40B4-BE49-F238E27FC236}">
                <a16:creationId xmlns:a16="http://schemas.microsoft.com/office/drawing/2014/main" id="{DA97E03B-F51C-1C28-E608-CF074F7723E3}"/>
              </a:ext>
            </a:extLst>
          </p:cNvPr>
          <p:cNvSpPr txBox="1">
            <a:spLocks/>
          </p:cNvSpPr>
          <p:nvPr/>
        </p:nvSpPr>
        <p:spPr>
          <a:xfrm>
            <a:off x="320703" y="3945841"/>
            <a:ext cx="1308071"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NHS</a:t>
            </a:r>
            <a:endParaRPr lang="en-GB"/>
          </a:p>
        </p:txBody>
      </p:sp>
      <p:sp>
        <p:nvSpPr>
          <p:cNvPr id="5" name="Text Placeholder 9">
            <a:extLst>
              <a:ext uri="{FF2B5EF4-FFF2-40B4-BE49-F238E27FC236}">
                <a16:creationId xmlns:a16="http://schemas.microsoft.com/office/drawing/2014/main" id="{51410C4E-3DF4-3578-41BE-98485B2A8F4F}"/>
              </a:ext>
            </a:extLst>
          </p:cNvPr>
          <p:cNvSpPr txBox="1">
            <a:spLocks/>
          </p:cNvSpPr>
          <p:nvPr/>
        </p:nvSpPr>
        <p:spPr>
          <a:xfrm>
            <a:off x="320703" y="4791978"/>
            <a:ext cx="1622396"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HMRC</a:t>
            </a:r>
            <a:endParaRPr lang="en-GB"/>
          </a:p>
        </p:txBody>
      </p:sp>
      <p:sp>
        <p:nvSpPr>
          <p:cNvPr id="16" name="Text Placeholder 9">
            <a:extLst>
              <a:ext uri="{FF2B5EF4-FFF2-40B4-BE49-F238E27FC236}">
                <a16:creationId xmlns:a16="http://schemas.microsoft.com/office/drawing/2014/main" id="{3420F13D-5232-2485-1A9B-D6CEF293CB29}"/>
              </a:ext>
            </a:extLst>
          </p:cNvPr>
          <p:cNvSpPr txBox="1">
            <a:spLocks/>
          </p:cNvSpPr>
          <p:nvPr/>
        </p:nvSpPr>
        <p:spPr>
          <a:xfrm>
            <a:off x="2295733" y="3755207"/>
            <a:ext cx="903879" cy="846138"/>
          </a:xfrm>
          <a:prstGeom prst="diamond">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wordArtVert"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b="1" err="1"/>
              <a:t>agg</a:t>
            </a:r>
            <a:endParaRPr lang="en-GB" b="1"/>
          </a:p>
        </p:txBody>
      </p:sp>
      <p:sp>
        <p:nvSpPr>
          <p:cNvPr id="17" name="Text Placeholder 9">
            <a:extLst>
              <a:ext uri="{FF2B5EF4-FFF2-40B4-BE49-F238E27FC236}">
                <a16:creationId xmlns:a16="http://schemas.microsoft.com/office/drawing/2014/main" id="{DC055A7D-404D-C8EE-5390-77FBBB809D7F}"/>
              </a:ext>
            </a:extLst>
          </p:cNvPr>
          <p:cNvSpPr txBox="1">
            <a:spLocks/>
          </p:cNvSpPr>
          <p:nvPr/>
        </p:nvSpPr>
        <p:spPr>
          <a:xfrm>
            <a:off x="3885725" y="3411944"/>
            <a:ext cx="1390442" cy="1301619"/>
          </a:xfrm>
          <a:prstGeom prst="diamond">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join</a:t>
            </a:r>
          </a:p>
        </p:txBody>
      </p:sp>
      <p:cxnSp>
        <p:nvCxnSpPr>
          <p:cNvPr id="19" name="Connector: Elbow 18">
            <a:extLst>
              <a:ext uri="{FF2B5EF4-FFF2-40B4-BE49-F238E27FC236}">
                <a16:creationId xmlns:a16="http://schemas.microsoft.com/office/drawing/2014/main" id="{E3C90AF5-835E-F802-33EA-856B771EB778}"/>
              </a:ext>
            </a:extLst>
          </p:cNvPr>
          <p:cNvCxnSpPr>
            <a:stCxn id="2" idx="3"/>
            <a:endCxn id="17" idx="0"/>
          </p:cNvCxnSpPr>
          <p:nvPr/>
        </p:nvCxnSpPr>
        <p:spPr>
          <a:xfrm>
            <a:off x="1419225" y="3330791"/>
            <a:ext cx="3161721" cy="81153"/>
          </a:xfrm>
          <a:prstGeom prst="bentConnector2">
            <a:avLst/>
          </a:prstGeom>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C15D26FC-D4F4-EFA7-D56A-4946FB638140}"/>
              </a:ext>
            </a:extLst>
          </p:cNvPr>
          <p:cNvCxnSpPr>
            <a:cxnSpLocks/>
            <a:stCxn id="4" idx="3"/>
            <a:endCxn id="16" idx="1"/>
          </p:cNvCxnSpPr>
          <p:nvPr/>
        </p:nvCxnSpPr>
        <p:spPr>
          <a:xfrm flipV="1">
            <a:off x="1628774" y="4178276"/>
            <a:ext cx="666959" cy="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AB23A441-62B7-FA17-DF82-2F1CF46BF150}"/>
              </a:ext>
            </a:extLst>
          </p:cNvPr>
          <p:cNvCxnSpPr>
            <a:cxnSpLocks/>
            <a:stCxn id="16" idx="3"/>
            <a:endCxn id="17" idx="1"/>
          </p:cNvCxnSpPr>
          <p:nvPr/>
        </p:nvCxnSpPr>
        <p:spPr>
          <a:xfrm flipV="1">
            <a:off x="3199612" y="4062754"/>
            <a:ext cx="686113" cy="1155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2" name="Connector: Elbow 31">
            <a:extLst>
              <a:ext uri="{FF2B5EF4-FFF2-40B4-BE49-F238E27FC236}">
                <a16:creationId xmlns:a16="http://schemas.microsoft.com/office/drawing/2014/main" id="{5F63CE70-AE2D-742B-C613-E8DEAF5C7D22}"/>
              </a:ext>
            </a:extLst>
          </p:cNvPr>
          <p:cNvCxnSpPr>
            <a:cxnSpLocks/>
            <a:stCxn id="5" idx="3"/>
            <a:endCxn id="17" idx="2"/>
          </p:cNvCxnSpPr>
          <p:nvPr/>
        </p:nvCxnSpPr>
        <p:spPr>
          <a:xfrm flipV="1">
            <a:off x="1943099" y="4713563"/>
            <a:ext cx="2637847" cy="310851"/>
          </a:xfrm>
          <a:prstGeom prst="bentConnector2">
            <a:avLst/>
          </a:prstGeom>
        </p:spPr>
        <p:style>
          <a:lnRef idx="3">
            <a:schemeClr val="dk1"/>
          </a:lnRef>
          <a:fillRef idx="0">
            <a:schemeClr val="dk1"/>
          </a:fillRef>
          <a:effectRef idx="2">
            <a:schemeClr val="dk1"/>
          </a:effectRef>
          <a:fontRef idx="minor">
            <a:schemeClr val="tx1"/>
          </a:fontRef>
        </p:style>
      </p:cxnSp>
      <p:sp>
        <p:nvSpPr>
          <p:cNvPr id="38" name="Text Placeholder 9">
            <a:extLst>
              <a:ext uri="{FF2B5EF4-FFF2-40B4-BE49-F238E27FC236}">
                <a16:creationId xmlns:a16="http://schemas.microsoft.com/office/drawing/2014/main" id="{9959B0CB-EB8A-BCCD-93EC-ED79367C0D03}"/>
              </a:ext>
            </a:extLst>
          </p:cNvPr>
          <p:cNvSpPr txBox="1">
            <a:spLocks/>
          </p:cNvSpPr>
          <p:nvPr/>
        </p:nvSpPr>
        <p:spPr>
          <a:xfrm>
            <a:off x="5978794" y="1578288"/>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39" name="Text Placeholder 9">
            <a:extLst>
              <a:ext uri="{FF2B5EF4-FFF2-40B4-BE49-F238E27FC236}">
                <a16:creationId xmlns:a16="http://schemas.microsoft.com/office/drawing/2014/main" id="{09D63E35-E278-2D98-9645-0E8C214480DC}"/>
              </a:ext>
            </a:extLst>
          </p:cNvPr>
          <p:cNvSpPr txBox="1">
            <a:spLocks/>
          </p:cNvSpPr>
          <p:nvPr/>
        </p:nvSpPr>
        <p:spPr>
          <a:xfrm>
            <a:off x="5978794" y="3149913"/>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40" name="Text Placeholder 9">
            <a:extLst>
              <a:ext uri="{FF2B5EF4-FFF2-40B4-BE49-F238E27FC236}">
                <a16:creationId xmlns:a16="http://schemas.microsoft.com/office/drawing/2014/main" id="{6430556A-B0D1-0FA6-A873-1FEA5EBC203B}"/>
              </a:ext>
            </a:extLst>
          </p:cNvPr>
          <p:cNvSpPr txBox="1">
            <a:spLocks/>
          </p:cNvSpPr>
          <p:nvPr/>
        </p:nvSpPr>
        <p:spPr>
          <a:xfrm>
            <a:off x="5978794" y="4721538"/>
            <a:ext cx="2276950" cy="1301619"/>
          </a:xfrm>
          <a:prstGeom prst="flowChartPreparation">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b="1"/>
              <a:t>analysis</a:t>
            </a:r>
          </a:p>
        </p:txBody>
      </p:sp>
      <p:sp>
        <p:nvSpPr>
          <p:cNvPr id="42" name="Text Placeholder 9">
            <a:extLst>
              <a:ext uri="{FF2B5EF4-FFF2-40B4-BE49-F238E27FC236}">
                <a16:creationId xmlns:a16="http://schemas.microsoft.com/office/drawing/2014/main" id="{C68D7C1A-7440-BED7-E8DB-E20938E4158D}"/>
              </a:ext>
            </a:extLst>
          </p:cNvPr>
          <p:cNvSpPr txBox="1">
            <a:spLocks/>
          </p:cNvSpPr>
          <p:nvPr/>
        </p:nvSpPr>
        <p:spPr>
          <a:xfrm flipH="1">
            <a:off x="9667875" y="2415036"/>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Council</a:t>
            </a:r>
            <a:endParaRPr lang="en-GB"/>
          </a:p>
        </p:txBody>
      </p:sp>
      <p:sp>
        <p:nvSpPr>
          <p:cNvPr id="43" name="Text Placeholder 9">
            <a:extLst>
              <a:ext uri="{FF2B5EF4-FFF2-40B4-BE49-F238E27FC236}">
                <a16:creationId xmlns:a16="http://schemas.microsoft.com/office/drawing/2014/main" id="{30FA99B3-499E-9E36-DCC0-DAD93D9C32C2}"/>
              </a:ext>
            </a:extLst>
          </p:cNvPr>
          <p:cNvSpPr txBox="1">
            <a:spLocks/>
          </p:cNvSpPr>
          <p:nvPr/>
        </p:nvSpPr>
        <p:spPr>
          <a:xfrm flipH="1">
            <a:off x="9667875" y="3179508"/>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Age band</a:t>
            </a:r>
            <a:endParaRPr lang="en-GB"/>
          </a:p>
        </p:txBody>
      </p:sp>
      <p:sp>
        <p:nvSpPr>
          <p:cNvPr id="44" name="Text Placeholder 9">
            <a:extLst>
              <a:ext uri="{FF2B5EF4-FFF2-40B4-BE49-F238E27FC236}">
                <a16:creationId xmlns:a16="http://schemas.microsoft.com/office/drawing/2014/main" id="{ACAEA694-81B2-56FB-DDC6-7D066785F674}"/>
              </a:ext>
            </a:extLst>
          </p:cNvPr>
          <p:cNvSpPr txBox="1">
            <a:spLocks/>
          </p:cNvSpPr>
          <p:nvPr/>
        </p:nvSpPr>
        <p:spPr>
          <a:xfrm flipH="1">
            <a:off x="9667875" y="4017115"/>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Country</a:t>
            </a:r>
            <a:endParaRPr lang="en-GB"/>
          </a:p>
        </p:txBody>
      </p:sp>
      <p:sp>
        <p:nvSpPr>
          <p:cNvPr id="45" name="Text Placeholder 9">
            <a:extLst>
              <a:ext uri="{FF2B5EF4-FFF2-40B4-BE49-F238E27FC236}">
                <a16:creationId xmlns:a16="http://schemas.microsoft.com/office/drawing/2014/main" id="{DF0C914C-5147-5C30-BC90-22C77331BCBC}"/>
              </a:ext>
            </a:extLst>
          </p:cNvPr>
          <p:cNvSpPr txBox="1">
            <a:spLocks/>
          </p:cNvSpPr>
          <p:nvPr/>
        </p:nvSpPr>
        <p:spPr>
          <a:xfrm flipH="1">
            <a:off x="9667875" y="4928184"/>
            <a:ext cx="2209800" cy="464871"/>
          </a:xfrm>
          <a:prstGeom prst="homePlate">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l"/>
            <a:r>
              <a:rPr lang="en-GB" sz="3200">
                <a:latin typeface="+mj-lt"/>
              </a:rPr>
              <a:t>Religion</a:t>
            </a:r>
            <a:endParaRPr lang="en-GB"/>
          </a:p>
        </p:txBody>
      </p:sp>
      <p:cxnSp>
        <p:nvCxnSpPr>
          <p:cNvPr id="46" name="Connector: Elbow 45">
            <a:extLst>
              <a:ext uri="{FF2B5EF4-FFF2-40B4-BE49-F238E27FC236}">
                <a16:creationId xmlns:a16="http://schemas.microsoft.com/office/drawing/2014/main" id="{38E6B761-2399-25CC-B44D-A423279620E4}"/>
              </a:ext>
            </a:extLst>
          </p:cNvPr>
          <p:cNvCxnSpPr>
            <a:cxnSpLocks/>
            <a:stCxn id="17" idx="3"/>
            <a:endCxn id="38" idx="1"/>
          </p:cNvCxnSpPr>
          <p:nvPr/>
        </p:nvCxnSpPr>
        <p:spPr>
          <a:xfrm flipV="1">
            <a:off x="5276167" y="2229098"/>
            <a:ext cx="702627" cy="183365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9" name="Connector: Elbow 48">
            <a:extLst>
              <a:ext uri="{FF2B5EF4-FFF2-40B4-BE49-F238E27FC236}">
                <a16:creationId xmlns:a16="http://schemas.microsoft.com/office/drawing/2014/main" id="{71BA0D39-5060-29D9-024B-D5D1C942F2C1}"/>
              </a:ext>
            </a:extLst>
          </p:cNvPr>
          <p:cNvCxnSpPr>
            <a:cxnSpLocks/>
            <a:stCxn id="17" idx="3"/>
            <a:endCxn id="39" idx="1"/>
          </p:cNvCxnSpPr>
          <p:nvPr/>
        </p:nvCxnSpPr>
        <p:spPr>
          <a:xfrm flipV="1">
            <a:off x="5276167" y="3800723"/>
            <a:ext cx="702627" cy="26203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2" name="Connector: Elbow 51">
            <a:extLst>
              <a:ext uri="{FF2B5EF4-FFF2-40B4-BE49-F238E27FC236}">
                <a16:creationId xmlns:a16="http://schemas.microsoft.com/office/drawing/2014/main" id="{EA54E5DE-C6F5-20F8-359E-2F3ED0420EA5}"/>
              </a:ext>
            </a:extLst>
          </p:cNvPr>
          <p:cNvCxnSpPr>
            <a:cxnSpLocks/>
            <a:stCxn id="17" idx="3"/>
            <a:endCxn id="40" idx="1"/>
          </p:cNvCxnSpPr>
          <p:nvPr/>
        </p:nvCxnSpPr>
        <p:spPr>
          <a:xfrm>
            <a:off x="5276167" y="4062754"/>
            <a:ext cx="702627" cy="130959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8" name="Connector: Elbow 57">
            <a:extLst>
              <a:ext uri="{FF2B5EF4-FFF2-40B4-BE49-F238E27FC236}">
                <a16:creationId xmlns:a16="http://schemas.microsoft.com/office/drawing/2014/main" id="{7A4A41C6-E932-9E27-EB86-9308D3BF41C3}"/>
              </a:ext>
            </a:extLst>
          </p:cNvPr>
          <p:cNvCxnSpPr>
            <a:cxnSpLocks/>
            <a:stCxn id="38" idx="3"/>
          </p:cNvCxnSpPr>
          <p:nvPr/>
        </p:nvCxnSpPr>
        <p:spPr>
          <a:xfrm>
            <a:off x="8255744" y="2229098"/>
            <a:ext cx="804151" cy="1415281"/>
          </a:xfrm>
          <a:prstGeom prst="bentConnector2">
            <a:avLst/>
          </a:prstGeom>
        </p:spPr>
        <p:style>
          <a:lnRef idx="3">
            <a:schemeClr val="dk1"/>
          </a:lnRef>
          <a:fillRef idx="0">
            <a:schemeClr val="dk1"/>
          </a:fillRef>
          <a:effectRef idx="2">
            <a:schemeClr val="dk1"/>
          </a:effectRef>
          <a:fontRef idx="minor">
            <a:schemeClr val="tx1"/>
          </a:fontRef>
        </p:style>
      </p:cxnSp>
      <p:cxnSp>
        <p:nvCxnSpPr>
          <p:cNvPr id="61" name="Connector: Elbow 60">
            <a:extLst>
              <a:ext uri="{FF2B5EF4-FFF2-40B4-BE49-F238E27FC236}">
                <a16:creationId xmlns:a16="http://schemas.microsoft.com/office/drawing/2014/main" id="{B64D7F13-21BA-C26B-F700-DF659C242CA8}"/>
              </a:ext>
            </a:extLst>
          </p:cNvPr>
          <p:cNvCxnSpPr>
            <a:cxnSpLocks/>
            <a:stCxn id="39" idx="3"/>
          </p:cNvCxnSpPr>
          <p:nvPr/>
        </p:nvCxnSpPr>
        <p:spPr>
          <a:xfrm flipV="1">
            <a:off x="8255744" y="3340314"/>
            <a:ext cx="800911" cy="46040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4" name="Connector: Elbow 63">
            <a:extLst>
              <a:ext uri="{FF2B5EF4-FFF2-40B4-BE49-F238E27FC236}">
                <a16:creationId xmlns:a16="http://schemas.microsoft.com/office/drawing/2014/main" id="{CD8F8D56-1719-3C7A-48CE-F0D7917488B6}"/>
              </a:ext>
            </a:extLst>
          </p:cNvPr>
          <p:cNvCxnSpPr>
            <a:cxnSpLocks/>
            <a:stCxn id="40" idx="3"/>
          </p:cNvCxnSpPr>
          <p:nvPr/>
        </p:nvCxnSpPr>
        <p:spPr>
          <a:xfrm flipV="1">
            <a:off x="8255744" y="3644379"/>
            <a:ext cx="804151" cy="1727969"/>
          </a:xfrm>
          <a:prstGeom prst="bentConnector2">
            <a:avLst/>
          </a:prstGeom>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10C72830-481F-1CE7-0602-BF867DF7D277}"/>
              </a:ext>
            </a:extLst>
          </p:cNvPr>
          <p:cNvCxnSpPr>
            <a:cxnSpLocks/>
            <a:endCxn id="42" idx="3"/>
          </p:cNvCxnSpPr>
          <p:nvPr/>
        </p:nvCxnSpPr>
        <p:spPr>
          <a:xfrm rot="5400000" flipH="1" flipV="1">
            <a:off x="8865431" y="2841938"/>
            <a:ext cx="996910" cy="607978"/>
          </a:xfrm>
          <a:prstGeom prst="bentConnector2">
            <a:avLst/>
          </a:prstGeom>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B503D0CF-2BA4-0104-445F-5142ECF3B8EA}"/>
              </a:ext>
            </a:extLst>
          </p:cNvPr>
          <p:cNvCxnSpPr>
            <a:cxnSpLocks/>
            <a:endCxn id="43" idx="3"/>
          </p:cNvCxnSpPr>
          <p:nvPr/>
        </p:nvCxnSpPr>
        <p:spPr>
          <a:xfrm flipV="1">
            <a:off x="9059897" y="3411944"/>
            <a:ext cx="607978" cy="23243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73" name="Connector: Elbow 72">
            <a:extLst>
              <a:ext uri="{FF2B5EF4-FFF2-40B4-BE49-F238E27FC236}">
                <a16:creationId xmlns:a16="http://schemas.microsoft.com/office/drawing/2014/main" id="{E5852142-05A9-866A-BE76-5A738442359A}"/>
              </a:ext>
            </a:extLst>
          </p:cNvPr>
          <p:cNvCxnSpPr>
            <a:cxnSpLocks/>
            <a:endCxn id="44" idx="3"/>
          </p:cNvCxnSpPr>
          <p:nvPr/>
        </p:nvCxnSpPr>
        <p:spPr>
          <a:xfrm>
            <a:off x="9056655" y="3644379"/>
            <a:ext cx="611220" cy="60517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76" name="Connector: Elbow 75">
            <a:extLst>
              <a:ext uri="{FF2B5EF4-FFF2-40B4-BE49-F238E27FC236}">
                <a16:creationId xmlns:a16="http://schemas.microsoft.com/office/drawing/2014/main" id="{7CB6C117-1044-241A-D0EC-7FB2AC1B3041}"/>
              </a:ext>
            </a:extLst>
          </p:cNvPr>
          <p:cNvCxnSpPr>
            <a:cxnSpLocks/>
            <a:endCxn id="45" idx="3"/>
          </p:cNvCxnSpPr>
          <p:nvPr/>
        </p:nvCxnSpPr>
        <p:spPr>
          <a:xfrm rot="16200000" flipH="1">
            <a:off x="8604144" y="4096889"/>
            <a:ext cx="1516242" cy="611220"/>
          </a:xfrm>
          <a:prstGeom prst="bentConnector2">
            <a:avLst/>
          </a:prstGeom>
        </p:spPr>
        <p:style>
          <a:lnRef idx="3">
            <a:schemeClr val="dk1"/>
          </a:lnRef>
          <a:fillRef idx="0">
            <a:schemeClr val="dk1"/>
          </a:fillRef>
          <a:effectRef idx="2">
            <a:schemeClr val="dk1"/>
          </a:effectRef>
          <a:fontRef idx="minor">
            <a:schemeClr val="tx1"/>
          </a:fontRef>
        </p:style>
      </p:cxnSp>
      <p:pic>
        <p:nvPicPr>
          <p:cNvPr id="7172" name="Picture 4" descr="8,060,938 BEST Roads IMAGES, STOCK PHOTOS &amp; VECTORS | Adobe Stock">
            <a:extLst>
              <a:ext uri="{FF2B5EF4-FFF2-40B4-BE49-F238E27FC236}">
                <a16:creationId xmlns:a16="http://schemas.microsoft.com/office/drawing/2014/main" id="{8D533B21-4691-5487-03F2-E643EB27FB4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9444" l="10000" r="92750">
                        <a14:foregroundMark x1="65750" y1="93333" x2="75750" y2="97778"/>
                        <a14:foregroundMark x1="84000" y1="96111" x2="92750" y2="99444"/>
                        <a14:foregroundMark x1="33750" y1="53611" x2="33750" y2="53611"/>
                        <a14:foregroundMark x1="76750" y1="72778" x2="76750" y2="72778"/>
                        <a14:foregroundMark x1="76250" y1="72500" x2="75250" y2="73889"/>
                        <a14:foregroundMark x1="74500" y1="83056" x2="76250" y2="69167"/>
                        <a14:foregroundMark x1="33750" y1="58333" x2="32000" y2="50833"/>
                        <a14:foregroundMark x1="65500" y1="35833" x2="66250" y2="31944"/>
                        <a14:foregroundMark x1="40750" y1="23611" x2="41000" y2="20000"/>
                        <a14:foregroundMark x1="60250" y1="15833" x2="59750" y2="13611"/>
                      </a14:backgroundRemoval>
                    </a14:imgEffect>
                  </a14:imgLayer>
                </a14:imgProps>
              </a:ext>
              <a:ext uri="{28A0092B-C50C-407E-A947-70E740481C1C}">
                <a14:useLocalDpi xmlns:a14="http://schemas.microsoft.com/office/drawing/2010/main" val="0"/>
              </a:ext>
            </a:extLst>
          </a:blip>
          <a:srcRect/>
          <a:stretch>
            <a:fillRect/>
          </a:stretch>
        </p:blipFill>
        <p:spPr bwMode="auto">
          <a:xfrm>
            <a:off x="2621807" y="1337310"/>
            <a:ext cx="6134100" cy="552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044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GB"/>
              <a:t>Don’t translate SAS to R</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17920" y="1225739"/>
            <a:ext cx="4853940" cy="464871"/>
          </a:xfrm>
          <a:prstGeom prst="homePlate">
            <a:avLst/>
          </a:prstGeom>
        </p:spPr>
        <p:txBody>
          <a:bodyPr rtlCol="0"/>
          <a:lstStyle/>
          <a:p>
            <a:pPr algn="l" rtl="0"/>
            <a:r>
              <a:rPr lang="en-GB" sz="3200">
                <a:latin typeface="+mj-lt"/>
              </a:rPr>
              <a:t>REBUILD</a:t>
            </a:r>
            <a:r>
              <a:rPr lang="en-GB"/>
              <a:t>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5416550" cy="2397223"/>
          </a:xfrm>
        </p:spPr>
        <p:txBody>
          <a:bodyPr rtlCol="0">
            <a:normAutofit lnSpcReduction="10000"/>
          </a:bodyPr>
          <a:lstStyle/>
          <a:p>
            <a:pPr marL="0" indent="0" rtl="0">
              <a:lnSpc>
                <a:spcPct val="100000"/>
              </a:lnSpc>
              <a:buNone/>
            </a:pPr>
            <a:r>
              <a:rPr lang="en-GB" sz="2400">
                <a:cs typeface="Biome Light" panose="020B0303030204020804" pitchFamily="34" charset="0"/>
              </a:rPr>
              <a:t>To ensure effective and maintainable code, it is generally better to re-implement the functionality in the target language.</a:t>
            </a:r>
          </a:p>
          <a:p>
            <a:pPr marL="0" indent="0" rtl="0">
              <a:lnSpc>
                <a:spcPct val="100000"/>
              </a:lnSpc>
              <a:buNone/>
            </a:pPr>
            <a:r>
              <a:rPr lang="en-GB" sz="2400">
                <a:cs typeface="Biome Light" panose="020B0303030204020804" pitchFamily="34" charset="0"/>
              </a:rPr>
              <a:t>Taking into consideration it’s idioms, best practice and specific features.</a:t>
            </a:r>
            <a:endParaRPr lang="en-GB" sz="240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GB" smtClean="0"/>
              <a:t>26</a:t>
            </a:fld>
            <a:endParaRPr lang="en-GB"/>
          </a:p>
        </p:txBody>
      </p:sp>
      <p:pic>
        <p:nvPicPr>
          <p:cNvPr id="2" name="Picture Placeholder 5" descr="person staring at blueprints on a brick wall">
            <a:extLst>
              <a:ext uri="{FF2B5EF4-FFF2-40B4-BE49-F238E27FC236}">
                <a16:creationId xmlns:a16="http://schemas.microsoft.com/office/drawing/2014/main" id="{5A12519B-9369-A187-5130-AB006D958864}"/>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23552" t="1" r="23880" b="327"/>
          <a:stretch/>
        </p:blipFill>
        <p:spPr>
          <a:xfrm>
            <a:off x="0" y="0"/>
            <a:ext cx="5416550" cy="6858000"/>
          </a:xfrm>
          <a:prstGeom prst="rect">
            <a:avLst/>
          </a:prstGeom>
          <a:effectLst/>
        </p:spPr>
      </p:pic>
    </p:spTree>
    <p:extLst>
      <p:ext uri="{BB962C8B-B14F-4D97-AF65-F5344CB8AC3E}">
        <p14:creationId xmlns:p14="http://schemas.microsoft.com/office/powerpoint/2010/main" val="21888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4795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n-GB" sz="4000" spc="30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80823" y="3098985"/>
            <a:ext cx="731520" cy="73152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17318" y="3146609"/>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1614249" y="3903126"/>
            <a:ext cx="3064668" cy="518795"/>
          </a:xfrm>
        </p:spPr>
        <p:txBody>
          <a:bodyPr rtlCol="0"/>
          <a:lstStyle/>
          <a:p>
            <a:pPr rtl="0"/>
            <a:r>
              <a:rPr lang="en-GB"/>
              <a:t>Sam Hunter</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5486400" y="3862680"/>
            <a:ext cx="4193356" cy="518795"/>
          </a:xfrm>
        </p:spPr>
        <p:txBody>
          <a:bodyPr rtlCol="0">
            <a:normAutofit/>
          </a:bodyPr>
          <a:lstStyle/>
          <a:p>
            <a:pPr rtl="0"/>
            <a:r>
              <a:rPr lang="en-GB"/>
              <a:t>Sam.hunter@nrscotland.gov.uk</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rtlCol="0"/>
          <a:lstStyle/>
          <a:p>
            <a:pPr rtl="0"/>
            <a:r>
              <a:rPr lang="en-GB"/>
              <a:t> </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940550" y="0"/>
            <a:ext cx="5251450" cy="1661297"/>
          </a:xfrm>
        </p:spPr>
        <p:txBody>
          <a:bodyPr rtlCol="0">
            <a:normAutofit fontScale="90000"/>
          </a:bodyPr>
          <a:lstStyle/>
          <a:p>
            <a:pPr algn="r" rtl="0"/>
            <a:r>
              <a:rPr lang="en-GB"/>
              <a:t>What is a black box?</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3</a:t>
            </a:fld>
            <a:endParaRPr lang="en-GB"/>
          </a:p>
        </p:txBody>
      </p:sp>
      <p:sp>
        <p:nvSpPr>
          <p:cNvPr id="4" name="Arrow: Right 3">
            <a:extLst>
              <a:ext uri="{FF2B5EF4-FFF2-40B4-BE49-F238E27FC236}">
                <a16:creationId xmlns:a16="http://schemas.microsoft.com/office/drawing/2014/main" id="{AB3EF118-AACF-BD51-B343-D48DBFFDD424}"/>
              </a:ext>
            </a:extLst>
          </p:cNvPr>
          <p:cNvSpPr/>
          <p:nvPr/>
        </p:nvSpPr>
        <p:spPr>
          <a:xfrm rot="5400000">
            <a:off x="339497" y="-1699256"/>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IN</a:t>
            </a:r>
          </a:p>
        </p:txBody>
      </p:sp>
      <p:sp>
        <p:nvSpPr>
          <p:cNvPr id="6" name="Arrow: Right 5">
            <a:extLst>
              <a:ext uri="{FF2B5EF4-FFF2-40B4-BE49-F238E27FC236}">
                <a16:creationId xmlns:a16="http://schemas.microsoft.com/office/drawing/2014/main" id="{D28263D6-9D34-F1B1-2AD8-5A629C410DFD}"/>
              </a:ext>
            </a:extLst>
          </p:cNvPr>
          <p:cNvSpPr/>
          <p:nvPr/>
        </p:nvSpPr>
        <p:spPr>
          <a:xfrm>
            <a:off x="-1943118" y="3053740"/>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OUT</a:t>
            </a:r>
          </a:p>
        </p:txBody>
      </p:sp>
      <p:sp>
        <p:nvSpPr>
          <p:cNvPr id="7" name="Parallelogram 6">
            <a:extLst>
              <a:ext uri="{FF2B5EF4-FFF2-40B4-BE49-F238E27FC236}">
                <a16:creationId xmlns:a16="http://schemas.microsoft.com/office/drawing/2014/main" id="{F3F3F044-D5ED-F646-612E-AFFA9C99A7C7}"/>
              </a:ext>
            </a:extLst>
          </p:cNvPr>
          <p:cNvSpPr/>
          <p:nvPr/>
        </p:nvSpPr>
        <p:spPr>
          <a:xfrm>
            <a:off x="13350205" y="2153920"/>
            <a:ext cx="7342292"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a system which can be viewed in terms of its inputs and outputs</a:t>
            </a:r>
            <a:endParaRPr lang="en-GB" sz="2800">
              <a:solidFill>
                <a:schemeClr val="bg1"/>
              </a:solidFill>
            </a:endParaRPr>
          </a:p>
        </p:txBody>
      </p:sp>
      <p:sp>
        <p:nvSpPr>
          <p:cNvPr id="8" name="Parallelogram 7">
            <a:extLst>
              <a:ext uri="{FF2B5EF4-FFF2-40B4-BE49-F238E27FC236}">
                <a16:creationId xmlns:a16="http://schemas.microsoft.com/office/drawing/2014/main" id="{6FB1BBFE-B095-3246-6530-715DB5E0984A}"/>
              </a:ext>
            </a:extLst>
          </p:cNvPr>
          <p:cNvSpPr/>
          <p:nvPr/>
        </p:nvSpPr>
        <p:spPr>
          <a:xfrm>
            <a:off x="12819529" y="4013200"/>
            <a:ext cx="7872968"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without any knowledge of its internal workings</a:t>
            </a:r>
            <a:endParaRPr lang="en-GB" sz="2800">
              <a:solidFill>
                <a:schemeClr val="bg1"/>
              </a:solidFill>
            </a:endParaRPr>
          </a:p>
        </p:txBody>
      </p:sp>
    </p:spTree>
    <p:extLst>
      <p:ext uri="{BB962C8B-B14F-4D97-AF65-F5344CB8AC3E}">
        <p14:creationId xmlns:p14="http://schemas.microsoft.com/office/powerpoint/2010/main" val="316440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940550" y="0"/>
            <a:ext cx="5251450" cy="1661297"/>
          </a:xfrm>
        </p:spPr>
        <p:txBody>
          <a:bodyPr rtlCol="0">
            <a:normAutofit fontScale="90000"/>
          </a:bodyPr>
          <a:lstStyle/>
          <a:p>
            <a:pPr algn="r" rtl="0"/>
            <a:r>
              <a:rPr lang="en-GB"/>
              <a:t>What is a black box?</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Rot="1" noChangeAspect="1" noMove="1" noResize="1" noEditPoints="1" noAdjustHandles="1" noChangeArrowheads="1" noChangeShapeType="1" noCrop="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4</a:t>
            </a:fld>
            <a:endParaRPr lang="en-GB"/>
          </a:p>
        </p:txBody>
      </p:sp>
      <p:sp>
        <p:nvSpPr>
          <p:cNvPr id="4" name="Arrow: Right 3">
            <a:extLst>
              <a:ext uri="{FF2B5EF4-FFF2-40B4-BE49-F238E27FC236}">
                <a16:creationId xmlns:a16="http://schemas.microsoft.com/office/drawing/2014/main" id="{AB3EF118-AACF-BD51-B343-D48DBFFDD424}"/>
              </a:ext>
            </a:extLst>
          </p:cNvPr>
          <p:cNvSpPr/>
          <p:nvPr/>
        </p:nvSpPr>
        <p:spPr>
          <a:xfrm rot="5400000">
            <a:off x="339497" y="1567819"/>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IN</a:t>
            </a:r>
          </a:p>
        </p:txBody>
      </p:sp>
      <p:sp>
        <p:nvSpPr>
          <p:cNvPr id="6" name="Arrow: Right 5">
            <a:extLst>
              <a:ext uri="{FF2B5EF4-FFF2-40B4-BE49-F238E27FC236}">
                <a16:creationId xmlns:a16="http://schemas.microsoft.com/office/drawing/2014/main" id="{D28263D6-9D34-F1B1-2AD8-5A629C410DFD}"/>
              </a:ext>
            </a:extLst>
          </p:cNvPr>
          <p:cNvSpPr/>
          <p:nvPr/>
        </p:nvSpPr>
        <p:spPr>
          <a:xfrm>
            <a:off x="2076441" y="3053740"/>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OUT</a:t>
            </a:r>
          </a:p>
        </p:txBody>
      </p:sp>
      <p:sp>
        <p:nvSpPr>
          <p:cNvPr id="8" name="Parallelogram 7">
            <a:extLst>
              <a:ext uri="{FF2B5EF4-FFF2-40B4-BE49-F238E27FC236}">
                <a16:creationId xmlns:a16="http://schemas.microsoft.com/office/drawing/2014/main" id="{6FB1BBFE-B095-3246-6530-715DB5E0984A}"/>
              </a:ext>
            </a:extLst>
          </p:cNvPr>
          <p:cNvSpPr/>
          <p:nvPr/>
        </p:nvSpPr>
        <p:spPr>
          <a:xfrm>
            <a:off x="12819529" y="4013200"/>
            <a:ext cx="7872968"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without any knowledge of its internal workings</a:t>
            </a:r>
            <a:endParaRPr lang="en-GB" sz="2800">
              <a:solidFill>
                <a:schemeClr val="bg1"/>
              </a:solidFill>
            </a:endParaRPr>
          </a:p>
        </p:txBody>
      </p:sp>
      <p:sp>
        <p:nvSpPr>
          <p:cNvPr id="5" name="Parallelogram 4">
            <a:extLst>
              <a:ext uri="{FF2B5EF4-FFF2-40B4-BE49-F238E27FC236}">
                <a16:creationId xmlns:a16="http://schemas.microsoft.com/office/drawing/2014/main" id="{DE3F98CD-5228-02F9-7357-5FC508B27DBA}"/>
              </a:ext>
            </a:extLst>
          </p:cNvPr>
          <p:cNvSpPr/>
          <p:nvPr/>
        </p:nvSpPr>
        <p:spPr>
          <a:xfrm>
            <a:off x="5151489" y="2153920"/>
            <a:ext cx="7342292"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a system which can be viewed in terms of its inputs and outputs</a:t>
            </a:r>
            <a:endParaRPr lang="en-GB" sz="2800">
              <a:solidFill>
                <a:schemeClr val="bg1"/>
              </a:solidFill>
            </a:endParaRPr>
          </a:p>
        </p:txBody>
      </p:sp>
    </p:spTree>
    <p:extLst>
      <p:ext uri="{BB962C8B-B14F-4D97-AF65-F5344CB8AC3E}">
        <p14:creationId xmlns:p14="http://schemas.microsoft.com/office/powerpoint/2010/main" val="877148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940550" y="0"/>
            <a:ext cx="5251450" cy="1661297"/>
          </a:xfrm>
        </p:spPr>
        <p:txBody>
          <a:bodyPr rtlCol="0">
            <a:normAutofit fontScale="90000"/>
          </a:bodyPr>
          <a:lstStyle/>
          <a:p>
            <a:pPr algn="r" rtl="0"/>
            <a:r>
              <a:rPr lang="en-GB"/>
              <a:t>What is a black box?</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Rot="1" noChangeAspect="1" noMove="1" noResize="1" noEditPoints="1" noAdjustHandles="1" noChangeArrowheads="1" noChangeShapeType="1" noCrop="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5</a:t>
            </a:fld>
            <a:endParaRPr lang="en-GB"/>
          </a:p>
        </p:txBody>
      </p:sp>
      <p:sp>
        <p:nvSpPr>
          <p:cNvPr id="4" name="Arrow: Right 3">
            <a:extLst>
              <a:ext uri="{FF2B5EF4-FFF2-40B4-BE49-F238E27FC236}">
                <a16:creationId xmlns:a16="http://schemas.microsoft.com/office/drawing/2014/main" id="{AB3EF118-AACF-BD51-B343-D48DBFFDD424}"/>
              </a:ext>
            </a:extLst>
          </p:cNvPr>
          <p:cNvSpPr/>
          <p:nvPr/>
        </p:nvSpPr>
        <p:spPr>
          <a:xfrm rot="5400000">
            <a:off x="339497" y="1567819"/>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IN</a:t>
            </a:r>
          </a:p>
        </p:txBody>
      </p:sp>
      <p:sp>
        <p:nvSpPr>
          <p:cNvPr id="6" name="Arrow: Right 5">
            <a:extLst>
              <a:ext uri="{FF2B5EF4-FFF2-40B4-BE49-F238E27FC236}">
                <a16:creationId xmlns:a16="http://schemas.microsoft.com/office/drawing/2014/main" id="{D28263D6-9D34-F1B1-2AD8-5A629C410DFD}"/>
              </a:ext>
            </a:extLst>
          </p:cNvPr>
          <p:cNvSpPr/>
          <p:nvPr/>
        </p:nvSpPr>
        <p:spPr>
          <a:xfrm>
            <a:off x="2076441" y="3053740"/>
            <a:ext cx="1943118" cy="1304074"/>
          </a:xfrm>
          <a:prstGeom prst="rightArrow">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a:t>OUT</a:t>
            </a:r>
          </a:p>
        </p:txBody>
      </p:sp>
      <p:sp>
        <p:nvSpPr>
          <p:cNvPr id="7" name="Parallelogram 6">
            <a:extLst>
              <a:ext uri="{FF2B5EF4-FFF2-40B4-BE49-F238E27FC236}">
                <a16:creationId xmlns:a16="http://schemas.microsoft.com/office/drawing/2014/main" id="{F3F3F044-D5ED-F646-612E-AFFA9C99A7C7}"/>
              </a:ext>
            </a:extLst>
          </p:cNvPr>
          <p:cNvSpPr/>
          <p:nvPr/>
        </p:nvSpPr>
        <p:spPr>
          <a:xfrm>
            <a:off x="5181601" y="2153920"/>
            <a:ext cx="7342292"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a system which can be viewed in terms of its inputs and outputs</a:t>
            </a:r>
            <a:endParaRPr lang="en-GB" sz="2800">
              <a:solidFill>
                <a:schemeClr val="bg1"/>
              </a:solidFill>
            </a:endParaRPr>
          </a:p>
        </p:txBody>
      </p:sp>
      <p:sp>
        <p:nvSpPr>
          <p:cNvPr id="8" name="Parallelogram 7">
            <a:extLst>
              <a:ext uri="{FF2B5EF4-FFF2-40B4-BE49-F238E27FC236}">
                <a16:creationId xmlns:a16="http://schemas.microsoft.com/office/drawing/2014/main" id="{6FB1BBFE-B095-3246-6530-715DB5E0984A}"/>
              </a:ext>
            </a:extLst>
          </p:cNvPr>
          <p:cNvSpPr/>
          <p:nvPr/>
        </p:nvSpPr>
        <p:spPr>
          <a:xfrm>
            <a:off x="4650925" y="4013200"/>
            <a:ext cx="7872968" cy="1239520"/>
          </a:xfrm>
          <a:prstGeom prst="parallelogram">
            <a:avLst>
              <a:gd name="adj" fmla="val 26639"/>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without any knowledge of its internal workings</a:t>
            </a:r>
            <a:endParaRPr lang="en-GB" sz="2800">
              <a:solidFill>
                <a:schemeClr val="bg1"/>
              </a:solidFill>
            </a:endParaRPr>
          </a:p>
        </p:txBody>
      </p:sp>
      <p:sp>
        <p:nvSpPr>
          <p:cNvPr id="5" name="TextBox 4">
            <a:extLst>
              <a:ext uri="{FF2B5EF4-FFF2-40B4-BE49-F238E27FC236}">
                <a16:creationId xmlns:a16="http://schemas.microsoft.com/office/drawing/2014/main" id="{A3208CF2-3B5F-06CA-3933-9EEB04668945}"/>
              </a:ext>
            </a:extLst>
          </p:cNvPr>
          <p:cNvSpPr txBox="1"/>
          <p:nvPr/>
        </p:nvSpPr>
        <p:spPr>
          <a:xfrm>
            <a:off x="659018" y="3251087"/>
            <a:ext cx="1304075" cy="830997"/>
          </a:xfrm>
          <a:prstGeom prst="rect">
            <a:avLst/>
          </a:prstGeom>
          <a:noFill/>
        </p:spPr>
        <p:txBody>
          <a:bodyPr wrap="square" rtlCol="0" anchor="ctr">
            <a:spAutoFit/>
          </a:bodyPr>
          <a:lstStyle/>
          <a:p>
            <a:pPr algn="ctr"/>
            <a:r>
              <a:rPr lang="en-GB" sz="480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75821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3001" r="3003" b="3"/>
          <a:stretch/>
        </p:blipFill>
        <p:spPr>
          <a:xfrm>
            <a:off x="-1" y="0"/>
            <a:ext cx="9086851" cy="6857990"/>
          </a:xfrm>
          <a:prstGeom prst="rect">
            <a:avLst/>
          </a:prstGeom>
        </p:spPr>
      </p:pic>
      <p:sp>
        <p:nvSpPr>
          <p:cNvPr id="15" name="Rectangle 1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
        <p:nvSpPr>
          <p:cNvPr id="10" name="Title 2">
            <a:extLst>
              <a:ext uri="{FF2B5EF4-FFF2-40B4-BE49-F238E27FC236}">
                <a16:creationId xmlns:a16="http://schemas.microsoft.com/office/drawing/2014/main" id="{1B5A84D8-474D-D4CA-9371-48FBD3FECA81}"/>
              </a:ext>
            </a:extLst>
          </p:cNvPr>
          <p:cNvSpPr>
            <a:spLocks noGrp="1"/>
          </p:cNvSpPr>
          <p:nvPr>
            <p:ph type="title"/>
          </p:nvPr>
        </p:nvSpPr>
        <p:spPr>
          <a:xfrm>
            <a:off x="5125019" y="0"/>
            <a:ext cx="7066981" cy="3248025"/>
          </a:xfrm>
        </p:spPr>
        <p:txBody>
          <a:bodyPr rtlCol="0">
            <a:normAutofit fontScale="90000"/>
          </a:bodyPr>
          <a:lstStyle/>
          <a:p>
            <a:pPr algn="r" rtl="0"/>
            <a:r>
              <a:rPr lang="en-GB"/>
              <a:t>Why treat </a:t>
            </a:r>
            <a:br>
              <a:rPr lang="en-GB"/>
            </a:br>
            <a:r>
              <a:rPr lang="en-GB" err="1"/>
              <a:t>sas</a:t>
            </a:r>
            <a:r>
              <a:rPr lang="en-GB"/>
              <a:t> code</a:t>
            </a:r>
            <a:br>
              <a:rPr lang="en-GB"/>
            </a:br>
            <a:r>
              <a:rPr lang="en-GB"/>
              <a:t> as a </a:t>
            </a:r>
            <a:br>
              <a:rPr lang="en-GB"/>
            </a:br>
            <a:r>
              <a:rPr lang="en-GB"/>
              <a:t>black box?</a:t>
            </a:r>
          </a:p>
        </p:txBody>
      </p:sp>
      <p:sp>
        <p:nvSpPr>
          <p:cNvPr id="14" name="Arrow: Pentagon 13">
            <a:extLst>
              <a:ext uri="{FF2B5EF4-FFF2-40B4-BE49-F238E27FC236}">
                <a16:creationId xmlns:a16="http://schemas.microsoft.com/office/drawing/2014/main" id="{A301AC1A-65F9-D528-A599-A849743AA783}"/>
              </a:ext>
            </a:extLst>
          </p:cNvPr>
          <p:cNvSpPr/>
          <p:nvPr/>
        </p:nvSpPr>
        <p:spPr>
          <a:xfrm>
            <a:off x="-8396192" y="359098"/>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We have access to our code</a:t>
            </a:r>
            <a:endParaRPr lang="en-GB" sz="2800">
              <a:solidFill>
                <a:schemeClr val="bg1"/>
              </a:solidFill>
            </a:endParaRPr>
          </a:p>
        </p:txBody>
      </p:sp>
      <p:sp>
        <p:nvSpPr>
          <p:cNvPr id="16" name="Arrow: Pentagon 15">
            <a:extLst>
              <a:ext uri="{FF2B5EF4-FFF2-40B4-BE49-F238E27FC236}">
                <a16:creationId xmlns:a16="http://schemas.microsoft.com/office/drawing/2014/main" id="{A927444C-F2E7-57D1-FDDC-9C322DDA0D2C}"/>
              </a:ext>
            </a:extLst>
          </p:cNvPr>
          <p:cNvSpPr/>
          <p:nvPr/>
        </p:nvSpPr>
        <p:spPr>
          <a:xfrm>
            <a:off x="-8405718" y="2298693"/>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We could simply translate it to R</a:t>
            </a:r>
            <a:endParaRPr lang="en-GB" sz="2800">
              <a:solidFill>
                <a:schemeClr val="bg1"/>
              </a:solidFill>
            </a:endParaRPr>
          </a:p>
        </p:txBody>
      </p:sp>
      <p:sp>
        <p:nvSpPr>
          <p:cNvPr id="17" name="Arrow: Pentagon 16">
            <a:extLst>
              <a:ext uri="{FF2B5EF4-FFF2-40B4-BE49-F238E27FC236}">
                <a16:creationId xmlns:a16="http://schemas.microsoft.com/office/drawing/2014/main" id="{4A08C5AB-0ADD-E80E-6491-B4DC08303DFC}"/>
              </a:ext>
            </a:extLst>
          </p:cNvPr>
          <p:cNvSpPr/>
          <p:nvPr/>
        </p:nvSpPr>
        <p:spPr>
          <a:xfrm>
            <a:off x="-8405718" y="4238288"/>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Line by line</a:t>
            </a:r>
            <a:endParaRPr lang="en-GB" sz="2800">
              <a:solidFill>
                <a:schemeClr val="bg1"/>
              </a:solidFill>
            </a:endParaRPr>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3001" r="3003" b="3"/>
          <a:stretch/>
        </p:blipFill>
        <p:spPr>
          <a:xfrm>
            <a:off x="-1" y="0"/>
            <a:ext cx="9086851" cy="6857990"/>
          </a:xfrm>
          <a:prstGeom prst="rect">
            <a:avLst/>
          </a:prstGeom>
        </p:spPr>
      </p:pic>
      <p:sp>
        <p:nvSpPr>
          <p:cNvPr id="15" name="Rectangle 1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
        <p:nvSpPr>
          <p:cNvPr id="10" name="Title 2">
            <a:extLst>
              <a:ext uri="{FF2B5EF4-FFF2-40B4-BE49-F238E27FC236}">
                <a16:creationId xmlns:a16="http://schemas.microsoft.com/office/drawing/2014/main" id="{1B5A84D8-474D-D4CA-9371-48FBD3FECA81}"/>
              </a:ext>
            </a:extLst>
          </p:cNvPr>
          <p:cNvSpPr>
            <a:spLocks noGrp="1"/>
          </p:cNvSpPr>
          <p:nvPr>
            <p:ph type="title"/>
          </p:nvPr>
        </p:nvSpPr>
        <p:spPr>
          <a:xfrm>
            <a:off x="5125019" y="0"/>
            <a:ext cx="7066981" cy="3248025"/>
          </a:xfrm>
        </p:spPr>
        <p:txBody>
          <a:bodyPr rtlCol="0">
            <a:normAutofit fontScale="90000"/>
          </a:bodyPr>
          <a:lstStyle/>
          <a:p>
            <a:pPr algn="r" rtl="0"/>
            <a:r>
              <a:rPr lang="en-GB"/>
              <a:t>Why treat </a:t>
            </a:r>
            <a:br>
              <a:rPr lang="en-GB"/>
            </a:br>
            <a:r>
              <a:rPr lang="en-GB" err="1"/>
              <a:t>sas</a:t>
            </a:r>
            <a:r>
              <a:rPr lang="en-GB"/>
              <a:t> code</a:t>
            </a:r>
            <a:br>
              <a:rPr lang="en-GB"/>
            </a:br>
            <a:r>
              <a:rPr lang="en-GB"/>
              <a:t> as a </a:t>
            </a:r>
            <a:br>
              <a:rPr lang="en-GB"/>
            </a:br>
            <a:r>
              <a:rPr lang="en-GB"/>
              <a:t>black box?</a:t>
            </a:r>
          </a:p>
        </p:txBody>
      </p:sp>
      <p:sp>
        <p:nvSpPr>
          <p:cNvPr id="11" name="Arrow: Pentagon 10">
            <a:extLst>
              <a:ext uri="{FF2B5EF4-FFF2-40B4-BE49-F238E27FC236}">
                <a16:creationId xmlns:a16="http://schemas.microsoft.com/office/drawing/2014/main" id="{A603CCA5-F89A-7F0C-D14D-4AC919917D48}"/>
              </a:ext>
            </a:extLst>
          </p:cNvPr>
          <p:cNvSpPr/>
          <p:nvPr/>
        </p:nvSpPr>
        <p:spPr>
          <a:xfrm>
            <a:off x="-566643" y="656597"/>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We have access to our code</a:t>
            </a:r>
            <a:endParaRPr lang="en-GB" sz="2800">
              <a:solidFill>
                <a:schemeClr val="bg1"/>
              </a:solidFill>
            </a:endParaRPr>
          </a:p>
        </p:txBody>
      </p:sp>
      <p:sp>
        <p:nvSpPr>
          <p:cNvPr id="12" name="Arrow: Pentagon 11">
            <a:extLst>
              <a:ext uri="{FF2B5EF4-FFF2-40B4-BE49-F238E27FC236}">
                <a16:creationId xmlns:a16="http://schemas.microsoft.com/office/drawing/2014/main" id="{16A640A1-BB41-B97B-A34C-76EA3444BD1F}"/>
              </a:ext>
            </a:extLst>
          </p:cNvPr>
          <p:cNvSpPr/>
          <p:nvPr/>
        </p:nvSpPr>
        <p:spPr>
          <a:xfrm>
            <a:off x="-576169" y="2596192"/>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We could simply translate it to R</a:t>
            </a:r>
            <a:endParaRPr lang="en-GB" sz="2800">
              <a:solidFill>
                <a:schemeClr val="bg1"/>
              </a:solidFill>
            </a:endParaRPr>
          </a:p>
        </p:txBody>
      </p:sp>
      <p:sp>
        <p:nvSpPr>
          <p:cNvPr id="2" name="Arrow: Pentagon 1">
            <a:extLst>
              <a:ext uri="{FF2B5EF4-FFF2-40B4-BE49-F238E27FC236}">
                <a16:creationId xmlns:a16="http://schemas.microsoft.com/office/drawing/2014/main" id="{66D72DFC-C1D3-047D-214E-1174718CE888}"/>
              </a:ext>
            </a:extLst>
          </p:cNvPr>
          <p:cNvSpPr/>
          <p:nvPr/>
        </p:nvSpPr>
        <p:spPr>
          <a:xfrm>
            <a:off x="-576169" y="4535787"/>
            <a:ext cx="8405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bg1"/>
                </a:solidFill>
                <a:effectLst/>
                <a:latin typeface="Arial" panose="020B0604020202020204" pitchFamily="34" charset="0"/>
              </a:rPr>
              <a:t>Line by line</a:t>
            </a:r>
            <a:endParaRPr lang="en-GB" sz="2800">
              <a:solidFill>
                <a:schemeClr val="bg1"/>
              </a:solidFill>
            </a:endParaRPr>
          </a:p>
        </p:txBody>
      </p:sp>
    </p:spTree>
    <p:extLst>
      <p:ext uri="{BB962C8B-B14F-4D97-AF65-F5344CB8AC3E}">
        <p14:creationId xmlns:p14="http://schemas.microsoft.com/office/powerpoint/2010/main" val="1485805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9" name="Arrow: Pentagon 8">
            <a:extLst>
              <a:ext uri="{FF2B5EF4-FFF2-40B4-BE49-F238E27FC236}">
                <a16:creationId xmlns:a16="http://schemas.microsoft.com/office/drawing/2014/main" id="{18A7D000-1E69-A407-4342-B415A5BE2704}"/>
              </a:ext>
            </a:extLst>
          </p:cNvPr>
          <p:cNvSpPr/>
          <p:nvPr/>
        </p:nvSpPr>
        <p:spPr>
          <a:xfrm>
            <a:off x="-5811895" y="64232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don’t know SAS</a:t>
            </a:r>
            <a:endParaRPr lang="en-GB" sz="2800">
              <a:solidFill>
                <a:schemeClr val="tx1"/>
              </a:solidFill>
            </a:endParaRPr>
          </a:p>
        </p:txBody>
      </p:sp>
      <p:sp>
        <p:nvSpPr>
          <p:cNvPr id="10" name="Arrow: Pentagon 9">
            <a:extLst>
              <a:ext uri="{FF2B5EF4-FFF2-40B4-BE49-F238E27FC236}">
                <a16:creationId xmlns:a16="http://schemas.microsoft.com/office/drawing/2014/main" id="{AE9F091F-AB24-8BD6-7CB8-9A1722F61619}"/>
              </a:ext>
            </a:extLst>
          </p:cNvPr>
          <p:cNvSpPr/>
          <p:nvPr/>
        </p:nvSpPr>
        <p:spPr>
          <a:xfrm>
            <a:off x="-8681254" y="2581915"/>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The code is very old and convoluted</a:t>
            </a:r>
            <a:endParaRPr lang="en-GB" sz="2800">
              <a:solidFill>
                <a:schemeClr val="tx1"/>
              </a:solidFill>
            </a:endParaRPr>
          </a:p>
        </p:txBody>
      </p:sp>
      <p:sp>
        <p:nvSpPr>
          <p:cNvPr id="11" name="Arrow: Pentagon 10">
            <a:extLst>
              <a:ext uri="{FF2B5EF4-FFF2-40B4-BE49-F238E27FC236}">
                <a16:creationId xmlns:a16="http://schemas.microsoft.com/office/drawing/2014/main" id="{F27F4127-0FE6-DD7B-2B15-87CE2B24789C}"/>
              </a:ext>
            </a:extLst>
          </p:cNvPr>
          <p:cNvSpPr/>
          <p:nvPr/>
        </p:nvSpPr>
        <p:spPr>
          <a:xfrm>
            <a:off x="-11550613" y="452151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don’t understand the code</a:t>
            </a:r>
            <a:endParaRPr lang="en-GB" sz="2800">
              <a:solidFill>
                <a:schemeClr val="tx1"/>
              </a:solidFill>
            </a:endParaRPr>
          </a:p>
        </p:txBody>
      </p:sp>
      <p:sp>
        <p:nvSpPr>
          <p:cNvPr id="15" name="TextBox 14">
            <a:extLst>
              <a:ext uri="{FF2B5EF4-FFF2-40B4-BE49-F238E27FC236}">
                <a16:creationId xmlns:a16="http://schemas.microsoft.com/office/drawing/2014/main" id="{AD20649B-AA93-6382-67D3-E0D8D9F075FF}"/>
              </a:ext>
            </a:extLst>
          </p:cNvPr>
          <p:cNvSpPr txBox="1"/>
          <p:nvPr/>
        </p:nvSpPr>
        <p:spPr>
          <a:xfrm>
            <a:off x="5601890" y="156534"/>
            <a:ext cx="988219" cy="6544931"/>
          </a:xfrm>
          <a:prstGeom prst="rect">
            <a:avLst/>
          </a:prstGeom>
          <a:noFill/>
        </p:spPr>
        <p:txBody>
          <a:bodyPr vert="wordArtVert" wrap="square" rtlCol="0">
            <a:spAutoFit/>
          </a:bodyPr>
          <a:lstStyle/>
          <a:p>
            <a:r>
              <a:rPr lang="en-GB" sz="4400" b="1">
                <a:latin typeface="+mj-lt"/>
              </a:rPr>
              <a:t>WHAT IF?</a:t>
            </a:r>
          </a:p>
        </p:txBody>
      </p:sp>
      <p:sp>
        <p:nvSpPr>
          <p:cNvPr id="16" name="Arrow: Pentagon 15">
            <a:extLst>
              <a:ext uri="{FF2B5EF4-FFF2-40B4-BE49-F238E27FC236}">
                <a16:creationId xmlns:a16="http://schemas.microsoft.com/office/drawing/2014/main" id="{013138AF-B678-F59A-630F-85D2F767C16C}"/>
              </a:ext>
            </a:extLst>
          </p:cNvPr>
          <p:cNvSpPr/>
          <p:nvPr/>
        </p:nvSpPr>
        <p:spPr>
          <a:xfrm flipH="1">
            <a:off x="12201525" y="64232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That function doesn’t exist in R</a:t>
            </a:r>
            <a:endParaRPr lang="en-GB" sz="2800">
              <a:solidFill>
                <a:schemeClr val="tx1"/>
              </a:solidFill>
            </a:endParaRPr>
          </a:p>
        </p:txBody>
      </p:sp>
      <p:sp>
        <p:nvSpPr>
          <p:cNvPr id="17" name="Arrow: Pentagon 16">
            <a:extLst>
              <a:ext uri="{FF2B5EF4-FFF2-40B4-BE49-F238E27FC236}">
                <a16:creationId xmlns:a16="http://schemas.microsoft.com/office/drawing/2014/main" id="{67AB6ADA-1662-0A3B-0ECF-B22F18542F5A}"/>
              </a:ext>
            </a:extLst>
          </p:cNvPr>
          <p:cNvSpPr/>
          <p:nvPr/>
        </p:nvSpPr>
        <p:spPr>
          <a:xfrm flipH="1">
            <a:off x="15134536" y="2581915"/>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need performance</a:t>
            </a:r>
            <a:endParaRPr lang="en-GB" sz="2800">
              <a:solidFill>
                <a:schemeClr val="tx1"/>
              </a:solidFill>
            </a:endParaRPr>
          </a:p>
        </p:txBody>
      </p:sp>
      <p:sp>
        <p:nvSpPr>
          <p:cNvPr id="18" name="Arrow: Pentagon 17">
            <a:extLst>
              <a:ext uri="{FF2B5EF4-FFF2-40B4-BE49-F238E27FC236}">
                <a16:creationId xmlns:a16="http://schemas.microsoft.com/office/drawing/2014/main" id="{862BC540-C0C6-20A2-C7A9-EE19AEC03220}"/>
              </a:ext>
            </a:extLst>
          </p:cNvPr>
          <p:cNvSpPr/>
          <p:nvPr/>
        </p:nvSpPr>
        <p:spPr>
          <a:xfrm flipH="1">
            <a:off x="17940243" y="452151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want to maintain the code</a:t>
            </a:r>
            <a:endParaRPr lang="en-GB" sz="2800">
              <a:solidFill>
                <a:schemeClr val="tx1"/>
              </a:solidFill>
            </a:endParaRP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9" name="Arrow: Pentagon 8">
            <a:extLst>
              <a:ext uri="{FF2B5EF4-FFF2-40B4-BE49-F238E27FC236}">
                <a16:creationId xmlns:a16="http://schemas.microsoft.com/office/drawing/2014/main" id="{18A7D000-1E69-A407-4342-B415A5BE2704}"/>
              </a:ext>
            </a:extLst>
          </p:cNvPr>
          <p:cNvSpPr/>
          <p:nvPr/>
        </p:nvSpPr>
        <p:spPr>
          <a:xfrm>
            <a:off x="-2" y="64232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don’t know SAS</a:t>
            </a:r>
            <a:endParaRPr lang="en-GB" sz="2800">
              <a:solidFill>
                <a:schemeClr val="tx1"/>
              </a:solidFill>
            </a:endParaRPr>
          </a:p>
        </p:txBody>
      </p:sp>
      <p:sp>
        <p:nvSpPr>
          <p:cNvPr id="10" name="Arrow: Pentagon 9">
            <a:extLst>
              <a:ext uri="{FF2B5EF4-FFF2-40B4-BE49-F238E27FC236}">
                <a16:creationId xmlns:a16="http://schemas.microsoft.com/office/drawing/2014/main" id="{AE9F091F-AB24-8BD6-7CB8-9A1722F61619}"/>
              </a:ext>
            </a:extLst>
          </p:cNvPr>
          <p:cNvSpPr/>
          <p:nvPr/>
        </p:nvSpPr>
        <p:spPr>
          <a:xfrm>
            <a:off x="-9528" y="2581915"/>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The code is very old and convoluted</a:t>
            </a:r>
            <a:endParaRPr lang="en-GB" sz="2800">
              <a:solidFill>
                <a:schemeClr val="tx1"/>
              </a:solidFill>
            </a:endParaRPr>
          </a:p>
        </p:txBody>
      </p:sp>
      <p:sp>
        <p:nvSpPr>
          <p:cNvPr id="11" name="Arrow: Pentagon 10">
            <a:extLst>
              <a:ext uri="{FF2B5EF4-FFF2-40B4-BE49-F238E27FC236}">
                <a16:creationId xmlns:a16="http://schemas.microsoft.com/office/drawing/2014/main" id="{F27F4127-0FE6-DD7B-2B15-87CE2B24789C}"/>
              </a:ext>
            </a:extLst>
          </p:cNvPr>
          <p:cNvSpPr/>
          <p:nvPr/>
        </p:nvSpPr>
        <p:spPr>
          <a:xfrm>
            <a:off x="-9528" y="452151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don’t understand the code</a:t>
            </a:r>
            <a:endParaRPr lang="en-GB" sz="2800">
              <a:solidFill>
                <a:schemeClr val="tx1"/>
              </a:solidFill>
            </a:endParaRPr>
          </a:p>
        </p:txBody>
      </p:sp>
      <p:sp>
        <p:nvSpPr>
          <p:cNvPr id="15" name="TextBox 14">
            <a:extLst>
              <a:ext uri="{FF2B5EF4-FFF2-40B4-BE49-F238E27FC236}">
                <a16:creationId xmlns:a16="http://schemas.microsoft.com/office/drawing/2014/main" id="{AD20649B-AA93-6382-67D3-E0D8D9F075FF}"/>
              </a:ext>
            </a:extLst>
          </p:cNvPr>
          <p:cNvSpPr txBox="1"/>
          <p:nvPr/>
        </p:nvSpPr>
        <p:spPr>
          <a:xfrm>
            <a:off x="5601890" y="156534"/>
            <a:ext cx="988219" cy="6544931"/>
          </a:xfrm>
          <a:prstGeom prst="rect">
            <a:avLst/>
          </a:prstGeom>
          <a:noFill/>
        </p:spPr>
        <p:txBody>
          <a:bodyPr vert="wordArtVert" wrap="square" rtlCol="0">
            <a:spAutoFit/>
          </a:bodyPr>
          <a:lstStyle/>
          <a:p>
            <a:r>
              <a:rPr lang="en-GB" sz="4400" b="1">
                <a:latin typeface="+mj-lt"/>
              </a:rPr>
              <a:t>WHAT IF?</a:t>
            </a:r>
          </a:p>
        </p:txBody>
      </p:sp>
      <p:sp>
        <p:nvSpPr>
          <p:cNvPr id="16" name="Arrow: Pentagon 15">
            <a:extLst>
              <a:ext uri="{FF2B5EF4-FFF2-40B4-BE49-F238E27FC236}">
                <a16:creationId xmlns:a16="http://schemas.microsoft.com/office/drawing/2014/main" id="{013138AF-B678-F59A-630F-85D2F767C16C}"/>
              </a:ext>
            </a:extLst>
          </p:cNvPr>
          <p:cNvSpPr/>
          <p:nvPr/>
        </p:nvSpPr>
        <p:spPr>
          <a:xfrm flipH="1">
            <a:off x="6453282" y="64232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That function doesn’t exist in R</a:t>
            </a:r>
            <a:endParaRPr lang="en-GB" sz="2800">
              <a:solidFill>
                <a:schemeClr val="tx1"/>
              </a:solidFill>
            </a:endParaRPr>
          </a:p>
        </p:txBody>
      </p:sp>
      <p:sp>
        <p:nvSpPr>
          <p:cNvPr id="17" name="Arrow: Pentagon 16">
            <a:extLst>
              <a:ext uri="{FF2B5EF4-FFF2-40B4-BE49-F238E27FC236}">
                <a16:creationId xmlns:a16="http://schemas.microsoft.com/office/drawing/2014/main" id="{67AB6ADA-1662-0A3B-0ECF-B22F18542F5A}"/>
              </a:ext>
            </a:extLst>
          </p:cNvPr>
          <p:cNvSpPr/>
          <p:nvPr/>
        </p:nvSpPr>
        <p:spPr>
          <a:xfrm flipH="1">
            <a:off x="6443756" y="2581915"/>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need performance</a:t>
            </a:r>
            <a:endParaRPr lang="en-GB" sz="2800">
              <a:solidFill>
                <a:schemeClr val="tx1"/>
              </a:solidFill>
            </a:endParaRPr>
          </a:p>
        </p:txBody>
      </p:sp>
      <p:sp>
        <p:nvSpPr>
          <p:cNvPr id="18" name="Arrow: Pentagon 17">
            <a:extLst>
              <a:ext uri="{FF2B5EF4-FFF2-40B4-BE49-F238E27FC236}">
                <a16:creationId xmlns:a16="http://schemas.microsoft.com/office/drawing/2014/main" id="{862BC540-C0C6-20A2-C7A9-EE19AEC03220}"/>
              </a:ext>
            </a:extLst>
          </p:cNvPr>
          <p:cNvSpPr/>
          <p:nvPr/>
        </p:nvSpPr>
        <p:spPr>
          <a:xfrm flipH="1">
            <a:off x="6443756" y="4521510"/>
            <a:ext cx="5738718" cy="1665605"/>
          </a:xfrm>
          <a:prstGeom prst="homePlate">
            <a:avLst/>
          </a:prstGeom>
          <a:gradFill>
            <a:gsLst>
              <a:gs pos="0">
                <a:schemeClr val="accent5"/>
              </a:gs>
              <a:gs pos="100000">
                <a:schemeClr val="accent2">
                  <a:lumMod val="97000"/>
                  <a:lumOff val="3000"/>
                </a:schemeClr>
              </a:gs>
              <a:gs pos="50000">
                <a:schemeClr val="accent1"/>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a:solidFill>
                  <a:schemeClr val="tx1"/>
                </a:solidFill>
                <a:effectLst/>
                <a:latin typeface="Arial" panose="020B0604020202020204" pitchFamily="34" charset="0"/>
              </a:rPr>
              <a:t>We want to maintain the code</a:t>
            </a:r>
            <a:endParaRPr lang="en-GB" sz="2800">
              <a:solidFill>
                <a:schemeClr val="tx1"/>
              </a:solidFill>
            </a:endParaRPr>
          </a:p>
        </p:txBody>
      </p:sp>
    </p:spTree>
    <p:extLst>
      <p:ext uri="{BB962C8B-B14F-4D97-AF65-F5344CB8AC3E}">
        <p14:creationId xmlns:p14="http://schemas.microsoft.com/office/powerpoint/2010/main" val="3885163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3D9F223-918A-45AF-9B53-56AB9E5E2182}">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{EBC9ED39-090B-4CCE-B87F-51618B22BEA4}tf55661986_win32</Template>
  <Application>Microsoft Office PowerPoint</Application>
  <PresentationFormat>Widescreen</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Black Box theory</vt:lpstr>
      <vt:lpstr>What is a black box?</vt:lpstr>
      <vt:lpstr>What is a black box?</vt:lpstr>
      <vt:lpstr>What is a black box?</vt:lpstr>
      <vt:lpstr>What is a black box?</vt:lpstr>
      <vt:lpstr>Why treat  sas code  as a  black box?</vt:lpstr>
      <vt:lpstr>Why treat  sas code  as a  black box?</vt:lpstr>
      <vt:lpstr>PowerPoint Presentation</vt:lpstr>
      <vt:lpstr>PowerPoint Presentation</vt:lpstr>
      <vt:lpstr>Don’t translate SAS to R</vt:lpstr>
      <vt:lpstr>Theory</vt:lpstr>
      <vt:lpstr>Theory</vt:lpstr>
      <vt:lpstr>Theory</vt:lpstr>
      <vt:lpstr>Theory</vt:lpstr>
      <vt:lpstr>Theory</vt:lpstr>
      <vt:lpstr>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Don’t translate SAS to R</vt:lpstr>
      <vt:lpstr>THANK YOU</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theory</dc:title>
  <dc:creator>Sam Hunter</dc:creator>
  <cp:revision>9</cp:revision>
  <dcterms:created xsi:type="dcterms:W3CDTF">2024-06-10T07:31:08Z</dcterms:created>
  <dcterms:modified xsi:type="dcterms:W3CDTF">2024-06-12T13:12:12Z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