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9"/>
  </p:notesMasterIdLst>
  <p:sldIdLst>
    <p:sldId id="256" r:id="rId3"/>
    <p:sldId id="391" r:id="rId4"/>
    <p:sldId id="394" r:id="rId5"/>
    <p:sldId id="395" r:id="rId6"/>
    <p:sldId id="402" r:id="rId7"/>
    <p:sldId id="404" r:id="rId8"/>
    <p:sldId id="406" r:id="rId9"/>
    <p:sldId id="398" r:id="rId10"/>
    <p:sldId id="405" r:id="rId11"/>
    <p:sldId id="401" r:id="rId12"/>
    <p:sldId id="397" r:id="rId13"/>
    <p:sldId id="396" r:id="rId14"/>
    <p:sldId id="400" r:id="rId15"/>
    <p:sldId id="399" r:id="rId16"/>
    <p:sldId id="407" r:id="rId17"/>
    <p:sldId id="4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00"/>
    <a:srgbClr val="2121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6CFFC-0B9F-4182-9222-1E43BFC4F446}" v="17" dt="2023-12-04T10:22:16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et Gazova" userId="04e21fba-a028-41ab-94ab-f99305103ad9" providerId="ADAL" clId="{5D96CFFC-0B9F-4182-9222-1E43BFC4F446}"/>
    <pc:docChg chg="custSel addSld delSld modSld sldOrd">
      <pc:chgData name="Ivet Gazova" userId="04e21fba-a028-41ab-94ab-f99305103ad9" providerId="ADAL" clId="{5D96CFFC-0B9F-4182-9222-1E43BFC4F446}" dt="2023-12-06T09:20:10.801" v="3072" actId="20577"/>
      <pc:docMkLst>
        <pc:docMk/>
      </pc:docMkLst>
      <pc:sldChg chg="modSp mod">
        <pc:chgData name="Ivet Gazova" userId="04e21fba-a028-41ab-94ab-f99305103ad9" providerId="ADAL" clId="{5D96CFFC-0B9F-4182-9222-1E43BFC4F446}" dt="2023-11-28T12:45:31.834" v="1246" actId="20577"/>
        <pc:sldMkLst>
          <pc:docMk/>
          <pc:sldMk cId="2494060151" sldId="256"/>
        </pc:sldMkLst>
        <pc:spChg chg="mod">
          <ac:chgData name="Ivet Gazova" userId="04e21fba-a028-41ab-94ab-f99305103ad9" providerId="ADAL" clId="{5D96CFFC-0B9F-4182-9222-1E43BFC4F446}" dt="2023-11-28T12:45:31.834" v="1246" actId="20577"/>
          <ac:spMkLst>
            <pc:docMk/>
            <pc:sldMk cId="2494060151" sldId="256"/>
            <ac:spMk id="2" creationId="{00000000-0000-0000-0000-000000000000}"/>
          </ac:spMkLst>
        </pc:spChg>
        <pc:spChg chg="mod">
          <ac:chgData name="Ivet Gazova" userId="04e21fba-a028-41ab-94ab-f99305103ad9" providerId="ADAL" clId="{5D96CFFC-0B9F-4182-9222-1E43BFC4F446}" dt="2023-11-28T12:45:21.317" v="1223" actId="20577"/>
          <ac:spMkLst>
            <pc:docMk/>
            <pc:sldMk cId="2494060151" sldId="256"/>
            <ac:spMk id="3" creationId="{00000000-0000-0000-0000-000000000000}"/>
          </ac:spMkLst>
        </pc:spChg>
      </pc:sldChg>
      <pc:sldChg chg="del">
        <pc:chgData name="Ivet Gazova" userId="04e21fba-a028-41ab-94ab-f99305103ad9" providerId="ADAL" clId="{5D96CFFC-0B9F-4182-9222-1E43BFC4F446}" dt="2023-11-29T14:20:15.716" v="1547" actId="2696"/>
        <pc:sldMkLst>
          <pc:docMk/>
          <pc:sldMk cId="4111788029" sldId="260"/>
        </pc:sldMkLst>
      </pc:sldChg>
      <pc:sldChg chg="add del">
        <pc:chgData name="Ivet Gazova" userId="04e21fba-a028-41ab-94ab-f99305103ad9" providerId="ADAL" clId="{5D96CFFC-0B9F-4182-9222-1E43BFC4F446}" dt="2023-12-05T11:58:09.546" v="3030" actId="2696"/>
        <pc:sldMkLst>
          <pc:docMk/>
          <pc:sldMk cId="2029354418" sldId="261"/>
        </pc:sldMkLst>
      </pc:sldChg>
      <pc:sldChg chg="del mod ord modShow">
        <pc:chgData name="Ivet Gazova" userId="04e21fba-a028-41ab-94ab-f99305103ad9" providerId="ADAL" clId="{5D96CFFC-0B9F-4182-9222-1E43BFC4F446}" dt="2023-11-29T14:32:42.731" v="2064" actId="2696"/>
        <pc:sldMkLst>
          <pc:docMk/>
          <pc:sldMk cId="2605874747" sldId="261"/>
        </pc:sldMkLst>
      </pc:sldChg>
      <pc:sldChg chg="delSp del mod">
        <pc:chgData name="Ivet Gazova" userId="04e21fba-a028-41ab-94ab-f99305103ad9" providerId="ADAL" clId="{5D96CFFC-0B9F-4182-9222-1E43BFC4F446}" dt="2023-11-29T14:32:15.731" v="2060" actId="2696"/>
        <pc:sldMkLst>
          <pc:docMk/>
          <pc:sldMk cId="2685262143" sldId="262"/>
        </pc:sldMkLst>
        <pc:picChg chg="del">
          <ac:chgData name="Ivet Gazova" userId="04e21fba-a028-41ab-94ab-f99305103ad9" providerId="ADAL" clId="{5D96CFFC-0B9F-4182-9222-1E43BFC4F446}" dt="2023-11-29T14:31:46.351" v="2056" actId="21"/>
          <ac:picMkLst>
            <pc:docMk/>
            <pc:sldMk cId="2685262143" sldId="262"/>
            <ac:picMk id="5" creationId="{DD8F0DC5-868A-3D23-9FEA-8A797900F86B}"/>
          </ac:picMkLst>
        </pc:picChg>
      </pc:sldChg>
      <pc:sldChg chg="del">
        <pc:chgData name="Ivet Gazova" userId="04e21fba-a028-41ab-94ab-f99305103ad9" providerId="ADAL" clId="{5D96CFFC-0B9F-4182-9222-1E43BFC4F446}" dt="2023-11-29T14:21:34.351" v="1582" actId="2696"/>
        <pc:sldMkLst>
          <pc:docMk/>
          <pc:sldMk cId="2344434517" sldId="263"/>
        </pc:sldMkLst>
      </pc:sldChg>
      <pc:sldChg chg="add del">
        <pc:chgData name="Ivet Gazova" userId="04e21fba-a028-41ab-94ab-f99305103ad9" providerId="ADAL" clId="{5D96CFFC-0B9F-4182-9222-1E43BFC4F446}" dt="2023-12-05T11:58:11.624" v="3031" actId="2696"/>
        <pc:sldMkLst>
          <pc:docMk/>
          <pc:sldMk cId="921001644" sldId="389"/>
        </pc:sldMkLst>
      </pc:sldChg>
      <pc:sldChg chg="del mod modShow">
        <pc:chgData name="Ivet Gazova" userId="04e21fba-a028-41ab-94ab-f99305103ad9" providerId="ADAL" clId="{5D96CFFC-0B9F-4182-9222-1E43BFC4F446}" dt="2023-11-29T14:32:42.731" v="2064" actId="2696"/>
        <pc:sldMkLst>
          <pc:docMk/>
          <pc:sldMk cId="2994470831" sldId="389"/>
        </pc:sldMkLst>
      </pc:sldChg>
      <pc:sldChg chg="modSp mod ord">
        <pc:chgData name="Ivet Gazova" userId="04e21fba-a028-41ab-94ab-f99305103ad9" providerId="ADAL" clId="{5D96CFFC-0B9F-4182-9222-1E43BFC4F446}" dt="2023-11-29T14:30:31.673" v="2024" actId="20577"/>
        <pc:sldMkLst>
          <pc:docMk/>
          <pc:sldMk cId="3016627688" sldId="391"/>
        </pc:sldMkLst>
        <pc:spChg chg="mod">
          <ac:chgData name="Ivet Gazova" userId="04e21fba-a028-41ab-94ab-f99305103ad9" providerId="ADAL" clId="{5D96CFFC-0B9F-4182-9222-1E43BFC4F446}" dt="2023-11-29T14:30:31.673" v="2024" actId="20577"/>
          <ac:spMkLst>
            <pc:docMk/>
            <pc:sldMk cId="3016627688" sldId="391"/>
            <ac:spMk id="3" creationId="{94824F3C-1E44-D722-7BCB-380F44A6A8E2}"/>
          </ac:spMkLst>
        </pc:spChg>
      </pc:sldChg>
      <pc:sldChg chg="add del">
        <pc:chgData name="Ivet Gazova" userId="04e21fba-a028-41ab-94ab-f99305103ad9" providerId="ADAL" clId="{5D96CFFC-0B9F-4182-9222-1E43BFC4F446}" dt="2023-12-05T11:58:13.728" v="3032" actId="2696"/>
        <pc:sldMkLst>
          <pc:docMk/>
          <pc:sldMk cId="2636482275" sldId="392"/>
        </pc:sldMkLst>
      </pc:sldChg>
      <pc:sldChg chg="del mod modShow">
        <pc:chgData name="Ivet Gazova" userId="04e21fba-a028-41ab-94ab-f99305103ad9" providerId="ADAL" clId="{5D96CFFC-0B9F-4182-9222-1E43BFC4F446}" dt="2023-11-29T14:32:42.731" v="2064" actId="2696"/>
        <pc:sldMkLst>
          <pc:docMk/>
          <pc:sldMk cId="3729808664" sldId="392"/>
        </pc:sldMkLst>
      </pc:sldChg>
      <pc:sldChg chg="del ord">
        <pc:chgData name="Ivet Gazova" userId="04e21fba-a028-41ab-94ab-f99305103ad9" providerId="ADAL" clId="{5D96CFFC-0B9F-4182-9222-1E43BFC4F446}" dt="2023-12-05T11:58:06.969" v="3029" actId="2696"/>
        <pc:sldMkLst>
          <pc:docMk/>
          <pc:sldMk cId="911666568" sldId="393"/>
        </pc:sldMkLst>
      </pc:sldChg>
      <pc:sldChg chg="addSp modSp mod">
        <pc:chgData name="Ivet Gazova" userId="04e21fba-a028-41ab-94ab-f99305103ad9" providerId="ADAL" clId="{5D96CFFC-0B9F-4182-9222-1E43BFC4F446}" dt="2023-11-29T14:19:26.585" v="1525" actId="14100"/>
        <pc:sldMkLst>
          <pc:docMk/>
          <pc:sldMk cId="857674440" sldId="394"/>
        </pc:sldMkLst>
        <pc:spChg chg="mod">
          <ac:chgData name="Ivet Gazova" userId="04e21fba-a028-41ab-94ab-f99305103ad9" providerId="ADAL" clId="{5D96CFFC-0B9F-4182-9222-1E43BFC4F446}" dt="2023-11-29T14:16:16.806" v="1297" actId="20577"/>
          <ac:spMkLst>
            <pc:docMk/>
            <pc:sldMk cId="857674440" sldId="394"/>
            <ac:spMk id="2" creationId="{9F2E52CE-A16E-3322-45D7-BB7BF4B8995F}"/>
          </ac:spMkLst>
        </pc:spChg>
        <pc:spChg chg="add mod">
          <ac:chgData name="Ivet Gazova" userId="04e21fba-a028-41ab-94ab-f99305103ad9" providerId="ADAL" clId="{5D96CFFC-0B9F-4182-9222-1E43BFC4F446}" dt="2023-11-29T14:18:41.336" v="1510" actId="1076"/>
          <ac:spMkLst>
            <pc:docMk/>
            <pc:sldMk cId="857674440" sldId="394"/>
            <ac:spMk id="3" creationId="{BDB06EDD-5185-B414-0EDC-46EC2E36E1B6}"/>
          </ac:spMkLst>
        </pc:spChg>
        <pc:spChg chg="add mod">
          <ac:chgData name="Ivet Gazova" userId="04e21fba-a028-41ab-94ab-f99305103ad9" providerId="ADAL" clId="{5D96CFFC-0B9F-4182-9222-1E43BFC4F446}" dt="2023-11-29T14:19:10.888" v="1523" actId="1076"/>
          <ac:spMkLst>
            <pc:docMk/>
            <pc:sldMk cId="857674440" sldId="394"/>
            <ac:spMk id="4" creationId="{5FF2FCAC-928C-DCB4-336C-35ABA7C7CECD}"/>
          </ac:spMkLst>
        </pc:spChg>
        <pc:spChg chg="add mod">
          <ac:chgData name="Ivet Gazova" userId="04e21fba-a028-41ab-94ab-f99305103ad9" providerId="ADAL" clId="{5D96CFFC-0B9F-4182-9222-1E43BFC4F446}" dt="2023-11-29T14:19:23.864" v="1524" actId="1076"/>
          <ac:spMkLst>
            <pc:docMk/>
            <pc:sldMk cId="857674440" sldId="394"/>
            <ac:spMk id="10" creationId="{20D64461-CEB9-A131-1FBD-22136689386D}"/>
          </ac:spMkLst>
        </pc:spChg>
        <pc:picChg chg="mod">
          <ac:chgData name="Ivet Gazova" userId="04e21fba-a028-41ab-94ab-f99305103ad9" providerId="ADAL" clId="{5D96CFFC-0B9F-4182-9222-1E43BFC4F446}" dt="2023-11-29T14:15:44.496" v="1289" actId="1076"/>
          <ac:picMkLst>
            <pc:docMk/>
            <pc:sldMk cId="857674440" sldId="394"/>
            <ac:picMk id="5" creationId="{51CEB76D-21F4-37AE-37AB-F13581369E7C}"/>
          </ac:picMkLst>
        </pc:picChg>
        <pc:picChg chg="mod">
          <ac:chgData name="Ivet Gazova" userId="04e21fba-a028-41ab-94ab-f99305103ad9" providerId="ADAL" clId="{5D96CFFC-0B9F-4182-9222-1E43BFC4F446}" dt="2023-11-29T14:15:29.476" v="1286" actId="1076"/>
          <ac:picMkLst>
            <pc:docMk/>
            <pc:sldMk cId="857674440" sldId="394"/>
            <ac:picMk id="7" creationId="{9B97E890-ADDA-FDE7-CCC2-39246925D6B8}"/>
          </ac:picMkLst>
        </pc:picChg>
        <pc:cxnChg chg="add mod">
          <ac:chgData name="Ivet Gazova" userId="04e21fba-a028-41ab-94ab-f99305103ad9" providerId="ADAL" clId="{5D96CFFC-0B9F-4182-9222-1E43BFC4F446}" dt="2023-11-29T14:18:43.768" v="1512" actId="1076"/>
          <ac:cxnSpMkLst>
            <pc:docMk/>
            <pc:sldMk cId="857674440" sldId="394"/>
            <ac:cxnSpMk id="8" creationId="{770DCEE4-D677-B307-FB3A-A89D7278338F}"/>
          </ac:cxnSpMkLst>
        </pc:cxnChg>
        <pc:cxnChg chg="add mod">
          <ac:chgData name="Ivet Gazova" userId="04e21fba-a028-41ab-94ab-f99305103ad9" providerId="ADAL" clId="{5D96CFFC-0B9F-4182-9222-1E43BFC4F446}" dt="2023-11-29T14:19:26.585" v="1525" actId="14100"/>
          <ac:cxnSpMkLst>
            <pc:docMk/>
            <pc:sldMk cId="857674440" sldId="394"/>
            <ac:cxnSpMk id="12" creationId="{4D38215C-7245-31CF-D64E-A9115E86CDA4}"/>
          </ac:cxnSpMkLst>
        </pc:cxnChg>
      </pc:sldChg>
      <pc:sldChg chg="addSp delSp modSp mod">
        <pc:chgData name="Ivet Gazova" userId="04e21fba-a028-41ab-94ab-f99305103ad9" providerId="ADAL" clId="{5D96CFFC-0B9F-4182-9222-1E43BFC4F446}" dt="2023-11-29T14:19:43.749" v="1544" actId="20577"/>
        <pc:sldMkLst>
          <pc:docMk/>
          <pc:sldMk cId="1257050135" sldId="395"/>
        </pc:sldMkLst>
        <pc:spChg chg="del">
          <ac:chgData name="Ivet Gazova" userId="04e21fba-a028-41ab-94ab-f99305103ad9" providerId="ADAL" clId="{5D96CFFC-0B9F-4182-9222-1E43BFC4F446}" dt="2023-11-28T11:08:01.984" v="999" actId="478"/>
          <ac:spMkLst>
            <pc:docMk/>
            <pc:sldMk cId="1257050135" sldId="395"/>
            <ac:spMk id="2" creationId="{EC3A7CE1-06FD-F880-FA2F-4B8030433ECF}"/>
          </ac:spMkLst>
        </pc:spChg>
        <pc:spChg chg="del">
          <ac:chgData name="Ivet Gazova" userId="04e21fba-a028-41ab-94ab-f99305103ad9" providerId="ADAL" clId="{5D96CFFC-0B9F-4182-9222-1E43BFC4F446}" dt="2023-11-28T11:08:11.551" v="1000" actId="478"/>
          <ac:spMkLst>
            <pc:docMk/>
            <pc:sldMk cId="1257050135" sldId="395"/>
            <ac:spMk id="3" creationId="{FF163D23-02B9-87A3-F9FE-3620EFADA109}"/>
          </ac:spMkLst>
        </pc:spChg>
        <pc:spChg chg="add del mod">
          <ac:chgData name="Ivet Gazova" userId="04e21fba-a028-41ab-94ab-f99305103ad9" providerId="ADAL" clId="{5D96CFFC-0B9F-4182-9222-1E43BFC4F446}" dt="2023-11-28T10:44:46.382" v="115"/>
          <ac:spMkLst>
            <pc:docMk/>
            <pc:sldMk cId="1257050135" sldId="395"/>
            <ac:spMk id="4" creationId="{25B0F4DD-814D-CDAC-2DBA-78CE3BA88B4A}"/>
          </ac:spMkLst>
        </pc:spChg>
        <pc:spChg chg="add mod">
          <ac:chgData name="Ivet Gazova" userId="04e21fba-a028-41ab-94ab-f99305103ad9" providerId="ADAL" clId="{5D96CFFC-0B9F-4182-9222-1E43BFC4F446}" dt="2023-11-29T14:19:43.749" v="1544" actId="20577"/>
          <ac:spMkLst>
            <pc:docMk/>
            <pc:sldMk cId="1257050135" sldId="395"/>
            <ac:spMk id="6" creationId="{5F292428-8D44-1868-BC98-FA39DD0F2D01}"/>
          </ac:spMkLst>
        </pc:spChg>
        <pc:picChg chg="mod">
          <ac:chgData name="Ivet Gazova" userId="04e21fba-a028-41ab-94ab-f99305103ad9" providerId="ADAL" clId="{5D96CFFC-0B9F-4182-9222-1E43BFC4F446}" dt="2023-11-28T11:08:00.178" v="998" actId="1076"/>
          <ac:picMkLst>
            <pc:docMk/>
            <pc:sldMk cId="1257050135" sldId="395"/>
            <ac:picMk id="5" creationId="{D33F2D90-A3A7-F8E7-DDDD-C8A3A6387219}"/>
          </ac:picMkLst>
        </pc:picChg>
      </pc:sldChg>
      <pc:sldChg chg="addSp delSp modSp new mod">
        <pc:chgData name="Ivet Gazova" userId="04e21fba-a028-41ab-94ab-f99305103ad9" providerId="ADAL" clId="{5D96CFFC-0B9F-4182-9222-1E43BFC4F446}" dt="2023-12-06T09:15:02.268" v="3035" actId="1076"/>
        <pc:sldMkLst>
          <pc:docMk/>
          <pc:sldMk cId="981225743" sldId="396"/>
        </pc:sldMkLst>
        <pc:spChg chg="del">
          <ac:chgData name="Ivet Gazova" userId="04e21fba-a028-41ab-94ab-f99305103ad9" providerId="ADAL" clId="{5D96CFFC-0B9F-4182-9222-1E43BFC4F446}" dt="2023-11-29T14:28:50.780" v="1900" actId="478"/>
          <ac:spMkLst>
            <pc:docMk/>
            <pc:sldMk cId="981225743" sldId="396"/>
            <ac:spMk id="2" creationId="{85563436-3F25-0536-75B1-C878A72D7A99}"/>
          </ac:spMkLst>
        </pc:spChg>
        <pc:spChg chg="del">
          <ac:chgData name="Ivet Gazova" userId="04e21fba-a028-41ab-94ab-f99305103ad9" providerId="ADAL" clId="{5D96CFFC-0B9F-4182-9222-1E43BFC4F446}" dt="2023-11-28T09:19:56.215" v="1" actId="22"/>
          <ac:spMkLst>
            <pc:docMk/>
            <pc:sldMk cId="981225743" sldId="396"/>
            <ac:spMk id="3" creationId="{112B5405-AEAB-3B30-D6B5-887141AB9C42}"/>
          </ac:spMkLst>
        </pc:spChg>
        <pc:spChg chg="add del mod">
          <ac:chgData name="Ivet Gazova" userId="04e21fba-a028-41ab-94ab-f99305103ad9" providerId="ADAL" clId="{5D96CFFC-0B9F-4182-9222-1E43BFC4F446}" dt="2023-11-29T14:29:55.469" v="1981" actId="21"/>
          <ac:spMkLst>
            <pc:docMk/>
            <pc:sldMk cId="981225743" sldId="396"/>
            <ac:spMk id="3" creationId="{B1A2A38A-0CA1-D6AB-9F73-2F92BE059328}"/>
          </ac:spMkLst>
        </pc:spChg>
        <pc:spChg chg="add mod">
          <ac:chgData name="Ivet Gazova" userId="04e21fba-a028-41ab-94ab-f99305103ad9" providerId="ADAL" clId="{5D96CFFC-0B9F-4182-9222-1E43BFC4F446}" dt="2023-12-06T09:14:59.937" v="3034" actId="1076"/>
          <ac:spMkLst>
            <pc:docMk/>
            <pc:sldMk cId="981225743" sldId="396"/>
            <ac:spMk id="6" creationId="{E11736FB-309D-952D-4862-8D0255FB0611}"/>
          </ac:spMkLst>
        </pc:spChg>
        <pc:picChg chg="add mod">
          <ac:chgData name="Ivet Gazova" userId="04e21fba-a028-41ab-94ab-f99305103ad9" providerId="ADAL" clId="{5D96CFFC-0B9F-4182-9222-1E43BFC4F446}" dt="2023-12-06T09:15:02.268" v="3035" actId="1076"/>
          <ac:picMkLst>
            <pc:docMk/>
            <pc:sldMk cId="981225743" sldId="396"/>
            <ac:picMk id="4" creationId="{66BB56FE-1A74-A364-4806-763371EB47BB}"/>
          </ac:picMkLst>
        </pc:picChg>
        <pc:picChg chg="add mod ord">
          <ac:chgData name="Ivet Gazova" userId="04e21fba-a028-41ab-94ab-f99305103ad9" providerId="ADAL" clId="{5D96CFFC-0B9F-4182-9222-1E43BFC4F446}" dt="2023-12-06T09:14:54.797" v="3033" actId="1076"/>
          <ac:picMkLst>
            <pc:docMk/>
            <pc:sldMk cId="981225743" sldId="396"/>
            <ac:picMk id="5" creationId="{64C060B9-F406-6367-A51A-90FBA86B44F7}"/>
          </ac:picMkLst>
        </pc:picChg>
      </pc:sldChg>
      <pc:sldChg chg="addSp delSp modSp new mod ord">
        <pc:chgData name="Ivet Gazova" userId="04e21fba-a028-41ab-94ab-f99305103ad9" providerId="ADAL" clId="{5D96CFFC-0B9F-4182-9222-1E43BFC4F446}" dt="2023-11-29T14:47:01.818" v="2664"/>
        <pc:sldMkLst>
          <pc:docMk/>
          <pc:sldMk cId="3566097917" sldId="397"/>
        </pc:sldMkLst>
        <pc:spChg chg="mod">
          <ac:chgData name="Ivet Gazova" userId="04e21fba-a028-41ab-94ab-f99305103ad9" providerId="ADAL" clId="{5D96CFFC-0B9F-4182-9222-1E43BFC4F446}" dt="2023-11-29T14:29:25.436" v="1972" actId="20577"/>
          <ac:spMkLst>
            <pc:docMk/>
            <pc:sldMk cId="3566097917" sldId="397"/>
            <ac:spMk id="2" creationId="{260CFA35-8596-550D-3346-733F3EFB2D6E}"/>
          </ac:spMkLst>
        </pc:spChg>
        <pc:spChg chg="add del mod">
          <ac:chgData name="Ivet Gazova" userId="04e21fba-a028-41ab-94ab-f99305103ad9" providerId="ADAL" clId="{5D96CFFC-0B9F-4182-9222-1E43BFC4F446}" dt="2023-11-29T14:29:36.340" v="1975" actId="21"/>
          <ac:spMkLst>
            <pc:docMk/>
            <pc:sldMk cId="3566097917" sldId="397"/>
            <ac:spMk id="3" creationId="{39EBAC34-9CC3-AEBD-F918-D2953A328673}"/>
          </ac:spMkLst>
        </pc:spChg>
        <pc:spChg chg="del">
          <ac:chgData name="Ivet Gazova" userId="04e21fba-a028-41ab-94ab-f99305103ad9" providerId="ADAL" clId="{5D96CFFC-0B9F-4182-9222-1E43BFC4F446}" dt="2023-11-28T09:20:29.516" v="3" actId="22"/>
          <ac:spMkLst>
            <pc:docMk/>
            <pc:sldMk cId="3566097917" sldId="397"/>
            <ac:spMk id="3" creationId="{8E83F28C-CA64-8906-8CE3-988857679070}"/>
          </ac:spMkLst>
        </pc:spChg>
        <pc:spChg chg="add mod">
          <ac:chgData name="Ivet Gazova" userId="04e21fba-a028-41ab-94ab-f99305103ad9" providerId="ADAL" clId="{5D96CFFC-0B9F-4182-9222-1E43BFC4F446}" dt="2023-11-29T14:30:08.014" v="1988" actId="1076"/>
          <ac:spMkLst>
            <pc:docMk/>
            <pc:sldMk cId="3566097917" sldId="397"/>
            <ac:spMk id="4" creationId="{75295F93-147B-ADCF-F914-2F51C245A981}"/>
          </ac:spMkLst>
        </pc:spChg>
        <pc:picChg chg="add mod ord">
          <ac:chgData name="Ivet Gazova" userId="04e21fba-a028-41ab-94ab-f99305103ad9" providerId="ADAL" clId="{5D96CFFC-0B9F-4182-9222-1E43BFC4F446}" dt="2023-11-29T14:30:05.646" v="1987" actId="1076"/>
          <ac:picMkLst>
            <pc:docMk/>
            <pc:sldMk cId="3566097917" sldId="397"/>
            <ac:picMk id="5" creationId="{EC896263-7716-9116-514A-0956D816B324}"/>
          </ac:picMkLst>
        </pc:picChg>
        <pc:picChg chg="add del mod">
          <ac:chgData name="Ivet Gazova" userId="04e21fba-a028-41ab-94ab-f99305103ad9" providerId="ADAL" clId="{5D96CFFC-0B9F-4182-9222-1E43BFC4F446}" dt="2023-11-29T14:29:36.340" v="1975" actId="21"/>
          <ac:picMkLst>
            <pc:docMk/>
            <pc:sldMk cId="3566097917" sldId="397"/>
            <ac:picMk id="7" creationId="{24FAB626-274F-935C-4878-D449B67DFE98}"/>
          </ac:picMkLst>
        </pc:picChg>
      </pc:sldChg>
      <pc:sldChg chg="addSp delSp modSp new mod">
        <pc:chgData name="Ivet Gazova" userId="04e21fba-a028-41ab-94ab-f99305103ad9" providerId="ADAL" clId="{5D96CFFC-0B9F-4182-9222-1E43BFC4F446}" dt="2023-12-04T08:43:02.401" v="2762" actId="11529"/>
        <pc:sldMkLst>
          <pc:docMk/>
          <pc:sldMk cId="1188520520" sldId="398"/>
        </pc:sldMkLst>
        <pc:spChg chg="mod">
          <ac:chgData name="Ivet Gazova" userId="04e21fba-a028-41ab-94ab-f99305103ad9" providerId="ADAL" clId="{5D96CFFC-0B9F-4182-9222-1E43BFC4F446}" dt="2023-11-28T11:42:18.972" v="1192" actId="20577"/>
          <ac:spMkLst>
            <pc:docMk/>
            <pc:sldMk cId="1188520520" sldId="398"/>
            <ac:spMk id="2" creationId="{3DBA1B29-259F-6AE7-84FD-FD818BCB0F5F}"/>
          </ac:spMkLst>
        </pc:spChg>
        <pc:spChg chg="add mod">
          <ac:chgData name="Ivet Gazova" userId="04e21fba-a028-41ab-94ab-f99305103ad9" providerId="ADAL" clId="{5D96CFFC-0B9F-4182-9222-1E43BFC4F446}" dt="2023-11-29T14:42:18.683" v="2527"/>
          <ac:spMkLst>
            <pc:docMk/>
            <pc:sldMk cId="1188520520" sldId="398"/>
            <ac:spMk id="3" creationId="{16003516-1706-BC5B-20CF-819E836B52AD}"/>
          </ac:spMkLst>
        </pc:spChg>
        <pc:spChg chg="del">
          <ac:chgData name="Ivet Gazova" userId="04e21fba-a028-41ab-94ab-f99305103ad9" providerId="ADAL" clId="{5D96CFFC-0B9F-4182-9222-1E43BFC4F446}" dt="2023-11-28T09:46:39.311" v="11" actId="22"/>
          <ac:spMkLst>
            <pc:docMk/>
            <pc:sldMk cId="1188520520" sldId="398"/>
            <ac:spMk id="3" creationId="{FB12C003-D8DE-537D-E2EC-C2E81C3D7558}"/>
          </ac:spMkLst>
        </pc:spChg>
        <pc:spChg chg="add mod">
          <ac:chgData name="Ivet Gazova" userId="04e21fba-a028-41ab-94ab-f99305103ad9" providerId="ADAL" clId="{5D96CFFC-0B9F-4182-9222-1E43BFC4F446}" dt="2023-11-29T14:44:32.599" v="2661" actId="20577"/>
          <ac:spMkLst>
            <pc:docMk/>
            <pc:sldMk cId="1188520520" sldId="398"/>
            <ac:spMk id="4" creationId="{F18F0EC6-0083-F801-4176-7479EEB361BC}"/>
          </ac:spMkLst>
        </pc:spChg>
        <pc:picChg chg="add mod ord">
          <ac:chgData name="Ivet Gazova" userId="04e21fba-a028-41ab-94ab-f99305103ad9" providerId="ADAL" clId="{5D96CFFC-0B9F-4182-9222-1E43BFC4F446}" dt="2023-11-29T14:44:02.174" v="2621" actId="1076"/>
          <ac:picMkLst>
            <pc:docMk/>
            <pc:sldMk cId="1188520520" sldId="398"/>
            <ac:picMk id="5" creationId="{3D3799EB-D759-2DC2-ACEA-00031ED8AD50}"/>
          </ac:picMkLst>
        </pc:picChg>
        <pc:picChg chg="add mod">
          <ac:chgData name="Ivet Gazova" userId="04e21fba-a028-41ab-94ab-f99305103ad9" providerId="ADAL" clId="{5D96CFFC-0B9F-4182-9222-1E43BFC4F446}" dt="2023-11-29T14:42:20.788" v="2528" actId="1076"/>
          <ac:picMkLst>
            <pc:docMk/>
            <pc:sldMk cId="1188520520" sldId="398"/>
            <ac:picMk id="7" creationId="{A5591F88-BD84-858A-732B-AC4FEF2C570C}"/>
          </ac:picMkLst>
        </pc:picChg>
        <pc:cxnChg chg="add">
          <ac:chgData name="Ivet Gazova" userId="04e21fba-a028-41ab-94ab-f99305103ad9" providerId="ADAL" clId="{5D96CFFC-0B9F-4182-9222-1E43BFC4F446}" dt="2023-12-04T08:42:49.265" v="2761" actId="11529"/>
          <ac:cxnSpMkLst>
            <pc:docMk/>
            <pc:sldMk cId="1188520520" sldId="398"/>
            <ac:cxnSpMk id="8" creationId="{8DA69B54-0A70-69A4-B2F7-D2C1D2CCD964}"/>
          </ac:cxnSpMkLst>
        </pc:cxnChg>
        <pc:cxnChg chg="add">
          <ac:chgData name="Ivet Gazova" userId="04e21fba-a028-41ab-94ab-f99305103ad9" providerId="ADAL" clId="{5D96CFFC-0B9F-4182-9222-1E43BFC4F446}" dt="2023-12-04T08:43:02.401" v="2762" actId="11529"/>
          <ac:cxnSpMkLst>
            <pc:docMk/>
            <pc:sldMk cId="1188520520" sldId="398"/>
            <ac:cxnSpMk id="10" creationId="{934E338C-38E1-1691-A1F9-9CEB22B2B181}"/>
          </ac:cxnSpMkLst>
        </pc:cxnChg>
      </pc:sldChg>
      <pc:sldChg chg="modSp new mod">
        <pc:chgData name="Ivet Gazova" userId="04e21fba-a028-41ab-94ab-f99305103ad9" providerId="ADAL" clId="{5D96CFFC-0B9F-4182-9222-1E43BFC4F446}" dt="2023-11-28T11:10:11.551" v="1189" actId="20577"/>
        <pc:sldMkLst>
          <pc:docMk/>
          <pc:sldMk cId="2924911805" sldId="399"/>
        </pc:sldMkLst>
        <pc:spChg chg="mod">
          <ac:chgData name="Ivet Gazova" userId="04e21fba-a028-41ab-94ab-f99305103ad9" providerId="ADAL" clId="{5D96CFFC-0B9F-4182-9222-1E43BFC4F446}" dt="2023-11-28T10:45:40.635" v="122" actId="20577"/>
          <ac:spMkLst>
            <pc:docMk/>
            <pc:sldMk cId="2924911805" sldId="399"/>
            <ac:spMk id="2" creationId="{3A77575C-33C0-8AF9-F718-77EF51ACD7F4}"/>
          </ac:spMkLst>
        </pc:spChg>
        <pc:spChg chg="mod">
          <ac:chgData name="Ivet Gazova" userId="04e21fba-a028-41ab-94ab-f99305103ad9" providerId="ADAL" clId="{5D96CFFC-0B9F-4182-9222-1E43BFC4F446}" dt="2023-11-28T11:10:11.551" v="1189" actId="20577"/>
          <ac:spMkLst>
            <pc:docMk/>
            <pc:sldMk cId="2924911805" sldId="399"/>
            <ac:spMk id="3" creationId="{47954EC3-BD36-4110-51D3-C884A1C40C74}"/>
          </ac:spMkLst>
        </pc:spChg>
      </pc:sldChg>
      <pc:sldChg chg="modSp new mod">
        <pc:chgData name="Ivet Gazova" userId="04e21fba-a028-41ab-94ab-f99305103ad9" providerId="ADAL" clId="{5D96CFFC-0B9F-4182-9222-1E43BFC4F446}" dt="2023-11-29T14:22:08.019" v="1587" actId="20577"/>
        <pc:sldMkLst>
          <pc:docMk/>
          <pc:sldMk cId="3014823113" sldId="400"/>
        </pc:sldMkLst>
        <pc:spChg chg="mod">
          <ac:chgData name="Ivet Gazova" userId="04e21fba-a028-41ab-94ab-f99305103ad9" providerId="ADAL" clId="{5D96CFFC-0B9F-4182-9222-1E43BFC4F446}" dt="2023-11-28T11:02:50.980" v="316" actId="20577"/>
          <ac:spMkLst>
            <pc:docMk/>
            <pc:sldMk cId="3014823113" sldId="400"/>
            <ac:spMk id="2" creationId="{3CBB06F3-72EA-A1C6-CBA8-8F0D362EB490}"/>
          </ac:spMkLst>
        </pc:spChg>
        <pc:spChg chg="mod">
          <ac:chgData name="Ivet Gazova" userId="04e21fba-a028-41ab-94ab-f99305103ad9" providerId="ADAL" clId="{5D96CFFC-0B9F-4182-9222-1E43BFC4F446}" dt="2023-11-29T14:22:08.019" v="1587" actId="20577"/>
          <ac:spMkLst>
            <pc:docMk/>
            <pc:sldMk cId="3014823113" sldId="400"/>
            <ac:spMk id="3" creationId="{027445FD-95CF-E5FA-7F64-0E70FBB4BD7F}"/>
          </ac:spMkLst>
        </pc:spChg>
      </pc:sldChg>
      <pc:sldChg chg="modSp new mod">
        <pc:chgData name="Ivet Gazova" userId="04e21fba-a028-41ab-94ab-f99305103ad9" providerId="ADAL" clId="{5D96CFFC-0B9F-4182-9222-1E43BFC4F446}" dt="2023-11-28T11:06:22.918" v="910" actId="20577"/>
        <pc:sldMkLst>
          <pc:docMk/>
          <pc:sldMk cId="152548828" sldId="401"/>
        </pc:sldMkLst>
        <pc:spChg chg="mod">
          <ac:chgData name="Ivet Gazova" userId="04e21fba-a028-41ab-94ab-f99305103ad9" providerId="ADAL" clId="{5D96CFFC-0B9F-4182-9222-1E43BFC4F446}" dt="2023-11-28T11:04:22.183" v="522" actId="20577"/>
          <ac:spMkLst>
            <pc:docMk/>
            <pc:sldMk cId="152548828" sldId="401"/>
            <ac:spMk id="2" creationId="{F27F3496-2FBB-EB26-0539-857B1894B562}"/>
          </ac:spMkLst>
        </pc:spChg>
        <pc:spChg chg="mod">
          <ac:chgData name="Ivet Gazova" userId="04e21fba-a028-41ab-94ab-f99305103ad9" providerId="ADAL" clId="{5D96CFFC-0B9F-4182-9222-1E43BFC4F446}" dt="2023-11-28T11:06:22.918" v="910" actId="20577"/>
          <ac:spMkLst>
            <pc:docMk/>
            <pc:sldMk cId="152548828" sldId="401"/>
            <ac:spMk id="3" creationId="{CA4EC915-379D-52C0-2E1E-322C1BE9777C}"/>
          </ac:spMkLst>
        </pc:spChg>
      </pc:sldChg>
      <pc:sldChg chg="addSp delSp modSp new mod">
        <pc:chgData name="Ivet Gazova" userId="04e21fba-a028-41ab-94ab-f99305103ad9" providerId="ADAL" clId="{5D96CFFC-0B9F-4182-9222-1E43BFC4F446}" dt="2023-11-29T14:20:58.212" v="1581" actId="27107"/>
        <pc:sldMkLst>
          <pc:docMk/>
          <pc:sldMk cId="3023560259" sldId="402"/>
        </pc:sldMkLst>
        <pc:spChg chg="del">
          <ac:chgData name="Ivet Gazova" userId="04e21fba-a028-41ab-94ab-f99305103ad9" providerId="ADAL" clId="{5D96CFFC-0B9F-4182-9222-1E43BFC4F446}" dt="2023-11-28T11:08:54.518" v="1042" actId="478"/>
          <ac:spMkLst>
            <pc:docMk/>
            <pc:sldMk cId="3023560259" sldId="402"/>
            <ac:spMk id="2" creationId="{28CE7AC1-4AD0-6AE1-1F4F-98715CF2B7DA}"/>
          </ac:spMkLst>
        </pc:spChg>
        <pc:spChg chg="mod">
          <ac:chgData name="Ivet Gazova" userId="04e21fba-a028-41ab-94ab-f99305103ad9" providerId="ADAL" clId="{5D96CFFC-0B9F-4182-9222-1E43BFC4F446}" dt="2023-11-29T14:20:58.212" v="1581" actId="27107"/>
          <ac:spMkLst>
            <pc:docMk/>
            <pc:sldMk cId="3023560259" sldId="402"/>
            <ac:spMk id="3" creationId="{6D727EB2-BEEB-F743-55C3-ED7A4B2B9A45}"/>
          </ac:spMkLst>
        </pc:spChg>
        <pc:spChg chg="add mod">
          <ac:chgData name="Ivet Gazova" userId="04e21fba-a028-41ab-94ab-f99305103ad9" providerId="ADAL" clId="{5D96CFFC-0B9F-4182-9222-1E43BFC4F446}" dt="2023-11-28T11:08:52.084" v="1041"/>
          <ac:spMkLst>
            <pc:docMk/>
            <pc:sldMk cId="3023560259" sldId="402"/>
            <ac:spMk id="4" creationId="{F54F3C83-1CD1-3972-A199-307ED8D7AB28}"/>
          </ac:spMkLst>
        </pc:spChg>
      </pc:sldChg>
      <pc:sldChg chg="addSp delSp modSp new mod">
        <pc:chgData name="Ivet Gazova" userId="04e21fba-a028-41ab-94ab-f99305103ad9" providerId="ADAL" clId="{5D96CFFC-0B9F-4182-9222-1E43BFC4F446}" dt="2023-12-04T10:22:37.094" v="3025" actId="1076"/>
        <pc:sldMkLst>
          <pc:docMk/>
          <pc:sldMk cId="1758333167" sldId="403"/>
        </pc:sldMkLst>
        <pc:spChg chg="mod">
          <ac:chgData name="Ivet Gazova" userId="04e21fba-a028-41ab-94ab-f99305103ad9" providerId="ADAL" clId="{5D96CFFC-0B9F-4182-9222-1E43BFC4F446}" dt="2023-11-28T13:24:08.089" v="1284" actId="1076"/>
          <ac:spMkLst>
            <pc:docMk/>
            <pc:sldMk cId="1758333167" sldId="403"/>
            <ac:spMk id="2" creationId="{F2A9917F-FE4E-0215-CA8A-4BAFFEA0A2ED}"/>
          </ac:spMkLst>
        </pc:spChg>
        <pc:spChg chg="add mod">
          <ac:chgData name="Ivet Gazova" userId="04e21fba-a028-41ab-94ab-f99305103ad9" providerId="ADAL" clId="{5D96CFFC-0B9F-4182-9222-1E43BFC4F446}" dt="2023-12-04T10:22:37.094" v="3025" actId="1076"/>
          <ac:spMkLst>
            <pc:docMk/>
            <pc:sldMk cId="1758333167" sldId="403"/>
            <ac:spMk id="3" creationId="{7AD7D40A-1B29-B6A3-FBD4-2D71E93F3C3D}"/>
          </ac:spMkLst>
        </pc:spChg>
        <pc:spChg chg="del">
          <ac:chgData name="Ivet Gazova" userId="04e21fba-a028-41ab-94ab-f99305103ad9" providerId="ADAL" clId="{5D96CFFC-0B9F-4182-9222-1E43BFC4F446}" dt="2023-11-28T13:23:54.992" v="1277" actId="478"/>
          <ac:spMkLst>
            <pc:docMk/>
            <pc:sldMk cId="1758333167" sldId="403"/>
            <ac:spMk id="3" creationId="{83C4DD41-E3B3-E7E6-DB05-E39890286A6E}"/>
          </ac:spMkLst>
        </pc:spChg>
      </pc:sldChg>
      <pc:sldChg chg="modSp new mod">
        <pc:chgData name="Ivet Gazova" userId="04e21fba-a028-41ab-94ab-f99305103ad9" providerId="ADAL" clId="{5D96CFFC-0B9F-4182-9222-1E43BFC4F446}" dt="2023-12-04T12:29:16.068" v="3028" actId="20577"/>
        <pc:sldMkLst>
          <pc:docMk/>
          <pc:sldMk cId="1181811211" sldId="404"/>
        </pc:sldMkLst>
        <pc:spChg chg="mod">
          <ac:chgData name="Ivet Gazova" userId="04e21fba-a028-41ab-94ab-f99305103ad9" providerId="ADAL" clId="{5D96CFFC-0B9F-4182-9222-1E43BFC4F446}" dt="2023-11-29T14:25:29.256" v="1799" actId="20577"/>
          <ac:spMkLst>
            <pc:docMk/>
            <pc:sldMk cId="1181811211" sldId="404"/>
            <ac:spMk id="2" creationId="{A3C1C02D-0D53-C197-C8EC-1F97778CBCCA}"/>
          </ac:spMkLst>
        </pc:spChg>
        <pc:spChg chg="mod">
          <ac:chgData name="Ivet Gazova" userId="04e21fba-a028-41ab-94ab-f99305103ad9" providerId="ADAL" clId="{5D96CFFC-0B9F-4182-9222-1E43BFC4F446}" dt="2023-12-04T12:29:16.068" v="3028" actId="20577"/>
          <ac:spMkLst>
            <pc:docMk/>
            <pc:sldMk cId="1181811211" sldId="404"/>
            <ac:spMk id="3" creationId="{00FAA624-02B8-2A7C-6B12-6A0715F1245D}"/>
          </ac:spMkLst>
        </pc:spChg>
      </pc:sldChg>
      <pc:sldChg chg="addSp delSp modSp new mod">
        <pc:chgData name="Ivet Gazova" userId="04e21fba-a028-41ab-94ab-f99305103ad9" providerId="ADAL" clId="{5D96CFFC-0B9F-4182-9222-1E43BFC4F446}" dt="2023-12-04T09:58:34.285" v="2996" actId="1076"/>
        <pc:sldMkLst>
          <pc:docMk/>
          <pc:sldMk cId="1546807295" sldId="405"/>
        </pc:sldMkLst>
        <pc:spChg chg="mod">
          <ac:chgData name="Ivet Gazova" userId="04e21fba-a028-41ab-94ab-f99305103ad9" providerId="ADAL" clId="{5D96CFFC-0B9F-4182-9222-1E43BFC4F446}" dt="2023-12-04T09:58:28.541" v="2994" actId="1076"/>
          <ac:spMkLst>
            <pc:docMk/>
            <pc:sldMk cId="1546807295" sldId="405"/>
            <ac:spMk id="3" creationId="{57A4FAB8-0DCD-603C-E4FB-DD875184B69E}"/>
          </ac:spMkLst>
        </pc:spChg>
        <pc:picChg chg="add mod">
          <ac:chgData name="Ivet Gazova" userId="04e21fba-a028-41ab-94ab-f99305103ad9" providerId="ADAL" clId="{5D96CFFC-0B9F-4182-9222-1E43BFC4F446}" dt="2023-12-04T09:58:25.533" v="2993" actId="14100"/>
          <ac:picMkLst>
            <pc:docMk/>
            <pc:sldMk cId="1546807295" sldId="405"/>
            <ac:picMk id="4" creationId="{9BF59A53-FB05-22AF-BD66-799C1CF9B681}"/>
          </ac:picMkLst>
        </pc:picChg>
        <pc:picChg chg="add mod">
          <ac:chgData name="Ivet Gazova" userId="04e21fba-a028-41ab-94ab-f99305103ad9" providerId="ADAL" clId="{5D96CFFC-0B9F-4182-9222-1E43BFC4F446}" dt="2023-12-04T09:58:34.285" v="2996" actId="1076"/>
          <ac:picMkLst>
            <pc:docMk/>
            <pc:sldMk cId="1546807295" sldId="405"/>
            <ac:picMk id="8" creationId="{B87F1402-1183-E805-994B-1EFB52CFFAEB}"/>
          </ac:picMkLst>
        </pc:picChg>
        <pc:cxnChg chg="add del">
          <ac:chgData name="Ivet Gazova" userId="04e21fba-a028-41ab-94ab-f99305103ad9" providerId="ADAL" clId="{5D96CFFC-0B9F-4182-9222-1E43BFC4F446}" dt="2023-12-04T09:49:33.116" v="2879" actId="478"/>
          <ac:cxnSpMkLst>
            <pc:docMk/>
            <pc:sldMk cId="1546807295" sldId="405"/>
            <ac:cxnSpMk id="6" creationId="{6CB2A0ED-EBF1-63D4-DB4E-0673510C70AF}"/>
          </ac:cxnSpMkLst>
        </pc:cxnChg>
      </pc:sldChg>
      <pc:sldChg chg="addSp modSp new mod">
        <pc:chgData name="Ivet Gazova" userId="04e21fba-a028-41ab-94ab-f99305103ad9" providerId="ADAL" clId="{5D96CFFC-0B9F-4182-9222-1E43BFC4F446}" dt="2023-11-29T14:43:05.818" v="2578" actId="20577"/>
        <pc:sldMkLst>
          <pc:docMk/>
          <pc:sldMk cId="2215744534" sldId="406"/>
        </pc:sldMkLst>
        <pc:spChg chg="mod">
          <ac:chgData name="Ivet Gazova" userId="04e21fba-a028-41ab-94ab-f99305103ad9" providerId="ADAL" clId="{5D96CFFC-0B9F-4182-9222-1E43BFC4F446}" dt="2023-11-29T14:42:09.636" v="2526" actId="20577"/>
          <ac:spMkLst>
            <pc:docMk/>
            <pc:sldMk cId="2215744534" sldId="406"/>
            <ac:spMk id="2" creationId="{0FC5A322-8C0D-DD51-20E8-4CD7FB4C3C33}"/>
          </ac:spMkLst>
        </pc:spChg>
        <pc:spChg chg="mod">
          <ac:chgData name="Ivet Gazova" userId="04e21fba-a028-41ab-94ab-f99305103ad9" providerId="ADAL" clId="{5D96CFFC-0B9F-4182-9222-1E43BFC4F446}" dt="2023-11-29T14:43:05.818" v="2578" actId="20577"/>
          <ac:spMkLst>
            <pc:docMk/>
            <pc:sldMk cId="2215744534" sldId="406"/>
            <ac:spMk id="3" creationId="{62CFEE08-D6AA-F8A2-93D3-A8B2ADEA40A2}"/>
          </ac:spMkLst>
        </pc:spChg>
        <pc:picChg chg="add mod">
          <ac:chgData name="Ivet Gazova" userId="04e21fba-a028-41ab-94ab-f99305103ad9" providerId="ADAL" clId="{5D96CFFC-0B9F-4182-9222-1E43BFC4F446}" dt="2023-11-29T14:38:36.003" v="2353" actId="1076"/>
          <ac:picMkLst>
            <pc:docMk/>
            <pc:sldMk cId="2215744534" sldId="406"/>
            <ac:picMk id="4" creationId="{6ECF1875-A8B4-986A-9279-BC33D056EFC8}"/>
          </ac:picMkLst>
        </pc:picChg>
        <pc:picChg chg="add mod">
          <ac:chgData name="Ivet Gazova" userId="04e21fba-a028-41ab-94ab-f99305103ad9" providerId="ADAL" clId="{5D96CFFC-0B9F-4182-9222-1E43BFC4F446}" dt="2023-11-29T14:38:34.534" v="2352" actId="1076"/>
          <ac:picMkLst>
            <pc:docMk/>
            <pc:sldMk cId="2215744534" sldId="406"/>
            <ac:picMk id="6" creationId="{8D4C0FE7-3CBD-9BEF-9D81-9BD429203E66}"/>
          </ac:picMkLst>
        </pc:picChg>
      </pc:sldChg>
      <pc:sldChg chg="modSp mod">
        <pc:chgData name="Ivet Gazova" userId="04e21fba-a028-41ab-94ab-f99305103ad9" providerId="ADAL" clId="{5D96CFFC-0B9F-4182-9222-1E43BFC4F446}" dt="2023-12-06T09:20:10.801" v="3072" actId="20577"/>
        <pc:sldMkLst>
          <pc:docMk/>
          <pc:sldMk cId="3662243999" sldId="407"/>
        </pc:sldMkLst>
        <pc:spChg chg="mod">
          <ac:chgData name="Ivet Gazova" userId="04e21fba-a028-41ab-94ab-f99305103ad9" providerId="ADAL" clId="{5D96CFFC-0B9F-4182-9222-1E43BFC4F446}" dt="2023-12-06T09:20:10.801" v="3072" actId="20577"/>
          <ac:spMkLst>
            <pc:docMk/>
            <pc:sldMk cId="3662243999" sldId="407"/>
            <ac:spMk id="3" creationId="{404CB22C-17EC-8C16-8305-9CA46FAEE576}"/>
          </ac:spMkLst>
        </pc:spChg>
      </pc:sldChg>
    </pc:docChg>
  </pc:docChgLst>
  <pc:docChgLst>
    <pc:chgData name="Ivet Gazova" userId="04e21fba-a028-41ab-94ab-f99305103ad9" providerId="ADAL" clId="{9BD76EC7-88B3-475E-A7AE-6C0AF9308315}"/>
    <pc:docChg chg="custSel addSld delSld modSld">
      <pc:chgData name="Ivet Gazova" userId="04e21fba-a028-41ab-94ab-f99305103ad9" providerId="ADAL" clId="{9BD76EC7-88B3-475E-A7AE-6C0AF9308315}" dt="2023-11-02T14:56:36.977" v="24" actId="1076"/>
      <pc:docMkLst>
        <pc:docMk/>
      </pc:docMkLst>
      <pc:sldChg chg="del">
        <pc:chgData name="Ivet Gazova" userId="04e21fba-a028-41ab-94ab-f99305103ad9" providerId="ADAL" clId="{9BD76EC7-88B3-475E-A7AE-6C0AF9308315}" dt="2023-11-02T14:23:10.977" v="3" actId="2696"/>
        <pc:sldMkLst>
          <pc:docMk/>
          <pc:sldMk cId="2367610989" sldId="257"/>
        </pc:sldMkLst>
      </pc:sldChg>
      <pc:sldChg chg="del">
        <pc:chgData name="Ivet Gazova" userId="04e21fba-a028-41ab-94ab-f99305103ad9" providerId="ADAL" clId="{9BD76EC7-88B3-475E-A7AE-6C0AF9308315}" dt="2023-11-02T14:26:03.522" v="4" actId="2696"/>
        <pc:sldMkLst>
          <pc:docMk/>
          <pc:sldMk cId="3131339695" sldId="258"/>
        </pc:sldMkLst>
      </pc:sldChg>
      <pc:sldChg chg="del">
        <pc:chgData name="Ivet Gazova" userId="04e21fba-a028-41ab-94ab-f99305103ad9" providerId="ADAL" clId="{9BD76EC7-88B3-475E-A7AE-6C0AF9308315}" dt="2023-11-02T14:23:08.501" v="2" actId="2696"/>
        <pc:sldMkLst>
          <pc:docMk/>
          <pc:sldMk cId="275485649" sldId="259"/>
        </pc:sldMkLst>
      </pc:sldChg>
      <pc:sldChg chg="modSp mod">
        <pc:chgData name="Ivet Gazova" userId="04e21fba-a028-41ab-94ab-f99305103ad9" providerId="ADAL" clId="{9BD76EC7-88B3-475E-A7AE-6C0AF9308315}" dt="2023-11-02T14:22:56.731" v="0" actId="27636"/>
        <pc:sldMkLst>
          <pc:docMk/>
          <pc:sldMk cId="4111788029" sldId="260"/>
        </pc:sldMkLst>
        <pc:spChg chg="mod">
          <ac:chgData name="Ivet Gazova" userId="04e21fba-a028-41ab-94ab-f99305103ad9" providerId="ADAL" clId="{9BD76EC7-88B3-475E-A7AE-6C0AF9308315}" dt="2023-11-02T14:22:56.731" v="0" actId="27636"/>
          <ac:spMkLst>
            <pc:docMk/>
            <pc:sldMk cId="4111788029" sldId="260"/>
            <ac:spMk id="3" creationId="{1A0BB367-BCBC-AAA2-2612-88C2CA4C0B73}"/>
          </ac:spMkLst>
        </pc:spChg>
      </pc:sldChg>
      <pc:sldChg chg="modSp mod">
        <pc:chgData name="Ivet Gazova" userId="04e21fba-a028-41ab-94ab-f99305103ad9" providerId="ADAL" clId="{9BD76EC7-88B3-475E-A7AE-6C0AF9308315}" dt="2023-11-02T14:22:56.745" v="1" actId="27636"/>
        <pc:sldMkLst>
          <pc:docMk/>
          <pc:sldMk cId="2685262143" sldId="262"/>
        </pc:sldMkLst>
        <pc:spChg chg="mod">
          <ac:chgData name="Ivet Gazova" userId="04e21fba-a028-41ab-94ab-f99305103ad9" providerId="ADAL" clId="{9BD76EC7-88B3-475E-A7AE-6C0AF9308315}" dt="2023-11-02T14:22:56.745" v="1" actId="27636"/>
          <ac:spMkLst>
            <pc:docMk/>
            <pc:sldMk cId="2685262143" sldId="262"/>
            <ac:spMk id="3" creationId="{4B7A2A98-EE0F-3B2D-36DB-0AA3E9495BAC}"/>
          </ac:spMkLst>
        </pc:spChg>
      </pc:sldChg>
      <pc:sldChg chg="del">
        <pc:chgData name="Ivet Gazova" userId="04e21fba-a028-41ab-94ab-f99305103ad9" providerId="ADAL" clId="{9BD76EC7-88B3-475E-A7AE-6C0AF9308315}" dt="2023-11-02T14:43:32.308" v="6" actId="2696"/>
        <pc:sldMkLst>
          <pc:docMk/>
          <pc:sldMk cId="3420832268" sldId="388"/>
        </pc:sldMkLst>
      </pc:sldChg>
      <pc:sldChg chg="del">
        <pc:chgData name="Ivet Gazova" userId="04e21fba-a028-41ab-94ab-f99305103ad9" providerId="ADAL" clId="{9BD76EC7-88B3-475E-A7AE-6C0AF9308315}" dt="2023-11-02T14:43:27.630" v="5" actId="2696"/>
        <pc:sldMkLst>
          <pc:docMk/>
          <pc:sldMk cId="2279879750" sldId="390"/>
        </pc:sldMkLst>
      </pc:sldChg>
      <pc:sldChg chg="addSp delSp modSp new mod">
        <pc:chgData name="Ivet Gazova" userId="04e21fba-a028-41ab-94ab-f99305103ad9" providerId="ADAL" clId="{9BD76EC7-88B3-475E-A7AE-6C0AF9308315}" dt="2023-11-02T14:56:36.977" v="24" actId="1076"/>
        <pc:sldMkLst>
          <pc:docMk/>
          <pc:sldMk cId="857674440" sldId="394"/>
        </pc:sldMkLst>
        <pc:spChg chg="del">
          <ac:chgData name="Ivet Gazova" userId="04e21fba-a028-41ab-94ab-f99305103ad9" providerId="ADAL" clId="{9BD76EC7-88B3-475E-A7AE-6C0AF9308315}" dt="2023-11-02T14:56:21.830" v="15" actId="22"/>
          <ac:spMkLst>
            <pc:docMk/>
            <pc:sldMk cId="857674440" sldId="394"/>
            <ac:spMk id="3" creationId="{1E18FD86-00BD-92BE-EA82-28ED420F3C5C}"/>
          </ac:spMkLst>
        </pc:spChg>
        <pc:picChg chg="add mod">
          <ac:chgData name="Ivet Gazova" userId="04e21fba-a028-41ab-94ab-f99305103ad9" providerId="ADAL" clId="{9BD76EC7-88B3-475E-A7AE-6C0AF9308315}" dt="2023-11-02T14:56:36.977" v="24" actId="1076"/>
          <ac:picMkLst>
            <pc:docMk/>
            <pc:sldMk cId="857674440" sldId="394"/>
            <ac:picMk id="5" creationId="{51CEB76D-21F4-37AE-37AB-F13581369E7C}"/>
          </ac:picMkLst>
        </pc:picChg>
        <pc:picChg chg="add mod ord">
          <ac:chgData name="Ivet Gazova" userId="04e21fba-a028-41ab-94ab-f99305103ad9" providerId="ADAL" clId="{9BD76EC7-88B3-475E-A7AE-6C0AF9308315}" dt="2023-11-02T14:56:34.979" v="23" actId="1076"/>
          <ac:picMkLst>
            <pc:docMk/>
            <pc:sldMk cId="857674440" sldId="394"/>
            <ac:picMk id="7" creationId="{9B97E890-ADDA-FDE7-CCC2-39246925D6B8}"/>
          </ac:picMkLst>
        </pc:picChg>
      </pc:sldChg>
      <pc:sldChg chg="addSp modSp new mod">
        <pc:chgData name="Ivet Gazova" userId="04e21fba-a028-41ab-94ab-f99305103ad9" providerId="ADAL" clId="{9BD76EC7-88B3-475E-A7AE-6C0AF9308315}" dt="2023-11-02T14:55:33.238" v="14" actId="1076"/>
        <pc:sldMkLst>
          <pc:docMk/>
          <pc:sldMk cId="1257050135" sldId="395"/>
        </pc:sldMkLst>
        <pc:picChg chg="add mod">
          <ac:chgData name="Ivet Gazova" userId="04e21fba-a028-41ab-94ab-f99305103ad9" providerId="ADAL" clId="{9BD76EC7-88B3-475E-A7AE-6C0AF9308315}" dt="2023-11-02T14:55:33.238" v="14" actId="1076"/>
          <ac:picMkLst>
            <pc:docMk/>
            <pc:sldMk cId="1257050135" sldId="395"/>
            <ac:picMk id="5" creationId="{D33F2D90-A3A7-F8E7-DDDD-C8A3A638721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611010-C49B-42DD-9EAE-459D87B88376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99BB0-3A18-4AC7-ACFE-9CFD9DAC28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7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12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80078"/>
            <a:ext cx="9144000" cy="156308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dirty="0"/>
              <a:t>Transport Scotland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74521"/>
            <a:ext cx="9144000" cy="787341"/>
          </a:xfrm>
        </p:spPr>
        <p:txBody>
          <a:bodyPr anchor="t"/>
          <a:lstStyle>
            <a:lvl1pPr marL="0" indent="0" algn="ctr">
              <a:buNone/>
              <a:defRPr sz="2400" baseline="0">
                <a:solidFill>
                  <a:srgbClr val="FFB400"/>
                </a:solidFill>
                <a:latin typeface="Montserrat ExtraBold" panose="000009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The national transport agency for Scotland</a:t>
            </a:r>
            <a:endParaRPr lang="en-GB" dirty="0"/>
          </a:p>
        </p:txBody>
      </p:sp>
      <p:pic>
        <p:nvPicPr>
          <p:cNvPr id="7" name="Picture 6" title="Transport Scotland icons for various modes of travel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 r="471"/>
          <a:stretch/>
        </p:blipFill>
        <p:spPr>
          <a:xfrm>
            <a:off x="2249102" y="4514429"/>
            <a:ext cx="7972927" cy="2121326"/>
          </a:xfrm>
          <a:prstGeom prst="rect">
            <a:avLst/>
          </a:prstGeom>
        </p:spPr>
      </p:pic>
      <p:pic>
        <p:nvPicPr>
          <p:cNvPr id="10" name="Picture 9" title="Transport Scotland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20" y="289947"/>
            <a:ext cx="1048559" cy="14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2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6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21" y="177189"/>
            <a:ext cx="999314" cy="14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22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bg>
      <p:bgPr>
        <a:solidFill>
          <a:srgbClr val="2121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80078"/>
            <a:ext cx="9144000" cy="1563085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 ExtraBold" panose="00000900000000000000" pitchFamily="2" charset="0"/>
              </a:defRPr>
            </a:lvl1pPr>
          </a:lstStyle>
          <a:p>
            <a:r>
              <a:rPr lang="en-US" dirty="0"/>
              <a:t>Transport Scotland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74521"/>
            <a:ext cx="9144000" cy="787341"/>
          </a:xfrm>
        </p:spPr>
        <p:txBody>
          <a:bodyPr anchor="t"/>
          <a:lstStyle>
            <a:lvl1pPr marL="0" indent="0" algn="ctr">
              <a:buNone/>
              <a:defRPr sz="2400" baseline="0">
                <a:solidFill>
                  <a:srgbClr val="FFB400"/>
                </a:solidFill>
                <a:latin typeface="Montserrat ExtraBold" panose="000009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The national transport agency for Scotland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 r="471"/>
          <a:stretch/>
        </p:blipFill>
        <p:spPr>
          <a:xfrm>
            <a:off x="2249102" y="4514429"/>
            <a:ext cx="7972927" cy="21213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20" y="186916"/>
            <a:ext cx="1048559" cy="14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S director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664751" y="553345"/>
            <a:ext cx="50933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Montserrat ExtraBold" panose="00000900000000000000" pitchFamily="2" charset="0"/>
                <a:ea typeface="+mn-ea"/>
                <a:cs typeface="+mn-cs"/>
              </a:rPr>
              <a:t>Our directorates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solidFill>
                <a:srgbClr val="212192"/>
              </a:solidFill>
              <a:effectLst/>
              <a:uLnTx/>
              <a:uFillTx/>
              <a:latin typeface="Montserrat ExtraBold" panose="00000900000000000000" pitchFamily="2" charset="0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4751" y="1722319"/>
            <a:ext cx="258966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Low Carbon Economy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working across Government and with our partners and stakeholders, to create the conditions for Scotland to lead in and benefit from the shift to ultra-low emission vehicles.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420137" y="1722319"/>
            <a:ext cx="263547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Roads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the safe operation of the Trunk Road Network, roads policy, air quality and the environment, transport resilience and transport planning for major events.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9289942" y="3737679"/>
            <a:ext cx="2708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Finance and Corporate Services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Provides core services and advice in finance, human resources, learning and development, information technology, facilities, health and safety, chief executive support, communications and corporate governance.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613156" y="1719915"/>
            <a:ext cx="2675025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Major Projects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the design, development, procurement and construction of major trunk road improvement projects across Scotland, along with providing procurement advice across the organisation.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4751" y="3737679"/>
            <a:ext cx="26750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Bus, Accessibility </a:t>
            </a:r>
            <a:b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</a:b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and Active Travel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the Scottish Government’s policy relating to bus, active travel, smart and integrated ticketing and accessible travel.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570511" y="3737679"/>
            <a:ext cx="26354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Transport Strategy </a:t>
            </a:r>
            <a:b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</a:b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and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transport strategy and integration, transport futures, transport analysis and strategic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transporting planning.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20137" y="3737679"/>
            <a:ext cx="26152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Aviation, Maritime, Freight and Canals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Promotes Scotland’s international connectivity and transport links to our remote and island communities.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9289943" y="1722319"/>
            <a:ext cx="270896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Rail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 for Scotland’s rail policy, specification and development as well as the funding of Scotland’s rail infrastructure, passenger and freight services through rail industry delivery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partners. 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664751" y="5401500"/>
            <a:ext cx="3497674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Montserrat SemiBold" panose="00000700000000000000" pitchFamily="2" charset="0"/>
                <a:ea typeface="+mn-ea"/>
                <a:cs typeface="+mn-cs"/>
              </a:rPr>
              <a:t>Ferries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Promoting connectivity of our islands and remote communities through contract management, vessel and infrastructure replacement and the Islands Connectivity Plan.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21219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3" name="Picture 22" title="Transport Scotland icons for various modes of travel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 r="471"/>
          <a:stretch/>
        </p:blipFill>
        <p:spPr>
          <a:xfrm>
            <a:off x="4353642" y="5753039"/>
            <a:ext cx="3869078" cy="1029431"/>
          </a:xfrm>
          <a:prstGeom prst="rect">
            <a:avLst/>
          </a:prstGeom>
        </p:spPr>
      </p:pic>
      <p:pic>
        <p:nvPicPr>
          <p:cNvPr id="26" name="Picture 25" title="Transport Scotland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21" y="177189"/>
            <a:ext cx="999314" cy="140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9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1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2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8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6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18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9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91320" cy="10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7632"/>
            <a:ext cx="10515600" cy="454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9BB8-E6F7-49EA-9296-D7F4499E901F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3158F-13D5-4ADE-BB6A-99CA18F7987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title="Transport Scotland logo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521" y="177189"/>
            <a:ext cx="999314" cy="1405628"/>
          </a:xfrm>
          <a:prstGeom prst="rect">
            <a:avLst/>
          </a:prstGeom>
        </p:spPr>
      </p:pic>
      <p:pic>
        <p:nvPicPr>
          <p:cNvPr id="12" name="Picture 11" title="Transport Scotland icons for various modes of travel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54" r="471"/>
          <a:stretch/>
        </p:blipFill>
        <p:spPr>
          <a:xfrm>
            <a:off x="0" y="6176963"/>
            <a:ext cx="2548647" cy="6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2" r:id="rId4"/>
    <p:sldLayoutId id="2147483654" r:id="rId5"/>
    <p:sldLayoutId id="2147483651" r:id="rId6"/>
    <p:sldLayoutId id="2147483653" r:id="rId7"/>
    <p:sldLayoutId id="2147483655" r:id="rId8"/>
    <p:sldLayoutId id="2147483656" r:id="rId9"/>
    <p:sldLayoutId id="2147483657" r:id="rId10"/>
    <p:sldLayoutId id="2147483664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12192"/>
          </a:solidFill>
          <a:latin typeface="Montserrat ExtraBold" panose="000009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1219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1219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1219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219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21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Road Casualty 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Ivet Gazova</a:t>
            </a:r>
          </a:p>
          <a:p>
            <a:r>
              <a:rPr lang="en-GB" dirty="0"/>
              <a:t>Transport Scotland</a:t>
            </a:r>
          </a:p>
        </p:txBody>
      </p:sp>
    </p:spTree>
    <p:extLst>
      <p:ext uri="{BB962C8B-B14F-4D97-AF65-F5344CB8AC3E}">
        <p14:creationId xmlns:p14="http://schemas.microsoft.com/office/powerpoint/2010/main" val="249406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3496-2FBB-EB26-0539-857B1894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share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915-379D-52C0-2E1E-322C1BE9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initially I sent the html document to various stakeholders so they can view it in their own time </a:t>
            </a:r>
          </a:p>
          <a:p>
            <a:endParaRPr lang="en-GB" dirty="0"/>
          </a:p>
          <a:p>
            <a:r>
              <a:rPr lang="en-GB" dirty="0"/>
              <a:t>did not work for everyone. Local Authorities have different IT emails etc, some are blocking html documents, some can’t view the map</a:t>
            </a:r>
          </a:p>
          <a:p>
            <a:endParaRPr lang="en-GB" dirty="0"/>
          </a:p>
          <a:p>
            <a:r>
              <a:rPr lang="en-GB" dirty="0"/>
              <a:t>Alice came up with a different idea</a:t>
            </a:r>
          </a:p>
        </p:txBody>
      </p:sp>
    </p:spTree>
    <p:extLst>
      <p:ext uri="{BB962C8B-B14F-4D97-AF65-F5344CB8AC3E}">
        <p14:creationId xmlns:p14="http://schemas.microsoft.com/office/powerpoint/2010/main" val="15254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A35-8596-550D-3346-733F3EFB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Pages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96263-7716-9116-514A-0956D816B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410" y="1449422"/>
            <a:ext cx="7233288" cy="454977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295F93-147B-ADCF-F914-2F51C245A981}"/>
              </a:ext>
            </a:extLst>
          </p:cNvPr>
          <p:cNvSpPr txBox="1"/>
          <p:nvPr/>
        </p:nvSpPr>
        <p:spPr>
          <a:xfrm>
            <a:off x="1006680" y="1910214"/>
            <a:ext cx="3011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Needs to be a public repository</a:t>
            </a:r>
          </a:p>
        </p:txBody>
      </p:sp>
    </p:spTree>
    <p:extLst>
      <p:ext uri="{BB962C8B-B14F-4D97-AF65-F5344CB8AC3E}">
        <p14:creationId xmlns:p14="http://schemas.microsoft.com/office/powerpoint/2010/main" val="356609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060B9-F406-6367-A51A-90FBA86B4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359" y="794928"/>
            <a:ext cx="8809282" cy="454977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BB56FE-1A74-A364-4806-763371EB4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29" y="5896384"/>
            <a:ext cx="5257800" cy="333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736FB-309D-952D-4862-8D0255FB0611}"/>
              </a:ext>
            </a:extLst>
          </p:cNvPr>
          <p:cNvSpPr txBox="1"/>
          <p:nvPr/>
        </p:nvSpPr>
        <p:spPr>
          <a:xfrm>
            <a:off x="5140983" y="5596728"/>
            <a:ext cx="504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repository name/ folder structure/name of your html document</a:t>
            </a:r>
          </a:p>
        </p:txBody>
      </p:sp>
    </p:spTree>
    <p:extLst>
      <p:ext uri="{BB962C8B-B14F-4D97-AF65-F5344CB8AC3E}">
        <p14:creationId xmlns:p14="http://schemas.microsoft.com/office/powerpoint/2010/main" val="98122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06F3-72EA-A1C6-CBA8-8F0D362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I’m glad I used git/</a:t>
            </a:r>
            <a:r>
              <a:rPr lang="en-GB" dirty="0" err="1"/>
              <a:t>github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45FD-95CF-E5FA-7F64-0E70FBB4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wasn’t scared to delete code – if I ever needed it again, I could look it up</a:t>
            </a:r>
          </a:p>
          <a:p>
            <a:endParaRPr lang="en-GB" dirty="0"/>
          </a:p>
          <a:p>
            <a:r>
              <a:rPr lang="en-GB" dirty="0"/>
              <a:t>Alice could work on the code simultaneously</a:t>
            </a:r>
          </a:p>
          <a:p>
            <a:endParaRPr lang="en-GB" dirty="0"/>
          </a:p>
          <a:p>
            <a:r>
              <a:rPr lang="en-GB" dirty="0"/>
              <a:t>share the link on </a:t>
            </a:r>
            <a:r>
              <a:rPr lang="en-GB" dirty="0" err="1"/>
              <a:t>Github</a:t>
            </a:r>
            <a:r>
              <a:rPr lang="en-GB" dirty="0"/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3014823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575C-33C0-8AF9-F718-77EF51AC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54EC3-BD36-4110-51D3-C884A1C4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to save SAS dataset as csv files every time we update the dataset for publishing (2x a year) (but you have to remember!)</a:t>
            </a:r>
          </a:p>
          <a:p>
            <a:endParaRPr lang="en-GB" dirty="0"/>
          </a:p>
          <a:p>
            <a:r>
              <a:rPr lang="en-GB" dirty="0"/>
              <a:t>learning curve for Git/</a:t>
            </a:r>
            <a:r>
              <a:rPr lang="en-GB" dirty="0" err="1"/>
              <a:t>Github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491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B842-D90D-B700-371F-F1CAF602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CB22C-17EC-8C16-8305-9CA46FAEE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good feedback from stakeholders, much faster and easier to change based on their feedback than before</a:t>
            </a:r>
          </a:p>
          <a:p>
            <a:endParaRPr lang="en-GB" dirty="0"/>
          </a:p>
          <a:p>
            <a:r>
              <a:rPr lang="en-GB" dirty="0"/>
              <a:t>starting with </a:t>
            </a:r>
            <a:r>
              <a:rPr lang="en-GB" dirty="0" err="1"/>
              <a:t>Rmarkdown</a:t>
            </a:r>
            <a:r>
              <a:rPr lang="en-GB" dirty="0"/>
              <a:t>: do smaller project with a deadline and don’t be </a:t>
            </a:r>
            <a:r>
              <a:rPr lang="en-GB"/>
              <a:t>afraid to get </a:t>
            </a:r>
            <a:r>
              <a:rPr lang="en-GB" dirty="0"/>
              <a:t>help!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24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9917F-FE4E-0215-CA8A-4BAFFEA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826" y="2069983"/>
            <a:ext cx="6871283" cy="156035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Thank you for your attention!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7D40A-1B29-B6A3-FBD4-2D71E93F3C3D}"/>
              </a:ext>
            </a:extLst>
          </p:cNvPr>
          <p:cNvSpPr txBox="1"/>
          <p:nvPr/>
        </p:nvSpPr>
        <p:spPr>
          <a:xfrm>
            <a:off x="4269996" y="4135773"/>
            <a:ext cx="26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ivet.gazova@gov.scot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33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A463-5A54-817B-2BCA-4D2598B1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 Safety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4F3C-1E44-D722-7BCB-380F44A6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presentations with focus groups on specific road users/locations based on our annual publications</a:t>
            </a:r>
          </a:p>
          <a:p>
            <a:endParaRPr lang="en-GB" dirty="0"/>
          </a:p>
          <a:p>
            <a:r>
              <a:rPr lang="en-GB" dirty="0"/>
              <a:t>users are policy colleagues, council employees, road user focus groups who might not have analytical support</a:t>
            </a:r>
          </a:p>
          <a:p>
            <a:endParaRPr lang="en-GB" dirty="0"/>
          </a:p>
          <a:p>
            <a:r>
              <a:rPr lang="en-GB" dirty="0"/>
              <a:t>stakeholders were interested in where the collisions happen (hotspots)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6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52CE-A16E-3322-45D7-BB7BF4B8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Without R: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97E890-ADDA-FDE7-CCC2-39246925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7044" y="4211446"/>
            <a:ext cx="5269155" cy="23791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EB76D-21F4-37AE-37AB-F1358136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43" y="3212983"/>
            <a:ext cx="3206677" cy="40194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B06EDD-5185-B414-0EDC-46EC2E36E1B6}"/>
              </a:ext>
            </a:extLst>
          </p:cNvPr>
          <p:cNvSpPr txBox="1"/>
          <p:nvPr/>
        </p:nvSpPr>
        <p:spPr>
          <a:xfrm>
            <a:off x="838198" y="2147311"/>
            <a:ext cx="353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2) convert Northing and Easting to longitude and latitude (copy-paste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2FCAC-928C-DCB4-336C-35ABA7C7CECD}"/>
              </a:ext>
            </a:extLst>
          </p:cNvPr>
          <p:cNvSpPr txBox="1"/>
          <p:nvPr/>
        </p:nvSpPr>
        <p:spPr>
          <a:xfrm>
            <a:off x="7646711" y="3363871"/>
            <a:ext cx="277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3) convert to </a:t>
            </a:r>
            <a:r>
              <a:rPr lang="en-GB" dirty="0" err="1"/>
              <a:t>geoJSON</a:t>
            </a:r>
            <a:endParaRPr lang="en-GB" dirty="0"/>
          </a:p>
          <a:p>
            <a:r>
              <a:rPr lang="en-GB" dirty="0"/>
              <a:t>(copy-paste 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0DCEE4-D677-B307-FB3A-A89D7278338F}"/>
              </a:ext>
            </a:extLst>
          </p:cNvPr>
          <p:cNvCxnSpPr>
            <a:cxnSpLocks/>
          </p:cNvCxnSpPr>
          <p:nvPr/>
        </p:nvCxnSpPr>
        <p:spPr>
          <a:xfrm>
            <a:off x="4734384" y="3204951"/>
            <a:ext cx="1832660" cy="60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D64461-CEB9-A131-1FBD-22136689386D}"/>
              </a:ext>
            </a:extLst>
          </p:cNvPr>
          <p:cNvSpPr txBox="1"/>
          <p:nvPr/>
        </p:nvSpPr>
        <p:spPr>
          <a:xfrm>
            <a:off x="5167764" y="1187929"/>
            <a:ext cx="495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1.) create a list of collisions in SAS (year, mode) and take the UK reference grid coordinates from the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38215C-7245-31CF-D64E-A9115E86CDA4}"/>
              </a:ext>
            </a:extLst>
          </p:cNvPr>
          <p:cNvCxnSpPr>
            <a:cxnSpLocks/>
          </p:cNvCxnSpPr>
          <p:nvPr/>
        </p:nvCxnSpPr>
        <p:spPr>
          <a:xfrm flipH="1">
            <a:off x="2910980" y="1736521"/>
            <a:ext cx="1954635" cy="23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7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3F2D90-A3A7-F8E7-DDDD-C8A3A638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71" y="306403"/>
            <a:ext cx="7891016" cy="5999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92428-8D44-1868-BC98-FA39DD0F2D01}"/>
              </a:ext>
            </a:extLst>
          </p:cNvPr>
          <p:cNvSpPr txBox="1"/>
          <p:nvPr/>
        </p:nvSpPr>
        <p:spPr>
          <a:xfrm>
            <a:off x="318082" y="1521948"/>
            <a:ext cx="353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4) upload to external website</a:t>
            </a:r>
          </a:p>
          <a:p>
            <a:r>
              <a:rPr lang="en-GB" dirty="0"/>
              <a:t>(copy-paste 3)</a:t>
            </a:r>
          </a:p>
        </p:txBody>
      </p:sp>
    </p:spTree>
    <p:extLst>
      <p:ext uri="{BB962C8B-B14F-4D97-AF65-F5344CB8AC3E}">
        <p14:creationId xmlns:p14="http://schemas.microsoft.com/office/powerpoint/2010/main" val="12570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7EB2-BEEB-F743-55C3-ED7A4B2B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lots of copy pasting</a:t>
            </a:r>
          </a:p>
          <a:p>
            <a:r>
              <a:rPr lang="en-GB" dirty="0"/>
              <a:t>not very customisable</a:t>
            </a:r>
          </a:p>
          <a:p>
            <a:r>
              <a:rPr lang="en-GB" dirty="0"/>
              <a:t>you have to generate the list of collisions each time in SAS depending on who asks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4F3C83-1CD1-3972-A199-307ED8D7AB28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9991320" cy="10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12192"/>
                </a:solidFill>
                <a:latin typeface="Montserrat 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en-GB"/>
              <a:t>Without 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56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1C02D-0D53-C197-C8EC-1F97778C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 casualty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A624-02B8-2A7C-6B12-6A0715F1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map using R/</a:t>
            </a:r>
            <a:r>
              <a:rPr lang="en-GB" dirty="0" err="1"/>
              <a:t>Rmarkdown</a:t>
            </a:r>
            <a:r>
              <a:rPr lang="en-GB" dirty="0"/>
              <a:t> so it’s faster and easier </a:t>
            </a:r>
          </a:p>
          <a:p>
            <a:endParaRPr lang="en-GB" dirty="0"/>
          </a:p>
          <a:p>
            <a:r>
              <a:rPr lang="en-GB" dirty="0"/>
              <a:t>short and defined project</a:t>
            </a:r>
          </a:p>
          <a:p>
            <a:endParaRPr lang="en-GB" dirty="0"/>
          </a:p>
          <a:p>
            <a:r>
              <a:rPr lang="en-GB" dirty="0"/>
              <a:t>help from Alice Byers/Tom Wilson (Data Innovation Team)</a:t>
            </a:r>
          </a:p>
          <a:p>
            <a:endParaRPr lang="en-GB" dirty="0"/>
          </a:p>
          <a:p>
            <a:r>
              <a:rPr lang="en-GB" dirty="0"/>
              <a:t>beginner with </a:t>
            </a:r>
            <a:r>
              <a:rPr lang="en-GB" dirty="0" err="1"/>
              <a:t>Rmarkdown</a:t>
            </a:r>
            <a:r>
              <a:rPr lang="en-GB" dirty="0"/>
              <a:t>, so not a complicated code</a:t>
            </a:r>
          </a:p>
        </p:txBody>
      </p:sp>
    </p:spTree>
    <p:extLst>
      <p:ext uri="{BB962C8B-B14F-4D97-AF65-F5344CB8AC3E}">
        <p14:creationId xmlns:p14="http://schemas.microsoft.com/office/powerpoint/2010/main" val="118181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A322-8C0D-DD51-20E8-4CD7FB4C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code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EE08-D6AA-F8A2-93D3-A8B2ADEA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script to filter the dataset to select the right rows and variables</a:t>
            </a:r>
          </a:p>
          <a:p>
            <a:endParaRPr lang="en-GB" dirty="0"/>
          </a:p>
          <a:p>
            <a:r>
              <a:rPr lang="en-GB" dirty="0"/>
              <a:t>code which produces a map using R package Leaflet</a:t>
            </a:r>
          </a:p>
          <a:p>
            <a:endParaRPr lang="en-GB" dirty="0"/>
          </a:p>
          <a:p>
            <a:r>
              <a:rPr lang="en-GB" dirty="0" err="1"/>
              <a:t>Rmarkdown</a:t>
            </a:r>
            <a:r>
              <a:rPr lang="en-GB" dirty="0"/>
              <a:t> code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F1875-A8B4-986A-9279-BC33D056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5251283"/>
            <a:ext cx="1129145" cy="13137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4C0FE7-3CBD-9BEF-9D81-9BD42920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96" y="5354902"/>
            <a:ext cx="32480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4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1B29-259F-6AE7-84FD-FD818BCB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3799EB-D759-2DC2-ACEA-00031ED8A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7096" y="2660361"/>
            <a:ext cx="2733675" cy="9810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591F88-BD84-858A-732B-AC4FEF2C5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20" y="3974483"/>
            <a:ext cx="2286000" cy="20764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6003516-1706-BC5B-20CF-819E836B52AD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9991320" cy="108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12192"/>
                </a:solidFill>
                <a:latin typeface="Montserrat ExtraBold" panose="00000900000000000000" pitchFamily="2" charset="0"/>
                <a:ea typeface="+mj-ea"/>
                <a:cs typeface="+mj-cs"/>
              </a:defRPr>
            </a:lvl1pPr>
          </a:lstStyle>
          <a:p>
            <a:r>
              <a:rPr lang="en-GB"/>
              <a:t>Main code organisation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8F0EC6-0083-F801-4176-7479EEB361BC}"/>
              </a:ext>
            </a:extLst>
          </p:cNvPr>
          <p:cNvSpPr txBox="1">
            <a:spLocks/>
          </p:cNvSpPr>
          <p:nvPr/>
        </p:nvSpPr>
        <p:spPr>
          <a:xfrm>
            <a:off x="838200" y="1627632"/>
            <a:ext cx="10515600" cy="454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1219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121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121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21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121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added a set up environment script –  where it’s easy to update the year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adjacent functions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A69B54-0A70-69A4-B2F7-D2C1D2CCD964}"/>
              </a:ext>
            </a:extLst>
          </p:cNvPr>
          <p:cNvCxnSpPr/>
          <p:nvPr/>
        </p:nvCxnSpPr>
        <p:spPr>
          <a:xfrm>
            <a:off x="5226341" y="4932727"/>
            <a:ext cx="3389153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4E338C-38E1-1691-A1F9-9CEB22B2B181}"/>
              </a:ext>
            </a:extLst>
          </p:cNvPr>
          <p:cNvCxnSpPr/>
          <p:nvPr/>
        </p:nvCxnSpPr>
        <p:spPr>
          <a:xfrm>
            <a:off x="3741490" y="2575420"/>
            <a:ext cx="1006679" cy="763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4DA9-6EEB-5BB8-8EBC-819F13B9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4FAB8-0DCD-603C-E4FB-DD87518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799" y="1449422"/>
            <a:ext cx="4860721" cy="4549331"/>
          </a:xfrm>
        </p:spPr>
        <p:txBody>
          <a:bodyPr/>
          <a:lstStyle/>
          <a:p>
            <a:r>
              <a:rPr lang="en-GB" dirty="0"/>
              <a:t>various outputs</a:t>
            </a:r>
          </a:p>
          <a:p>
            <a:endParaRPr lang="en-GB" dirty="0"/>
          </a:p>
          <a:p>
            <a:r>
              <a:rPr lang="en-GB" dirty="0" err="1"/>
              <a:t>flexdashboard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59A53-FB05-22AF-BD66-799C1CF9B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4" y="1449422"/>
            <a:ext cx="4767574" cy="4330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F1402-1183-E805-994B-1EFB52CF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78" y="2996618"/>
            <a:ext cx="4267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ransport Scotland brand colours">
      <a:dk1>
        <a:srgbClr val="212192"/>
      </a:dk1>
      <a:lt1>
        <a:srgbClr val="FFFFFF"/>
      </a:lt1>
      <a:dk2>
        <a:srgbClr val="212192"/>
      </a:dk2>
      <a:lt2>
        <a:srgbClr val="FFFFFF"/>
      </a:lt2>
      <a:accent1>
        <a:srgbClr val="212192"/>
      </a:accent1>
      <a:accent2>
        <a:srgbClr val="02AE99"/>
      </a:accent2>
      <a:accent3>
        <a:srgbClr val="FFB400"/>
      </a:accent3>
      <a:accent4>
        <a:srgbClr val="912766"/>
      </a:accent4>
      <a:accent5>
        <a:srgbClr val="E6007E"/>
      </a:accent5>
      <a:accent6>
        <a:srgbClr val="80C4A5"/>
      </a:accent6>
      <a:hlink>
        <a:srgbClr val="0563C1"/>
      </a:hlink>
      <a:folHlink>
        <a:srgbClr val="912766"/>
      </a:folHlink>
    </a:clrScheme>
    <a:fontScheme name="Custom 1">
      <a:majorFont>
        <a:latin typeface="Montserrat Extra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metadata xmlns="http://www.objective.com/ecm/document/metadata/53D26341A57B383EE0540010E0463CCA" version="1.0.0">
  <systemFields>
    <field name="Objective-Id">
      <value order="0">A28461046</value>
    </field>
    <field name="Objective-Title">
      <value order="0">Transport Scotland - Corporate Communications - Publications - Corporate Template - powerpoint template - latest</value>
    </field>
    <field name="Objective-Description">
      <value order="0"/>
    </field>
    <field name="Objective-CreationStamp">
      <value order="0">2020-05-18T12:15:54Z</value>
    </field>
    <field name="Objective-IsApproved">
      <value order="0">false</value>
    </field>
    <field name="Objective-IsPublished">
      <value order="0">true</value>
    </field>
    <field name="Objective-DatePublished">
      <value order="0">2023-03-07T16:16:34Z</value>
    </field>
    <field name="Objective-ModificationStamp">
      <value order="0">2023-03-07T16:16:50Z</value>
    </field>
    <field name="Objective-Owner">
      <value order="0">Wylie, Sinead S (U419240)</value>
    </field>
    <field name="Objective-Path">
      <value order="0">Objective Global Folder:SG File Plan:Administration:Communications:External communications:Advice and Policy: External Communications:Transport Scotland: Corporate Communications: Publications: 2019-2024</value>
    </field>
    <field name="Objective-Parent">
      <value order="0">Transport Scotland: Corporate Communications: Publications: 2019-2024</value>
    </field>
    <field name="Objective-State">
      <value order="0">Published</value>
    </field>
    <field name="Objective-VersionId">
      <value order="0">vA63786694</value>
    </field>
    <field name="Objective-Version">
      <value order="0">3.0</value>
    </field>
    <field name="Objective-VersionNumber">
      <value order="0">12</value>
    </field>
    <field name="Objective-VersionComment">
      <value order="0"/>
    </field>
    <field name="Objective-FileNumber">
      <value order="0">BUSPROC/6613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  <field name="Objective-Required Redaction">
        <value order="0"/>
      </field>
    </catalogue>
  </catalogues>
</metadata>
</file>

<file path=customXml/itemProps1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430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Montserrat</vt:lpstr>
      <vt:lpstr>Montserrat ExtraBold</vt:lpstr>
      <vt:lpstr>Montserrat SemiBold</vt:lpstr>
      <vt:lpstr>Office Theme</vt:lpstr>
      <vt:lpstr>Road Casualty Map</vt:lpstr>
      <vt:lpstr>Road Safety Framework</vt:lpstr>
      <vt:lpstr>Without R:</vt:lpstr>
      <vt:lpstr>PowerPoint Presentation</vt:lpstr>
      <vt:lpstr>PowerPoint Presentation</vt:lpstr>
      <vt:lpstr>Road casualty map</vt:lpstr>
      <vt:lpstr>Main code organisation</vt:lpstr>
      <vt:lpstr> </vt:lpstr>
      <vt:lpstr>R markdown</vt:lpstr>
      <vt:lpstr>How to share it?</vt:lpstr>
      <vt:lpstr>Github Pages</vt:lpstr>
      <vt:lpstr>PowerPoint Presentation</vt:lpstr>
      <vt:lpstr>Why I’m glad I used git/github </vt:lpstr>
      <vt:lpstr>Issues</vt:lpstr>
      <vt:lpstr>Conclusions</vt:lpstr>
      <vt:lpstr>Thank you for your attention!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Scotland</dc:title>
  <dc:creator>Wylie S (Sinead)</dc:creator>
  <cp:lastModifiedBy>Ivet Gazova</cp:lastModifiedBy>
  <cp:revision>26</cp:revision>
  <dcterms:created xsi:type="dcterms:W3CDTF">2020-05-18T11:09:14Z</dcterms:created>
  <dcterms:modified xsi:type="dcterms:W3CDTF">2023-12-06T09:20:11Z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A28461046</vt:lpwstr>
  </property>
  <property fmtid="{D5CDD505-2E9C-101B-9397-08002B2CF9AE}" pid="4" name="Objective-Title">
    <vt:lpwstr>Transport Scotland - Corporate Communications - Publications - Corporate Template - powerpoint template - latest</vt:lpwstr>
  </property>
  <property fmtid="{D5CDD505-2E9C-101B-9397-08002B2CF9AE}" pid="5" name="Objective-Description">
    <vt:lpwstr/>
  </property>
  <property fmtid="{D5CDD505-2E9C-101B-9397-08002B2CF9AE}" pid="6" name="Objective-CreationStamp">
    <vt:filetime>2020-05-18T12:15:54Z</vt:filetime>
  </property>
  <property fmtid="{D5CDD505-2E9C-101B-9397-08002B2CF9AE}" pid="7" name="Objective-IsApproved">
    <vt:bool>false</vt:bool>
  </property>
  <property fmtid="{D5CDD505-2E9C-101B-9397-08002B2CF9AE}" pid="8" name="Objective-IsPublished">
    <vt:bool>true</vt:bool>
  </property>
  <property fmtid="{D5CDD505-2E9C-101B-9397-08002B2CF9AE}" pid="9" name="Objective-DatePublished">
    <vt:filetime>2023-03-07T16:16:34Z</vt:filetime>
  </property>
  <property fmtid="{D5CDD505-2E9C-101B-9397-08002B2CF9AE}" pid="10" name="Objective-ModificationStamp">
    <vt:filetime>2023-03-07T16:16:50Z</vt:filetime>
  </property>
  <property fmtid="{D5CDD505-2E9C-101B-9397-08002B2CF9AE}" pid="11" name="Objective-Owner">
    <vt:lpwstr>Wylie, Sinead S (U419240)</vt:lpwstr>
  </property>
  <property fmtid="{D5CDD505-2E9C-101B-9397-08002B2CF9AE}" pid="12" name="Objective-Path">
    <vt:lpwstr>Objective Global Folder:SG File Plan:Administration:Communications:External communications:Advice and Policy: External Communications:Transport Scotland: Corporate Communications: Publications: 2019-2024</vt:lpwstr>
  </property>
  <property fmtid="{D5CDD505-2E9C-101B-9397-08002B2CF9AE}" pid="13" name="Objective-Parent">
    <vt:lpwstr>Transport Scotland: Corporate Communications: Publications: 2019-2024</vt:lpwstr>
  </property>
  <property fmtid="{D5CDD505-2E9C-101B-9397-08002B2CF9AE}" pid="14" name="Objective-State">
    <vt:lpwstr>Published</vt:lpwstr>
  </property>
  <property fmtid="{D5CDD505-2E9C-101B-9397-08002B2CF9AE}" pid="15" name="Objective-VersionId">
    <vt:lpwstr>vA63786694</vt:lpwstr>
  </property>
  <property fmtid="{D5CDD505-2E9C-101B-9397-08002B2CF9AE}" pid="16" name="Objective-Version">
    <vt:lpwstr>3.0</vt:lpwstr>
  </property>
  <property fmtid="{D5CDD505-2E9C-101B-9397-08002B2CF9AE}" pid="17" name="Objective-VersionNumber">
    <vt:r8>12</vt:r8>
  </property>
  <property fmtid="{D5CDD505-2E9C-101B-9397-08002B2CF9AE}" pid="18" name="Objective-VersionComment">
    <vt:lpwstr/>
  </property>
  <property fmtid="{D5CDD505-2E9C-101B-9397-08002B2CF9AE}" pid="19" name="Objective-FileNumber">
    <vt:lpwstr>BUSPROC/6613</vt:lpwstr>
  </property>
  <property fmtid="{D5CDD505-2E9C-101B-9397-08002B2CF9AE}" pid="20" name="Objective-Classification">
    <vt:lpwstr>OFFICIAL</vt:lpwstr>
  </property>
  <property fmtid="{D5CDD505-2E9C-101B-9397-08002B2CF9AE}" pid="21" name="Objective-Caveats">
    <vt:lpwstr>Caveat for access to SG Fileplan</vt:lpwstr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  <property fmtid="{D5CDD505-2E9C-101B-9397-08002B2CF9AE}" pid="28" name="Objective-Required Redaction">
    <vt:lpwstr/>
  </property>
</Properties>
</file>