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68E67-AE3C-4777-80A6-3FC2A948316D}" v="11" dt="2023-11-15T19:08:48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108"/>
      </p:cViewPr>
      <p:guideLst>
        <p:guide orient="horz" pos="19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Ware" userId="8c7959ee-0593-4148-afb0-881298a94a9c" providerId="ADAL" clId="{EE968E67-AE3C-4777-80A6-3FC2A948316D}"/>
    <pc:docChg chg="undo custSel addSld delSld modSld">
      <pc:chgData name="Jay Ware" userId="8c7959ee-0593-4148-afb0-881298a94a9c" providerId="ADAL" clId="{EE968E67-AE3C-4777-80A6-3FC2A948316D}" dt="2023-12-05T16:45:59.015" v="9188" actId="20577"/>
      <pc:docMkLst>
        <pc:docMk/>
      </pc:docMkLst>
      <pc:sldChg chg="modSp mod">
        <pc:chgData name="Jay Ware" userId="8c7959ee-0593-4148-afb0-881298a94a9c" providerId="ADAL" clId="{EE968E67-AE3C-4777-80A6-3FC2A948316D}" dt="2023-11-16T13:32:35.965" v="3083" actId="20577"/>
        <pc:sldMkLst>
          <pc:docMk/>
          <pc:sldMk cId="2757739691" sldId="256"/>
        </pc:sldMkLst>
        <pc:spChg chg="mod">
          <ac:chgData name="Jay Ware" userId="8c7959ee-0593-4148-afb0-881298a94a9c" providerId="ADAL" clId="{EE968E67-AE3C-4777-80A6-3FC2A948316D}" dt="2023-11-16T13:32:35.965" v="3083" actId="20577"/>
          <ac:spMkLst>
            <pc:docMk/>
            <pc:sldMk cId="2757739691" sldId="256"/>
            <ac:spMk id="3" creationId="{B0A0C3C6-1A3B-79FE-7A04-26C85BCC8E74}"/>
          </ac:spMkLst>
        </pc:spChg>
      </pc:sldChg>
      <pc:sldChg chg="addSp modSp mod modClrScheme chgLayout">
        <pc:chgData name="Jay Ware" userId="8c7959ee-0593-4148-afb0-881298a94a9c" providerId="ADAL" clId="{EE968E67-AE3C-4777-80A6-3FC2A948316D}" dt="2023-11-16T12:33:54.541" v="2894" actId="20577"/>
        <pc:sldMkLst>
          <pc:docMk/>
          <pc:sldMk cId="1986631029" sldId="257"/>
        </pc:sldMkLst>
        <pc:spChg chg="mod ord">
          <ac:chgData name="Jay Ware" userId="8c7959ee-0593-4148-afb0-881298a94a9c" providerId="ADAL" clId="{EE968E67-AE3C-4777-80A6-3FC2A948316D}" dt="2023-11-16T12:33:04.643" v="2880" actId="20577"/>
          <ac:spMkLst>
            <pc:docMk/>
            <pc:sldMk cId="1986631029" sldId="257"/>
            <ac:spMk id="2" creationId="{E1EAE288-3087-D6F0-F745-3542352E3CEE}"/>
          </ac:spMkLst>
        </pc:spChg>
        <pc:spChg chg="mod ord">
          <ac:chgData name="Jay Ware" userId="8c7959ee-0593-4148-afb0-881298a94a9c" providerId="ADAL" clId="{EE968E67-AE3C-4777-80A6-3FC2A948316D}" dt="2023-11-16T12:33:54.541" v="2894" actId="20577"/>
          <ac:spMkLst>
            <pc:docMk/>
            <pc:sldMk cId="1986631029" sldId="257"/>
            <ac:spMk id="3" creationId="{BED82908-57DC-992A-834D-8830F2D24E57}"/>
          </ac:spMkLst>
        </pc:spChg>
        <pc:spChg chg="add mod ord">
          <ac:chgData name="Jay Ware" userId="8c7959ee-0593-4148-afb0-881298a94a9c" providerId="ADAL" clId="{EE968E67-AE3C-4777-80A6-3FC2A948316D}" dt="2023-11-16T12:33:43.204" v="2882" actId="21"/>
          <ac:spMkLst>
            <pc:docMk/>
            <pc:sldMk cId="1986631029" sldId="257"/>
            <ac:spMk id="4" creationId="{EB55BEE4-3C0F-29C1-CAAB-C1BA82223D4E}"/>
          </ac:spMkLst>
        </pc:spChg>
      </pc:sldChg>
      <pc:sldChg chg="modNotesTx">
        <pc:chgData name="Jay Ware" userId="8c7959ee-0593-4148-afb0-881298a94a9c" providerId="ADAL" clId="{EE968E67-AE3C-4777-80A6-3FC2A948316D}" dt="2023-12-05T12:44:17.921" v="3604" actId="20577"/>
        <pc:sldMkLst>
          <pc:docMk/>
          <pc:sldMk cId="626183990" sldId="258"/>
        </pc:sldMkLst>
      </pc:sldChg>
      <pc:sldChg chg="modNotesTx">
        <pc:chgData name="Jay Ware" userId="8c7959ee-0593-4148-afb0-881298a94a9c" providerId="ADAL" clId="{EE968E67-AE3C-4777-80A6-3FC2A948316D}" dt="2023-12-05T12:46:04.035" v="3784" actId="6549"/>
        <pc:sldMkLst>
          <pc:docMk/>
          <pc:sldMk cId="644536375" sldId="259"/>
        </pc:sldMkLst>
      </pc:sldChg>
      <pc:sldChg chg="modSp mod modNotesTx">
        <pc:chgData name="Jay Ware" userId="8c7959ee-0593-4148-afb0-881298a94a9c" providerId="ADAL" clId="{EE968E67-AE3C-4777-80A6-3FC2A948316D}" dt="2023-12-05T13:07:34.357" v="5033" actId="20577"/>
        <pc:sldMkLst>
          <pc:docMk/>
          <pc:sldMk cId="1049506038" sldId="260"/>
        </pc:sldMkLst>
        <pc:spChg chg="mod">
          <ac:chgData name="Jay Ware" userId="8c7959ee-0593-4148-afb0-881298a94a9c" providerId="ADAL" clId="{EE968E67-AE3C-4777-80A6-3FC2A948316D}" dt="2023-11-16T13:10:05.348" v="3066" actId="179"/>
          <ac:spMkLst>
            <pc:docMk/>
            <pc:sldMk cId="1049506038" sldId="260"/>
            <ac:spMk id="4" creationId="{63E8CBB0-F04F-7487-C5A8-B4339FAE5F20}"/>
          </ac:spMkLst>
        </pc:spChg>
      </pc:sldChg>
      <pc:sldChg chg="modNotesTx">
        <pc:chgData name="Jay Ware" userId="8c7959ee-0593-4148-afb0-881298a94a9c" providerId="ADAL" clId="{EE968E67-AE3C-4777-80A6-3FC2A948316D}" dt="2023-12-05T13:30:42.022" v="5633" actId="20577"/>
        <pc:sldMkLst>
          <pc:docMk/>
          <pc:sldMk cId="2745513977" sldId="261"/>
        </pc:sldMkLst>
      </pc:sldChg>
      <pc:sldChg chg="modSp mod modNotesTx">
        <pc:chgData name="Jay Ware" userId="8c7959ee-0593-4148-afb0-881298a94a9c" providerId="ADAL" clId="{EE968E67-AE3C-4777-80A6-3FC2A948316D}" dt="2023-12-05T13:57:24.166" v="6267" actId="20577"/>
        <pc:sldMkLst>
          <pc:docMk/>
          <pc:sldMk cId="2529611757" sldId="262"/>
        </pc:sldMkLst>
        <pc:spChg chg="mod">
          <ac:chgData name="Jay Ware" userId="8c7959ee-0593-4148-afb0-881298a94a9c" providerId="ADAL" clId="{EE968E67-AE3C-4777-80A6-3FC2A948316D}" dt="2023-12-04T17:51:35.767" v="3297" actId="27636"/>
          <ac:spMkLst>
            <pc:docMk/>
            <pc:sldMk cId="2529611757" sldId="262"/>
            <ac:spMk id="8" creationId="{E4F5F56F-BFA5-A787-28AD-A49BF2AAFE97}"/>
          </ac:spMkLst>
        </pc:spChg>
        <pc:spChg chg="mod">
          <ac:chgData name="Jay Ware" userId="8c7959ee-0593-4148-afb0-881298a94a9c" providerId="ADAL" clId="{EE968E67-AE3C-4777-80A6-3FC2A948316D}" dt="2023-12-04T17:51:40.192" v="3298" actId="20577"/>
          <ac:spMkLst>
            <pc:docMk/>
            <pc:sldMk cId="2529611757" sldId="262"/>
            <ac:spMk id="12" creationId="{A6755A9C-ABED-2B83-D96B-43A19B8FF1E3}"/>
          </ac:spMkLst>
        </pc:spChg>
      </pc:sldChg>
      <pc:sldChg chg="modSp mod modNotesTx">
        <pc:chgData name="Jay Ware" userId="8c7959ee-0593-4148-afb0-881298a94a9c" providerId="ADAL" clId="{EE968E67-AE3C-4777-80A6-3FC2A948316D}" dt="2023-12-05T15:58:28.448" v="6737" actId="20577"/>
        <pc:sldMkLst>
          <pc:docMk/>
          <pc:sldMk cId="2579941942" sldId="263"/>
        </pc:sldMkLst>
        <pc:spChg chg="mod">
          <ac:chgData name="Jay Ware" userId="8c7959ee-0593-4148-afb0-881298a94a9c" providerId="ADAL" clId="{EE968E67-AE3C-4777-80A6-3FC2A948316D}" dt="2023-12-05T13:58:17.054" v="6272" actId="20577"/>
          <ac:spMkLst>
            <pc:docMk/>
            <pc:sldMk cId="2579941942" sldId="263"/>
            <ac:spMk id="7" creationId="{0D9AFB76-EA44-00A2-68CF-77121E22171E}"/>
          </ac:spMkLst>
        </pc:spChg>
      </pc:sldChg>
      <pc:sldChg chg="modSp mod modNotesTx">
        <pc:chgData name="Jay Ware" userId="8c7959ee-0593-4148-afb0-881298a94a9c" providerId="ADAL" clId="{EE968E67-AE3C-4777-80A6-3FC2A948316D}" dt="2023-12-05T16:41:01.230" v="8780" actId="21"/>
        <pc:sldMkLst>
          <pc:docMk/>
          <pc:sldMk cId="3149952397" sldId="264"/>
        </pc:sldMkLst>
        <pc:spChg chg="mod">
          <ac:chgData name="Jay Ware" userId="8c7959ee-0593-4148-afb0-881298a94a9c" providerId="ADAL" clId="{EE968E67-AE3C-4777-80A6-3FC2A948316D}" dt="2023-11-15T18:25:27.718" v="21" actId="20577"/>
          <ac:spMkLst>
            <pc:docMk/>
            <pc:sldMk cId="3149952397" sldId="264"/>
            <ac:spMk id="2" creationId="{B86D2B5A-63E3-6D7E-40EE-C47D7BBD7DBF}"/>
          </ac:spMkLst>
        </pc:spChg>
        <pc:spChg chg="mod">
          <ac:chgData name="Jay Ware" userId="8c7959ee-0593-4148-afb0-881298a94a9c" providerId="ADAL" clId="{EE968E67-AE3C-4777-80A6-3FC2A948316D}" dt="2023-12-05T16:41:01.230" v="8780" actId="21"/>
          <ac:spMkLst>
            <pc:docMk/>
            <pc:sldMk cId="3149952397" sldId="264"/>
            <ac:spMk id="3" creationId="{FEB6A115-7A52-5CB7-84DA-C0A75C653FE8}"/>
          </ac:spMkLst>
        </pc:spChg>
        <pc:spChg chg="mod">
          <ac:chgData name="Jay Ware" userId="8c7959ee-0593-4148-afb0-881298a94a9c" providerId="ADAL" clId="{EE968E67-AE3C-4777-80A6-3FC2A948316D}" dt="2023-12-05T16:41:01.230" v="8780" actId="21"/>
          <ac:spMkLst>
            <pc:docMk/>
            <pc:sldMk cId="3149952397" sldId="264"/>
            <ac:spMk id="4" creationId="{ACA741D2-7FCA-8B11-A307-2D9DB0DA468C}"/>
          </ac:spMkLst>
        </pc:spChg>
      </pc:sldChg>
      <pc:sldChg chg="modSp new del mod">
        <pc:chgData name="Jay Ware" userId="8c7959ee-0593-4148-afb0-881298a94a9c" providerId="ADAL" clId="{EE968E67-AE3C-4777-80A6-3FC2A948316D}" dt="2023-11-30T17:27:26.497" v="3286" actId="2696"/>
        <pc:sldMkLst>
          <pc:docMk/>
          <pc:sldMk cId="525571996" sldId="265"/>
        </pc:sldMkLst>
        <pc:spChg chg="mod">
          <ac:chgData name="Jay Ware" userId="8c7959ee-0593-4148-afb0-881298a94a9c" providerId="ADAL" clId="{EE968E67-AE3C-4777-80A6-3FC2A948316D}" dt="2023-11-15T18:52:50.467" v="537" actId="20577"/>
          <ac:spMkLst>
            <pc:docMk/>
            <pc:sldMk cId="525571996" sldId="265"/>
            <ac:spMk id="2" creationId="{6F11C9BA-1607-CFDC-7CBF-1114D0D5CB20}"/>
          </ac:spMkLst>
        </pc:spChg>
        <pc:spChg chg="mod">
          <ac:chgData name="Jay Ware" userId="8c7959ee-0593-4148-afb0-881298a94a9c" providerId="ADAL" clId="{EE968E67-AE3C-4777-80A6-3FC2A948316D}" dt="2023-11-15T18:59:29.341" v="880" actId="21"/>
          <ac:spMkLst>
            <pc:docMk/>
            <pc:sldMk cId="525571996" sldId="265"/>
            <ac:spMk id="3" creationId="{47FA5149-B53B-8796-F759-5B831CB10CF0}"/>
          </ac:spMkLst>
        </pc:spChg>
        <pc:spChg chg="mod">
          <ac:chgData name="Jay Ware" userId="8c7959ee-0593-4148-afb0-881298a94a9c" providerId="ADAL" clId="{EE968E67-AE3C-4777-80A6-3FC2A948316D}" dt="2023-11-15T19:01:49.053" v="1224" actId="20577"/>
          <ac:spMkLst>
            <pc:docMk/>
            <pc:sldMk cId="525571996" sldId="265"/>
            <ac:spMk id="4" creationId="{1455BD0F-BD2C-8ACA-97F1-8AFB50E3E9EE}"/>
          </ac:spMkLst>
        </pc:spChg>
      </pc:sldChg>
      <pc:sldChg chg="addSp delSp modSp new mod setBg modNotesTx">
        <pc:chgData name="Jay Ware" userId="8c7959ee-0593-4148-afb0-881298a94a9c" providerId="ADAL" clId="{EE968E67-AE3C-4777-80A6-3FC2A948316D}" dt="2023-12-05T16:45:59.015" v="9188" actId="20577"/>
        <pc:sldMkLst>
          <pc:docMk/>
          <pc:sldMk cId="2743379728" sldId="266"/>
        </pc:sldMkLst>
        <pc:spChg chg="mod">
          <ac:chgData name="Jay Ware" userId="8c7959ee-0593-4148-afb0-881298a94a9c" providerId="ADAL" clId="{EE968E67-AE3C-4777-80A6-3FC2A948316D}" dt="2023-11-15T19:05:09.565" v="1491" actId="26606"/>
          <ac:spMkLst>
            <pc:docMk/>
            <pc:sldMk cId="2743379728" sldId="266"/>
            <ac:spMk id="2" creationId="{C6A27C75-A9E3-7F4B-E7D5-A77AF3BD8A7F}"/>
          </ac:spMkLst>
        </pc:spChg>
        <pc:spChg chg="mod ord">
          <ac:chgData name="Jay Ware" userId="8c7959ee-0593-4148-afb0-881298a94a9c" providerId="ADAL" clId="{EE968E67-AE3C-4777-80A6-3FC2A948316D}" dt="2023-11-15T19:14:00.632" v="1630" actId="5793"/>
          <ac:spMkLst>
            <pc:docMk/>
            <pc:sldMk cId="2743379728" sldId="266"/>
            <ac:spMk id="3" creationId="{095D6D1D-63B5-2893-F7E7-7B00ABB5C5F3}"/>
          </ac:spMkLst>
        </pc:spChg>
        <pc:spChg chg="del">
          <ac:chgData name="Jay Ware" userId="8c7959ee-0593-4148-afb0-881298a94a9c" providerId="ADAL" clId="{EE968E67-AE3C-4777-80A6-3FC2A948316D}" dt="2023-11-15T19:04:59.898" v="1490"/>
          <ac:spMkLst>
            <pc:docMk/>
            <pc:sldMk cId="2743379728" sldId="266"/>
            <ac:spMk id="4" creationId="{0366270A-6211-6F32-1AF0-BFD2A2708C5A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5" creationId="{05756B69-98BE-8A22-89C6-3AFC522C90D9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6" creationId="{72389A15-CA45-192E-FB90-EA52202BBA48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7" creationId="{E71BAE79-D13C-3369-CEA6-09E4DF675BBA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8" creationId="{92644D43-08D9-9CB1-8BBC-6EE624CFB695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9" creationId="{0745D875-4357-59B7-9AA4-9477F932270E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10" creationId="{F9889B28-3464-7E6C-3E86-B3FE2E32A160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11" creationId="{6DB9C953-B872-9C23-BA33-B84F70E59934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15" creationId="{864DA07D-B4B2-E2EA-B636-B0D1C5004AE2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16" creationId="{15D51E90-6950-90A1-640E-DB2E9B41499C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17" creationId="{5B200268-4266-2C0E-4431-6646C7E249C4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18" creationId="{3DFBA4D2-DB24-7396-C1A3-F3BADE234DE4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19" creationId="{91AEC97E-5064-9AC0-8F2F-4930C800910C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20" creationId="{E381A57E-FD9C-25A1-F867-FB1B307846F2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21" creationId="{FEAD26E7-0618-FBD2-8454-D54FC21AC110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22" creationId="{82E16749-F200-FEF6-7CEB-D127897CF960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24" creationId="{2041BE43-B33F-C6A0-1A80-2A4F3B646ABB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25" creationId="{63A0AF75-B598-C693-9CAB-83E58496C0D3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27" creationId="{CA34A540-6453-F48A-0EC5-CC56AEA06678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29" creationId="{FF2FF905-4899-0508-CCBE-48484351B133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30" creationId="{A4A222FB-418B-B2AC-AAAF-AB78E13D443A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31" creationId="{A79FD4BE-14DE-92F3-0D62-A57A6DE8B34F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32" creationId="{2E1B823C-A30F-435D-ADC2-442A38C48E23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33" creationId="{9FD88A21-92F2-92FD-92FC-6BDC09170AAE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34" creationId="{B66011DF-60CB-A144-8518-7F9A5FD737E0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35" creationId="{9A4284CD-41E4-5F48-DAE6-AFEBED63C861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36" creationId="{7FE700DA-5371-9B57-D513-13365B8F5314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37" creationId="{34D71597-6AAE-529A-A256-002E34433203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38" creationId="{2351EE8F-43CD-45C8-1F61-2FA7A7CB5A73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39" creationId="{38C12C14-77B9-570A-6EDA-39950F74D560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40" creationId="{69A938A0-2A01-3E53-EF3B-72FEA579477A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41" creationId="{4AAEF8DF-A374-DFF9-0013-AE40095062FF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42" creationId="{6A94096E-814C-4A85-FA63-CF5DF6904FA0}"/>
          </ac:spMkLst>
        </pc:spChg>
        <pc:spChg chg="add del mod">
          <ac:chgData name="Jay Ware" userId="8c7959ee-0593-4148-afb0-881298a94a9c" providerId="ADAL" clId="{EE968E67-AE3C-4777-80A6-3FC2A948316D}" dt="2023-11-15T19:04:44.528" v="1489"/>
          <ac:spMkLst>
            <pc:docMk/>
            <pc:sldMk cId="2743379728" sldId="266"/>
            <ac:spMk id="43" creationId="{A2385AA8-8A95-1A9B-4634-D8B03C80194A}"/>
          </ac:spMkLst>
        </pc:spChg>
        <pc:spChg chg="add">
          <ac:chgData name="Jay Ware" userId="8c7959ee-0593-4148-afb0-881298a94a9c" providerId="ADAL" clId="{EE968E67-AE3C-4777-80A6-3FC2A948316D}" dt="2023-11-15T19:05:09.565" v="1491" actId="26606"/>
          <ac:spMkLst>
            <pc:docMk/>
            <pc:sldMk cId="2743379728" sldId="266"/>
            <ac:spMk id="50" creationId="{7D379150-F6B4-45C8-BE10-6B278AD400EB}"/>
          </ac:spMkLst>
        </pc:spChg>
        <pc:spChg chg="add">
          <ac:chgData name="Jay Ware" userId="8c7959ee-0593-4148-afb0-881298a94a9c" providerId="ADAL" clId="{EE968E67-AE3C-4777-80A6-3FC2A948316D}" dt="2023-11-15T19:05:09.565" v="1491" actId="26606"/>
          <ac:spMkLst>
            <pc:docMk/>
            <pc:sldMk cId="2743379728" sldId="266"/>
            <ac:spMk id="52" creationId="{5FFCF544-A370-4A5D-A95F-CA6E0E7191E6}"/>
          </ac:spMkLst>
        </pc:spChg>
        <pc:spChg chg="add">
          <ac:chgData name="Jay Ware" userId="8c7959ee-0593-4148-afb0-881298a94a9c" providerId="ADAL" clId="{EE968E67-AE3C-4777-80A6-3FC2A948316D}" dt="2023-11-15T19:05:09.565" v="1491" actId="26606"/>
          <ac:spMkLst>
            <pc:docMk/>
            <pc:sldMk cId="2743379728" sldId="266"/>
            <ac:spMk id="56" creationId="{284B70D5-875B-433D-BDBD-1522A85D6C1D}"/>
          </ac:spMkLst>
        </pc:spChg>
        <pc:spChg chg="add">
          <ac:chgData name="Jay Ware" userId="8c7959ee-0593-4148-afb0-881298a94a9c" providerId="ADAL" clId="{EE968E67-AE3C-4777-80A6-3FC2A948316D}" dt="2023-11-15T19:05:09.565" v="1491" actId="26606"/>
          <ac:spMkLst>
            <pc:docMk/>
            <pc:sldMk cId="2743379728" sldId="266"/>
            <ac:spMk id="60" creationId="{1E299956-A9E7-4FC1-A0B1-D590CA9730E8}"/>
          </ac:spMkLst>
        </pc:spChg>
        <pc:spChg chg="add">
          <ac:chgData name="Jay Ware" userId="8c7959ee-0593-4148-afb0-881298a94a9c" providerId="ADAL" clId="{EE968E67-AE3C-4777-80A6-3FC2A948316D}" dt="2023-11-15T19:05:09.565" v="1491" actId="26606"/>
          <ac:spMkLst>
            <pc:docMk/>
            <pc:sldMk cId="2743379728" sldId="266"/>
            <ac:spMk id="62" creationId="{17FC539C-B783-4B03-9F9E-D13430F3F64F}"/>
          </ac:spMkLst>
        </pc:spChg>
        <pc:picChg chg="add mod">
          <ac:chgData name="Jay Ware" userId="8c7959ee-0593-4148-afb0-881298a94a9c" providerId="ADAL" clId="{EE968E67-AE3C-4777-80A6-3FC2A948316D}" dt="2023-11-15T19:05:09.565" v="1491" actId="26606"/>
          <ac:picMkLst>
            <pc:docMk/>
            <pc:sldMk cId="2743379728" sldId="266"/>
            <ac:picMk id="45" creationId="{B0FF25FE-97BD-27D6-34A4-D22E4F3A0FA2}"/>
          </ac:picMkLst>
        </pc:picChg>
        <pc:cxnChg chg="add del mod">
          <ac:chgData name="Jay Ware" userId="8c7959ee-0593-4148-afb0-881298a94a9c" providerId="ADAL" clId="{EE968E67-AE3C-4777-80A6-3FC2A948316D}" dt="2023-11-15T19:04:44.528" v="1489"/>
          <ac:cxnSpMkLst>
            <pc:docMk/>
            <pc:sldMk cId="2743379728" sldId="266"/>
            <ac:cxnSpMk id="12" creationId="{EACE5805-186B-7EAC-C969-D0D6316DB979}"/>
          </ac:cxnSpMkLst>
        </pc:cxnChg>
        <pc:cxnChg chg="add del mod">
          <ac:chgData name="Jay Ware" userId="8c7959ee-0593-4148-afb0-881298a94a9c" providerId="ADAL" clId="{EE968E67-AE3C-4777-80A6-3FC2A948316D}" dt="2023-11-15T19:04:44.528" v="1489"/>
          <ac:cxnSpMkLst>
            <pc:docMk/>
            <pc:sldMk cId="2743379728" sldId="266"/>
            <ac:cxnSpMk id="13" creationId="{84194E83-53BC-7580-D3DC-BDC56A46B79E}"/>
          </ac:cxnSpMkLst>
        </pc:cxnChg>
        <pc:cxnChg chg="add del mod">
          <ac:chgData name="Jay Ware" userId="8c7959ee-0593-4148-afb0-881298a94a9c" providerId="ADAL" clId="{EE968E67-AE3C-4777-80A6-3FC2A948316D}" dt="2023-11-15T19:04:44.528" v="1489"/>
          <ac:cxnSpMkLst>
            <pc:docMk/>
            <pc:sldMk cId="2743379728" sldId="266"/>
            <ac:cxnSpMk id="14" creationId="{52203ED4-35FA-103F-0D8B-70CA10E3E987}"/>
          </ac:cxnSpMkLst>
        </pc:cxnChg>
        <pc:cxnChg chg="add del mod">
          <ac:chgData name="Jay Ware" userId="8c7959ee-0593-4148-afb0-881298a94a9c" providerId="ADAL" clId="{EE968E67-AE3C-4777-80A6-3FC2A948316D}" dt="2023-11-15T19:04:44.528" v="1489"/>
          <ac:cxnSpMkLst>
            <pc:docMk/>
            <pc:sldMk cId="2743379728" sldId="266"/>
            <ac:cxnSpMk id="23" creationId="{5711B838-2276-F13A-2997-3719FD72C61D}"/>
          </ac:cxnSpMkLst>
        </pc:cxnChg>
        <pc:cxnChg chg="add del mod">
          <ac:chgData name="Jay Ware" userId="8c7959ee-0593-4148-afb0-881298a94a9c" providerId="ADAL" clId="{EE968E67-AE3C-4777-80A6-3FC2A948316D}" dt="2023-11-15T19:04:44.528" v="1489"/>
          <ac:cxnSpMkLst>
            <pc:docMk/>
            <pc:sldMk cId="2743379728" sldId="266"/>
            <ac:cxnSpMk id="26" creationId="{EDDD9081-6AC0-31A3-33F9-AD6A6BB56CE3}"/>
          </ac:cxnSpMkLst>
        </pc:cxnChg>
        <pc:cxnChg chg="add del mod">
          <ac:chgData name="Jay Ware" userId="8c7959ee-0593-4148-afb0-881298a94a9c" providerId="ADAL" clId="{EE968E67-AE3C-4777-80A6-3FC2A948316D}" dt="2023-11-15T19:04:44.528" v="1489"/>
          <ac:cxnSpMkLst>
            <pc:docMk/>
            <pc:sldMk cId="2743379728" sldId="266"/>
            <ac:cxnSpMk id="28" creationId="{8D55034F-B547-6C5B-0CD5-293B2D0BDB7C}"/>
          </ac:cxnSpMkLst>
        </pc:cxnChg>
        <pc:cxnChg chg="add del mod">
          <ac:chgData name="Jay Ware" userId="8c7959ee-0593-4148-afb0-881298a94a9c" providerId="ADAL" clId="{EE968E67-AE3C-4777-80A6-3FC2A948316D}" dt="2023-11-15T19:04:44.528" v="1489"/>
          <ac:cxnSpMkLst>
            <pc:docMk/>
            <pc:sldMk cId="2743379728" sldId="266"/>
            <ac:cxnSpMk id="44" creationId="{DD990AA7-DBE7-05A9-8FAB-A99D4A1DB120}"/>
          </ac:cxnSpMkLst>
        </pc:cxnChg>
        <pc:cxnChg chg="add">
          <ac:chgData name="Jay Ware" userId="8c7959ee-0593-4148-afb0-881298a94a9c" providerId="ADAL" clId="{EE968E67-AE3C-4777-80A6-3FC2A948316D}" dt="2023-11-15T19:05:09.565" v="1491" actId="26606"/>
          <ac:cxnSpMkLst>
            <pc:docMk/>
            <pc:sldMk cId="2743379728" sldId="266"/>
            <ac:cxnSpMk id="54" creationId="{6EEB3B97-A638-498B-8083-54191CE71E01}"/>
          </ac:cxnSpMkLst>
        </pc:cxnChg>
        <pc:cxnChg chg="add">
          <ac:chgData name="Jay Ware" userId="8c7959ee-0593-4148-afb0-881298a94a9c" providerId="ADAL" clId="{EE968E67-AE3C-4777-80A6-3FC2A948316D}" dt="2023-11-15T19:05:09.565" v="1491" actId="26606"/>
          <ac:cxnSpMkLst>
            <pc:docMk/>
            <pc:sldMk cId="2743379728" sldId="266"/>
            <ac:cxnSpMk id="58" creationId="{C947DF4A-614C-4B4C-8B80-E5B9D8E8CFED}"/>
          </ac:cxnSpMkLst>
        </pc:cxnChg>
      </pc:sldChg>
      <pc:sldChg chg="addSp delSp modSp new mod setBg modClrScheme chgLayout">
        <pc:chgData name="Jay Ware" userId="8c7959ee-0593-4148-afb0-881298a94a9c" providerId="ADAL" clId="{EE968E67-AE3C-4777-80A6-3FC2A948316D}" dt="2023-11-15T19:09:57.140" v="1548" actId="26606"/>
        <pc:sldMkLst>
          <pc:docMk/>
          <pc:sldMk cId="3075639884" sldId="267"/>
        </pc:sldMkLst>
        <pc:spChg chg="del">
          <ac:chgData name="Jay Ware" userId="8c7959ee-0593-4148-afb0-881298a94a9c" providerId="ADAL" clId="{EE968E67-AE3C-4777-80A6-3FC2A948316D}" dt="2023-11-15T19:06:29.597" v="1508" actId="700"/>
          <ac:spMkLst>
            <pc:docMk/>
            <pc:sldMk cId="3075639884" sldId="267"/>
            <ac:spMk id="2" creationId="{503889B5-95AD-E105-99EF-750BD32BDF41}"/>
          </ac:spMkLst>
        </pc:spChg>
        <pc:spChg chg="del">
          <ac:chgData name="Jay Ware" userId="8c7959ee-0593-4148-afb0-881298a94a9c" providerId="ADAL" clId="{EE968E67-AE3C-4777-80A6-3FC2A948316D}" dt="2023-11-15T19:06:29.597" v="1508" actId="700"/>
          <ac:spMkLst>
            <pc:docMk/>
            <pc:sldMk cId="3075639884" sldId="267"/>
            <ac:spMk id="3" creationId="{02B1851D-D218-6136-A1E2-53E16C5507CF}"/>
          </ac:spMkLst>
        </pc:spChg>
        <pc:spChg chg="del">
          <ac:chgData name="Jay Ware" userId="8c7959ee-0593-4148-afb0-881298a94a9c" providerId="ADAL" clId="{EE968E67-AE3C-4777-80A6-3FC2A948316D}" dt="2023-11-15T19:06:29.597" v="1508" actId="700"/>
          <ac:spMkLst>
            <pc:docMk/>
            <pc:sldMk cId="3075639884" sldId="267"/>
            <ac:spMk id="4" creationId="{738BE2C5-2A5C-3F61-A0D3-9616076D85EF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5" creationId="{71F415E5-ABA1-9555-03A9-CCDE98510521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6" creationId="{D7C8C313-B05A-ADD8-993F-1AA90616078A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7" creationId="{1EA99A5E-4C91-08C9-7209-26EBFF8717C0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8" creationId="{AA0E3A4A-B24F-1374-9146-395177C8CA34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9" creationId="{D53B4F62-5ACF-69F5-0081-D5254F72F7A6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11" creationId="{9BB7EDE5-4CA2-FE81-25CF-821E9554A7D6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13" creationId="{CD2490B4-FF06-EF12-6A9B-2D7F958D6AF2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15" creationId="{8FC829A3-3E20-137C-3DE1-5FFBC002AF31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18" creationId="{298A14C7-4D3E-D2D3-6FDF-DDE7507CF2DB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19" creationId="{D37EB77F-7B33-C324-67AC-4E931DD733A6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21" creationId="{3717F603-FD93-2909-A1E6-B47715786E45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24" creationId="{885E4A0A-7447-2B56-F6EB-DFC1038548F1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25" creationId="{8421EB38-F027-2DCC-22A9-35D81FC1678A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26" creationId="{06E37720-A22C-EBDF-57DF-61CC1223B6B5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27" creationId="{68073E6F-3F17-096C-03ED-D5910FA7FFC5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31" creationId="{CA53101F-2591-E862-65F1-C3B322091E3E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32" creationId="{F76C4650-9D7B-F162-6EDE-D16B13FEDDC6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34" creationId="{8182D1D5-50C7-89A3-5C32-F0F2B51B1F17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37" creationId="{B7F686FD-C4C6-F9F3-AA90-E3901983829D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38" creationId="{12B3A8DC-EA8D-E2BA-0752-DABA43FB5472}"/>
          </ac:spMkLst>
        </pc:spChg>
        <pc:spChg chg="add del mod">
          <ac:chgData name="Jay Ware" userId="8c7959ee-0593-4148-afb0-881298a94a9c" providerId="ADAL" clId="{EE968E67-AE3C-4777-80A6-3FC2A948316D}" dt="2023-11-15T19:06:41.166" v="1510"/>
          <ac:spMkLst>
            <pc:docMk/>
            <pc:sldMk cId="3075639884" sldId="267"/>
            <ac:spMk id="39" creationId="{53CFB644-7251-40DD-1547-A789ADEA856F}"/>
          </ac:spMkLst>
        </pc:spChg>
        <pc:spChg chg="add del">
          <ac:chgData name="Jay Ware" userId="8c7959ee-0593-4148-afb0-881298a94a9c" providerId="ADAL" clId="{EE968E67-AE3C-4777-80A6-3FC2A948316D}" dt="2023-11-15T19:09:31.173" v="1533" actId="26606"/>
          <ac:spMkLst>
            <pc:docMk/>
            <pc:sldMk cId="3075639884" sldId="267"/>
            <ac:spMk id="46" creationId="{5014DE1B-FD50-40B1-A8A5-304666E7C6AF}"/>
          </ac:spMkLst>
        </pc:spChg>
        <pc:spChg chg="add del">
          <ac:chgData name="Jay Ware" userId="8c7959ee-0593-4148-afb0-881298a94a9c" providerId="ADAL" clId="{EE968E67-AE3C-4777-80A6-3FC2A948316D}" dt="2023-11-15T19:09:31.173" v="1533" actId="26606"/>
          <ac:spMkLst>
            <pc:docMk/>
            <pc:sldMk cId="3075639884" sldId="267"/>
            <ac:spMk id="48" creationId="{91B41FE9-4F8F-4675-8668-D3330B371AF8}"/>
          </ac:spMkLst>
        </pc:spChg>
        <pc:spChg chg="add del">
          <ac:chgData name="Jay Ware" userId="8c7959ee-0593-4148-afb0-881298a94a9c" providerId="ADAL" clId="{EE968E67-AE3C-4777-80A6-3FC2A948316D}" dt="2023-11-15T19:09:35.846" v="1535" actId="26606"/>
          <ac:spMkLst>
            <pc:docMk/>
            <pc:sldMk cId="3075639884" sldId="267"/>
            <ac:spMk id="52" creationId="{80BA5665-9598-4383-8F19-52182CBB6585}"/>
          </ac:spMkLst>
        </pc:spChg>
        <pc:spChg chg="add del">
          <ac:chgData name="Jay Ware" userId="8c7959ee-0593-4148-afb0-881298a94a9c" providerId="ADAL" clId="{EE968E67-AE3C-4777-80A6-3FC2A948316D}" dt="2023-11-15T19:09:35.846" v="1535" actId="26606"/>
          <ac:spMkLst>
            <pc:docMk/>
            <pc:sldMk cId="3075639884" sldId="267"/>
            <ac:spMk id="53" creationId="{B4C777A6-9696-47DF-BA90-40895EFCE8AA}"/>
          </ac:spMkLst>
        </pc:spChg>
        <pc:spChg chg="add del">
          <ac:chgData name="Jay Ware" userId="8c7959ee-0593-4148-afb0-881298a94a9c" providerId="ADAL" clId="{EE968E67-AE3C-4777-80A6-3FC2A948316D}" dt="2023-11-15T19:09:35.846" v="1535" actId="26606"/>
          <ac:spMkLst>
            <pc:docMk/>
            <pc:sldMk cId="3075639884" sldId="267"/>
            <ac:spMk id="54" creationId="{5C05B094-D180-41FA-B209-8388E9F7DF56}"/>
          </ac:spMkLst>
        </pc:spChg>
        <pc:spChg chg="add del">
          <ac:chgData name="Jay Ware" userId="8c7959ee-0593-4148-afb0-881298a94a9c" providerId="ADAL" clId="{EE968E67-AE3C-4777-80A6-3FC2A948316D}" dt="2023-11-15T19:09:39.639" v="1537" actId="26606"/>
          <ac:spMkLst>
            <pc:docMk/>
            <pc:sldMk cId="3075639884" sldId="267"/>
            <ac:spMk id="56" creationId="{44C5A9E5-0F35-4AA6-AF26-B90A2D47BC43}"/>
          </ac:spMkLst>
        </pc:spChg>
        <pc:spChg chg="add del">
          <ac:chgData name="Jay Ware" userId="8c7959ee-0593-4148-afb0-881298a94a9c" providerId="ADAL" clId="{EE968E67-AE3C-4777-80A6-3FC2A948316D}" dt="2023-11-15T19:09:39.639" v="1537" actId="26606"/>
          <ac:spMkLst>
            <pc:docMk/>
            <pc:sldMk cId="3075639884" sldId="267"/>
            <ac:spMk id="57" creationId="{4D9DB69D-7E48-4FDF-806E-F0B4BF0053DD}"/>
          </ac:spMkLst>
        </pc:spChg>
        <pc:spChg chg="add del">
          <ac:chgData name="Jay Ware" userId="8c7959ee-0593-4148-afb0-881298a94a9c" providerId="ADAL" clId="{EE968E67-AE3C-4777-80A6-3FC2A948316D}" dt="2023-11-15T19:09:39.639" v="1537" actId="26606"/>
          <ac:spMkLst>
            <pc:docMk/>
            <pc:sldMk cId="3075639884" sldId="267"/>
            <ac:spMk id="58" creationId="{846BF69C-4724-4F8D-8EA6-1487E9C9C4FD}"/>
          </ac:spMkLst>
        </pc:spChg>
        <pc:spChg chg="add del">
          <ac:chgData name="Jay Ware" userId="8c7959ee-0593-4148-afb0-881298a94a9c" providerId="ADAL" clId="{EE968E67-AE3C-4777-80A6-3FC2A948316D}" dt="2023-11-15T19:09:46.648" v="1539" actId="26606"/>
          <ac:spMkLst>
            <pc:docMk/>
            <pc:sldMk cId="3075639884" sldId="267"/>
            <ac:spMk id="60" creationId="{5014DE1B-FD50-40B1-A8A5-304666E7C6AF}"/>
          </ac:spMkLst>
        </pc:spChg>
        <pc:spChg chg="add del">
          <ac:chgData name="Jay Ware" userId="8c7959ee-0593-4148-afb0-881298a94a9c" providerId="ADAL" clId="{EE968E67-AE3C-4777-80A6-3FC2A948316D}" dt="2023-11-15T19:09:46.648" v="1539" actId="26606"/>
          <ac:spMkLst>
            <pc:docMk/>
            <pc:sldMk cId="3075639884" sldId="267"/>
            <ac:spMk id="61" creationId="{91B41FE9-4F8F-4675-8668-D3330B371AF8}"/>
          </ac:spMkLst>
        </pc:spChg>
        <pc:spChg chg="add del">
          <ac:chgData name="Jay Ware" userId="8c7959ee-0593-4148-afb0-881298a94a9c" providerId="ADAL" clId="{EE968E67-AE3C-4777-80A6-3FC2A948316D}" dt="2023-11-15T19:09:49.062" v="1541" actId="26606"/>
          <ac:spMkLst>
            <pc:docMk/>
            <pc:sldMk cId="3075639884" sldId="267"/>
            <ac:spMk id="64" creationId="{80BA5665-9598-4383-8F19-52182CBB6585}"/>
          </ac:spMkLst>
        </pc:spChg>
        <pc:spChg chg="add del">
          <ac:chgData name="Jay Ware" userId="8c7959ee-0593-4148-afb0-881298a94a9c" providerId="ADAL" clId="{EE968E67-AE3C-4777-80A6-3FC2A948316D}" dt="2023-11-15T19:09:49.062" v="1541" actId="26606"/>
          <ac:spMkLst>
            <pc:docMk/>
            <pc:sldMk cId="3075639884" sldId="267"/>
            <ac:spMk id="65" creationId="{B4C777A6-9696-47DF-BA90-40895EFCE8AA}"/>
          </ac:spMkLst>
        </pc:spChg>
        <pc:spChg chg="add del">
          <ac:chgData name="Jay Ware" userId="8c7959ee-0593-4148-afb0-881298a94a9c" providerId="ADAL" clId="{EE968E67-AE3C-4777-80A6-3FC2A948316D}" dt="2023-11-15T19:09:49.062" v="1541" actId="26606"/>
          <ac:spMkLst>
            <pc:docMk/>
            <pc:sldMk cId="3075639884" sldId="267"/>
            <ac:spMk id="66" creationId="{5C05B094-D180-41FA-B209-8388E9F7DF56}"/>
          </ac:spMkLst>
        </pc:spChg>
        <pc:spChg chg="add del">
          <ac:chgData name="Jay Ware" userId="8c7959ee-0593-4148-afb0-881298a94a9c" providerId="ADAL" clId="{EE968E67-AE3C-4777-80A6-3FC2A948316D}" dt="2023-11-15T19:09:50.068" v="1543" actId="26606"/>
          <ac:spMkLst>
            <pc:docMk/>
            <pc:sldMk cId="3075639884" sldId="267"/>
            <ac:spMk id="68" creationId="{5014DE1B-FD50-40B1-A8A5-304666E7C6AF}"/>
          </ac:spMkLst>
        </pc:spChg>
        <pc:spChg chg="add del">
          <ac:chgData name="Jay Ware" userId="8c7959ee-0593-4148-afb0-881298a94a9c" providerId="ADAL" clId="{EE968E67-AE3C-4777-80A6-3FC2A948316D}" dt="2023-11-15T19:09:50.068" v="1543" actId="26606"/>
          <ac:spMkLst>
            <pc:docMk/>
            <pc:sldMk cId="3075639884" sldId="267"/>
            <ac:spMk id="69" creationId="{91B41FE9-4F8F-4675-8668-D3330B371AF8}"/>
          </ac:spMkLst>
        </pc:spChg>
        <pc:spChg chg="add del">
          <ac:chgData name="Jay Ware" userId="8c7959ee-0593-4148-afb0-881298a94a9c" providerId="ADAL" clId="{EE968E67-AE3C-4777-80A6-3FC2A948316D}" dt="2023-11-15T19:09:52.743" v="1545" actId="26606"/>
          <ac:spMkLst>
            <pc:docMk/>
            <pc:sldMk cId="3075639884" sldId="267"/>
            <ac:spMk id="72" creationId="{08D1DD97-A400-45CA-AFDD-50D9F39260CD}"/>
          </ac:spMkLst>
        </pc:spChg>
        <pc:spChg chg="add del">
          <ac:chgData name="Jay Ware" userId="8c7959ee-0593-4148-afb0-881298a94a9c" providerId="ADAL" clId="{EE968E67-AE3C-4777-80A6-3FC2A948316D}" dt="2023-11-15T19:09:52.743" v="1545" actId="26606"/>
          <ac:spMkLst>
            <pc:docMk/>
            <pc:sldMk cId="3075639884" sldId="267"/>
            <ac:spMk id="73" creationId="{D04A82B4-1788-4161-90CE-D286F79B14C8}"/>
          </ac:spMkLst>
        </pc:spChg>
        <pc:spChg chg="add del">
          <ac:chgData name="Jay Ware" userId="8c7959ee-0593-4148-afb0-881298a94a9c" providerId="ADAL" clId="{EE968E67-AE3C-4777-80A6-3FC2A948316D}" dt="2023-11-15T19:09:52.743" v="1545" actId="26606"/>
          <ac:spMkLst>
            <pc:docMk/>
            <pc:sldMk cId="3075639884" sldId="267"/>
            <ac:spMk id="74" creationId="{8EA2A339-30F2-44AF-A8FD-0812F517F4FB}"/>
          </ac:spMkLst>
        </pc:spChg>
        <pc:spChg chg="add del">
          <ac:chgData name="Jay Ware" userId="8c7959ee-0593-4148-afb0-881298a94a9c" providerId="ADAL" clId="{EE968E67-AE3C-4777-80A6-3FC2A948316D}" dt="2023-11-15T19:09:52.743" v="1545" actId="26606"/>
          <ac:spMkLst>
            <pc:docMk/>
            <pc:sldMk cId="3075639884" sldId="267"/>
            <ac:spMk id="75" creationId="{70E22F31-5339-4C0C-9306-1FB2AAE863A7}"/>
          </ac:spMkLst>
        </pc:spChg>
        <pc:spChg chg="add del">
          <ac:chgData name="Jay Ware" userId="8c7959ee-0593-4148-afb0-881298a94a9c" providerId="ADAL" clId="{EE968E67-AE3C-4777-80A6-3FC2A948316D}" dt="2023-11-15T19:09:52.743" v="1545" actId="26606"/>
          <ac:spMkLst>
            <pc:docMk/>
            <pc:sldMk cId="3075639884" sldId="267"/>
            <ac:spMk id="76" creationId="{0D104D45-72E3-4F72-8494-4401DA964043}"/>
          </ac:spMkLst>
        </pc:spChg>
        <pc:spChg chg="add del">
          <ac:chgData name="Jay Ware" userId="8c7959ee-0593-4148-afb0-881298a94a9c" providerId="ADAL" clId="{EE968E67-AE3C-4777-80A6-3FC2A948316D}" dt="2023-11-15T19:09:57.134" v="1547" actId="26606"/>
          <ac:spMkLst>
            <pc:docMk/>
            <pc:sldMk cId="3075639884" sldId="267"/>
            <ac:spMk id="78" creationId="{B0EF5484-1F18-43F6-B596-CFD1939E06D0}"/>
          </ac:spMkLst>
        </pc:spChg>
        <pc:spChg chg="add del">
          <ac:chgData name="Jay Ware" userId="8c7959ee-0593-4148-afb0-881298a94a9c" providerId="ADAL" clId="{EE968E67-AE3C-4777-80A6-3FC2A948316D}" dt="2023-11-15T19:09:57.134" v="1547" actId="26606"/>
          <ac:spMkLst>
            <pc:docMk/>
            <pc:sldMk cId="3075639884" sldId="267"/>
            <ac:spMk id="79" creationId="{10F3B4B1-0E5F-4E0B-ADF8-202569066472}"/>
          </ac:spMkLst>
        </pc:spChg>
        <pc:spChg chg="add del">
          <ac:chgData name="Jay Ware" userId="8c7959ee-0593-4148-afb0-881298a94a9c" providerId="ADAL" clId="{EE968E67-AE3C-4777-80A6-3FC2A948316D}" dt="2023-11-15T19:09:57.134" v="1547" actId="26606"/>
          <ac:spMkLst>
            <pc:docMk/>
            <pc:sldMk cId="3075639884" sldId="267"/>
            <ac:spMk id="80" creationId="{103907F0-0940-4D45-AAD0-448D191C8FB6}"/>
          </ac:spMkLst>
        </pc:spChg>
        <pc:spChg chg="add">
          <ac:chgData name="Jay Ware" userId="8c7959ee-0593-4148-afb0-881298a94a9c" providerId="ADAL" clId="{EE968E67-AE3C-4777-80A6-3FC2A948316D}" dt="2023-11-15T19:09:57.140" v="1548" actId="26606"/>
          <ac:spMkLst>
            <pc:docMk/>
            <pc:sldMk cId="3075639884" sldId="267"/>
            <ac:spMk id="82" creationId="{44C5A9E5-0F35-4AA6-AF26-B90A2D47BC43}"/>
          </ac:spMkLst>
        </pc:spChg>
        <pc:spChg chg="add">
          <ac:chgData name="Jay Ware" userId="8c7959ee-0593-4148-afb0-881298a94a9c" providerId="ADAL" clId="{EE968E67-AE3C-4777-80A6-3FC2A948316D}" dt="2023-11-15T19:09:57.140" v="1548" actId="26606"/>
          <ac:spMkLst>
            <pc:docMk/>
            <pc:sldMk cId="3075639884" sldId="267"/>
            <ac:spMk id="83" creationId="{4D9DB69D-7E48-4FDF-806E-F0B4BF0053DD}"/>
          </ac:spMkLst>
        </pc:spChg>
        <pc:spChg chg="add">
          <ac:chgData name="Jay Ware" userId="8c7959ee-0593-4148-afb0-881298a94a9c" providerId="ADAL" clId="{EE968E67-AE3C-4777-80A6-3FC2A948316D}" dt="2023-11-15T19:09:57.140" v="1548" actId="26606"/>
          <ac:spMkLst>
            <pc:docMk/>
            <pc:sldMk cId="3075639884" sldId="267"/>
            <ac:spMk id="84" creationId="{846BF69C-4724-4F8D-8EA6-1487E9C9C4FD}"/>
          </ac:spMkLst>
        </pc:spChg>
        <pc:picChg chg="add mod">
          <ac:chgData name="Jay Ware" userId="8c7959ee-0593-4148-afb0-881298a94a9c" providerId="ADAL" clId="{EE968E67-AE3C-4777-80A6-3FC2A948316D}" dt="2023-11-15T19:09:57.140" v="1548" actId="26606"/>
          <ac:picMkLst>
            <pc:docMk/>
            <pc:sldMk cId="3075639884" sldId="267"/>
            <ac:picMk id="40" creationId="{A0A457E9-14C8-437B-7E59-6159535F17B3}"/>
          </ac:picMkLst>
        </pc:picChg>
        <pc:picChg chg="add mod">
          <ac:chgData name="Jay Ware" userId="8c7959ee-0593-4148-afb0-881298a94a9c" providerId="ADAL" clId="{EE968E67-AE3C-4777-80A6-3FC2A948316D}" dt="2023-11-15T19:09:57.140" v="1548" actId="26606"/>
          <ac:picMkLst>
            <pc:docMk/>
            <pc:sldMk cId="3075639884" sldId="267"/>
            <ac:picMk id="41" creationId="{7886331D-B0D2-5266-402E-A2A9186B07DF}"/>
          </ac:picMkLst>
        </pc:picChg>
        <pc:picChg chg="add del mod">
          <ac:chgData name="Jay Ware" userId="8c7959ee-0593-4148-afb0-881298a94a9c" providerId="ADAL" clId="{EE968E67-AE3C-4777-80A6-3FC2A948316D}" dt="2023-11-15T19:08:47.422" v="1526" actId="21"/>
          <ac:picMkLst>
            <pc:docMk/>
            <pc:sldMk cId="3075639884" sldId="267"/>
            <ac:picMk id="42" creationId="{0C950706-8F6F-900B-82B8-D90D7490309F}"/>
          </ac:picMkLst>
        </pc:picChg>
        <pc:picChg chg="add del mod">
          <ac:chgData name="Jay Ware" userId="8c7959ee-0593-4148-afb0-881298a94a9c" providerId="ADAL" clId="{EE968E67-AE3C-4777-80A6-3FC2A948316D}" dt="2023-11-15T19:08:47.422" v="1526" actId="21"/>
          <ac:picMkLst>
            <pc:docMk/>
            <pc:sldMk cId="3075639884" sldId="267"/>
            <ac:picMk id="43" creationId="{8CC37623-E103-3357-9D34-7BA4D2DF287F}"/>
          </ac:picMkLst>
        </pc:pic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10" creationId="{6B7FE722-DF85-5200-E389-F9F939D333D4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12" creationId="{FE2390A5-736B-000D-441C-E61F0F04D44B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14" creationId="{2E3CCE0C-A792-A4BD-0196-B938A99ED5CB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16" creationId="{A479C910-129A-C767-6F67-3AB219438E9C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17" creationId="{D3115D00-5B80-4D97-26D0-95B979D3038B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20" creationId="{BD711F0C-2C35-9FBC-D376-B39B8870586C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22" creationId="{0C4CBED7-0955-2C1D-0B63-2822BF9E8317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23" creationId="{A9B36884-F6A9-A6E2-00D7-7A94B8155205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28" creationId="{2B84ADA8-EC45-1A6B-AA9A-852CCA7689EC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29" creationId="{6EBA3C6E-F48D-4CEB-4389-8D0B6E445BB9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30" creationId="{5B3342E2-0493-FE0C-1595-DD4D6AF0755E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33" creationId="{373107FF-4DBD-8078-398C-5534F511A3B8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35" creationId="{0EEA88B0-4BC0-64E5-74BE-518D8D38EE53}"/>
          </ac:cxnSpMkLst>
        </pc:cxnChg>
        <pc:cxnChg chg="add del mod">
          <ac:chgData name="Jay Ware" userId="8c7959ee-0593-4148-afb0-881298a94a9c" providerId="ADAL" clId="{EE968E67-AE3C-4777-80A6-3FC2A948316D}" dt="2023-11-15T19:06:41.166" v="1510"/>
          <ac:cxnSpMkLst>
            <pc:docMk/>
            <pc:sldMk cId="3075639884" sldId="267"/>
            <ac:cxnSpMk id="36" creationId="{CE675E93-83C2-DA44-F7EA-06BD3BF472A5}"/>
          </ac:cxnSpMkLst>
        </pc:cxnChg>
        <pc:cxnChg chg="add del">
          <ac:chgData name="Jay Ware" userId="8c7959ee-0593-4148-afb0-881298a94a9c" providerId="ADAL" clId="{EE968E67-AE3C-4777-80A6-3FC2A948316D}" dt="2023-11-15T19:09:31.173" v="1533" actId="26606"/>
          <ac:cxnSpMkLst>
            <pc:docMk/>
            <pc:sldMk cId="3075639884" sldId="267"/>
            <ac:cxnSpMk id="50" creationId="{E230929C-760C-4746-B0AE-0D09A78A8873}"/>
          </ac:cxnSpMkLst>
        </pc:cxnChg>
        <pc:cxnChg chg="add del">
          <ac:chgData name="Jay Ware" userId="8c7959ee-0593-4148-afb0-881298a94a9c" providerId="ADAL" clId="{EE968E67-AE3C-4777-80A6-3FC2A948316D}" dt="2023-11-15T19:09:46.648" v="1539" actId="26606"/>
          <ac:cxnSpMkLst>
            <pc:docMk/>
            <pc:sldMk cId="3075639884" sldId="267"/>
            <ac:cxnSpMk id="62" creationId="{E230929C-760C-4746-B0AE-0D09A78A8873}"/>
          </ac:cxnSpMkLst>
        </pc:cxnChg>
        <pc:cxnChg chg="add del">
          <ac:chgData name="Jay Ware" userId="8c7959ee-0593-4148-afb0-881298a94a9c" providerId="ADAL" clId="{EE968E67-AE3C-4777-80A6-3FC2A948316D}" dt="2023-11-15T19:09:50.068" v="1543" actId="26606"/>
          <ac:cxnSpMkLst>
            <pc:docMk/>
            <pc:sldMk cId="3075639884" sldId="267"/>
            <ac:cxnSpMk id="70" creationId="{E230929C-760C-4746-B0AE-0D09A78A8873}"/>
          </ac:cxnSpMkLst>
        </pc:cxnChg>
      </pc:sldChg>
      <pc:sldChg chg="addSp delSp modSp new mod setBg">
        <pc:chgData name="Jay Ware" userId="8c7959ee-0593-4148-afb0-881298a94a9c" providerId="ADAL" clId="{EE968E67-AE3C-4777-80A6-3FC2A948316D}" dt="2023-11-15T19:11:19.489" v="1562" actId="26606"/>
        <pc:sldMkLst>
          <pc:docMk/>
          <pc:sldMk cId="62885013" sldId="268"/>
        </pc:sldMkLst>
        <pc:spChg chg="add del">
          <ac:chgData name="Jay Ware" userId="8c7959ee-0593-4148-afb0-881298a94a9c" providerId="ADAL" clId="{EE968E67-AE3C-4777-80A6-3FC2A948316D}" dt="2023-11-15T19:10:23.721" v="1553" actId="26606"/>
          <ac:spMkLst>
            <pc:docMk/>
            <pc:sldMk cId="62885013" sldId="268"/>
            <ac:spMk id="9" creationId="{799448F2-0E5B-42DA-B2D1-11A14E947BD4}"/>
          </ac:spMkLst>
        </pc:spChg>
        <pc:spChg chg="add del">
          <ac:chgData name="Jay Ware" userId="8c7959ee-0593-4148-afb0-881298a94a9c" providerId="ADAL" clId="{EE968E67-AE3C-4777-80A6-3FC2A948316D}" dt="2023-11-15T19:10:23.721" v="1553" actId="26606"/>
          <ac:spMkLst>
            <pc:docMk/>
            <pc:sldMk cId="62885013" sldId="268"/>
            <ac:spMk id="11" creationId="{4E8A7552-20E1-4F34-ADAB-C1DB6634D47E}"/>
          </ac:spMkLst>
        </pc:spChg>
        <pc:spChg chg="add del">
          <ac:chgData name="Jay Ware" userId="8c7959ee-0593-4148-afb0-881298a94a9c" providerId="ADAL" clId="{EE968E67-AE3C-4777-80A6-3FC2A948316D}" dt="2023-11-15T19:10:33.458" v="1556" actId="26606"/>
          <ac:spMkLst>
            <pc:docMk/>
            <pc:sldMk cId="62885013" sldId="268"/>
            <ac:spMk id="16" creationId="{799448F2-0E5B-42DA-B2D1-11A14E947BD4}"/>
          </ac:spMkLst>
        </pc:spChg>
        <pc:spChg chg="add del">
          <ac:chgData name="Jay Ware" userId="8c7959ee-0593-4148-afb0-881298a94a9c" providerId="ADAL" clId="{EE968E67-AE3C-4777-80A6-3FC2A948316D}" dt="2023-11-15T19:10:33.458" v="1556" actId="26606"/>
          <ac:spMkLst>
            <pc:docMk/>
            <pc:sldMk cId="62885013" sldId="268"/>
            <ac:spMk id="18" creationId="{4E8A7552-20E1-4F34-ADAB-C1DB6634D47E}"/>
          </ac:spMkLst>
        </pc:spChg>
        <pc:spChg chg="add del">
          <ac:chgData name="Jay Ware" userId="8c7959ee-0593-4148-afb0-881298a94a9c" providerId="ADAL" clId="{EE968E67-AE3C-4777-80A6-3FC2A948316D}" dt="2023-11-15T19:11:19.489" v="1562" actId="26606"/>
          <ac:spMkLst>
            <pc:docMk/>
            <pc:sldMk cId="62885013" sldId="268"/>
            <ac:spMk id="23" creationId="{799448F2-0E5B-42DA-B2D1-11A14E947BD4}"/>
          </ac:spMkLst>
        </pc:spChg>
        <pc:spChg chg="add del">
          <ac:chgData name="Jay Ware" userId="8c7959ee-0593-4148-afb0-881298a94a9c" providerId="ADAL" clId="{EE968E67-AE3C-4777-80A6-3FC2A948316D}" dt="2023-11-15T19:11:19.489" v="1562" actId="26606"/>
          <ac:spMkLst>
            <pc:docMk/>
            <pc:sldMk cId="62885013" sldId="268"/>
            <ac:spMk id="25" creationId="{4E8A7552-20E1-4F34-ADAB-C1DB6634D47E}"/>
          </ac:spMkLst>
        </pc:spChg>
        <pc:spChg chg="add">
          <ac:chgData name="Jay Ware" userId="8c7959ee-0593-4148-afb0-881298a94a9c" providerId="ADAL" clId="{EE968E67-AE3C-4777-80A6-3FC2A948316D}" dt="2023-11-15T19:11:19.489" v="1562" actId="26606"/>
          <ac:spMkLst>
            <pc:docMk/>
            <pc:sldMk cId="62885013" sldId="268"/>
            <ac:spMk id="30" creationId="{799448F2-0E5B-42DA-B2D1-11A14E947BD4}"/>
          </ac:spMkLst>
        </pc:spChg>
        <pc:spChg chg="add">
          <ac:chgData name="Jay Ware" userId="8c7959ee-0593-4148-afb0-881298a94a9c" providerId="ADAL" clId="{EE968E67-AE3C-4777-80A6-3FC2A948316D}" dt="2023-11-15T19:11:19.489" v="1562" actId="26606"/>
          <ac:spMkLst>
            <pc:docMk/>
            <pc:sldMk cId="62885013" sldId="268"/>
            <ac:spMk id="32" creationId="{4E8A7552-20E1-4F34-ADAB-C1DB6634D47E}"/>
          </ac:spMkLst>
        </pc:spChg>
        <pc:picChg chg="add mod ord">
          <ac:chgData name="Jay Ware" userId="8c7959ee-0593-4148-afb0-881298a94a9c" providerId="ADAL" clId="{EE968E67-AE3C-4777-80A6-3FC2A948316D}" dt="2023-11-15T19:11:19.489" v="1562" actId="26606"/>
          <ac:picMkLst>
            <pc:docMk/>
            <pc:sldMk cId="62885013" sldId="268"/>
            <ac:picMk id="2" creationId="{9008ABA2-FDE3-0A7F-D4EB-B824F1649592}"/>
          </ac:picMkLst>
        </pc:picChg>
        <pc:picChg chg="add mod">
          <ac:chgData name="Jay Ware" userId="8c7959ee-0593-4148-afb0-881298a94a9c" providerId="ADAL" clId="{EE968E67-AE3C-4777-80A6-3FC2A948316D}" dt="2023-11-15T19:10:07.375" v="1549" actId="26606"/>
          <ac:picMkLst>
            <pc:docMk/>
            <pc:sldMk cId="62885013" sldId="268"/>
            <ac:picMk id="3" creationId="{119254B9-DA5A-06B9-6FD9-DAFE5567C09F}"/>
          </ac:picMkLst>
        </pc:picChg>
        <pc:picChg chg="add mod">
          <ac:chgData name="Jay Ware" userId="8c7959ee-0593-4148-afb0-881298a94a9c" providerId="ADAL" clId="{EE968E67-AE3C-4777-80A6-3FC2A948316D}" dt="2023-11-15T19:11:19.489" v="1562" actId="26606"/>
          <ac:picMkLst>
            <pc:docMk/>
            <pc:sldMk cId="62885013" sldId="268"/>
            <ac:picMk id="4" creationId="{A9308B2F-7EF4-903A-0AF7-A58A96DFACAD}"/>
          </ac:picMkLst>
        </pc:picChg>
      </pc:sldChg>
      <pc:sldChg chg="addSp delSp modSp new mod modClrScheme chgLayout">
        <pc:chgData name="Jay Ware" userId="8c7959ee-0593-4148-afb0-881298a94a9c" providerId="ADAL" clId="{EE968E67-AE3C-4777-80A6-3FC2A948316D}" dt="2023-11-15T19:30:10.132" v="2116" actId="20577"/>
        <pc:sldMkLst>
          <pc:docMk/>
          <pc:sldMk cId="1720718331" sldId="269"/>
        </pc:sldMkLst>
        <pc:spChg chg="add mod">
          <ac:chgData name="Jay Ware" userId="8c7959ee-0593-4148-afb0-881298a94a9c" providerId="ADAL" clId="{EE968E67-AE3C-4777-80A6-3FC2A948316D}" dt="2023-11-15T19:23:17.571" v="1773" actId="20577"/>
          <ac:spMkLst>
            <pc:docMk/>
            <pc:sldMk cId="1720718331" sldId="269"/>
            <ac:spMk id="2" creationId="{63D6F870-2387-F455-84A7-BD3F0673BC23}"/>
          </ac:spMkLst>
        </pc:spChg>
        <pc:spChg chg="add mod">
          <ac:chgData name="Jay Ware" userId="8c7959ee-0593-4148-afb0-881298a94a9c" providerId="ADAL" clId="{EE968E67-AE3C-4777-80A6-3FC2A948316D}" dt="2023-11-15T19:30:10.132" v="2116" actId="20577"/>
          <ac:spMkLst>
            <pc:docMk/>
            <pc:sldMk cId="1720718331" sldId="269"/>
            <ac:spMk id="3" creationId="{0D44EA95-2E2C-A5D5-209B-454C532F9F84}"/>
          </ac:spMkLst>
        </pc:spChg>
        <pc:spChg chg="add del mod">
          <ac:chgData name="Jay Ware" userId="8c7959ee-0593-4148-afb0-881298a94a9c" providerId="ADAL" clId="{EE968E67-AE3C-4777-80A6-3FC2A948316D}" dt="2023-11-15T19:26:32.091" v="1987" actId="22"/>
          <ac:spMkLst>
            <pc:docMk/>
            <pc:sldMk cId="1720718331" sldId="269"/>
            <ac:spMk id="4" creationId="{23E8896A-409E-84C6-36BB-B67335D94B03}"/>
          </ac:spMkLst>
        </pc:spChg>
        <pc:picChg chg="add mod ord">
          <ac:chgData name="Jay Ware" userId="8c7959ee-0593-4148-afb0-881298a94a9c" providerId="ADAL" clId="{EE968E67-AE3C-4777-80A6-3FC2A948316D}" dt="2023-11-15T19:26:32.091" v="1987" actId="22"/>
          <ac:picMkLst>
            <pc:docMk/>
            <pc:sldMk cId="1720718331" sldId="269"/>
            <ac:picMk id="6" creationId="{57CE0922-AF9F-82CE-842D-72B9AA07397F}"/>
          </ac:picMkLst>
        </pc:picChg>
      </pc:sldChg>
      <pc:sldChg chg="modSp new mod">
        <pc:chgData name="Jay Ware" userId="8c7959ee-0593-4148-afb0-881298a94a9c" providerId="ADAL" clId="{EE968E67-AE3C-4777-80A6-3FC2A948316D}" dt="2023-11-30T16:45:35.443" v="3084" actId="20577"/>
        <pc:sldMkLst>
          <pc:docMk/>
          <pc:sldMk cId="2195214156" sldId="270"/>
        </pc:sldMkLst>
        <pc:spChg chg="mod">
          <ac:chgData name="Jay Ware" userId="8c7959ee-0593-4148-afb0-881298a94a9c" providerId="ADAL" clId="{EE968E67-AE3C-4777-80A6-3FC2A948316D}" dt="2023-11-15T19:33:24.835" v="2127" actId="20577"/>
          <ac:spMkLst>
            <pc:docMk/>
            <pc:sldMk cId="2195214156" sldId="270"/>
            <ac:spMk id="2" creationId="{724D0BC7-3A88-5131-25BD-E964AB9BA400}"/>
          </ac:spMkLst>
        </pc:spChg>
        <pc:spChg chg="mod">
          <ac:chgData name="Jay Ware" userId="8c7959ee-0593-4148-afb0-881298a94a9c" providerId="ADAL" clId="{EE968E67-AE3C-4777-80A6-3FC2A948316D}" dt="2023-11-30T16:45:35.443" v="3084" actId="20577"/>
          <ac:spMkLst>
            <pc:docMk/>
            <pc:sldMk cId="2195214156" sldId="270"/>
            <ac:spMk id="3" creationId="{1C289B7E-AD7A-8802-D8AC-7C091E3549DE}"/>
          </ac:spMkLst>
        </pc:spChg>
        <pc:spChg chg="mod">
          <ac:chgData name="Jay Ware" userId="8c7959ee-0593-4148-afb0-881298a94a9c" providerId="ADAL" clId="{EE968E67-AE3C-4777-80A6-3FC2A948316D}" dt="2023-11-15T20:11:41.062" v="2866" actId="20577"/>
          <ac:spMkLst>
            <pc:docMk/>
            <pc:sldMk cId="2195214156" sldId="270"/>
            <ac:spMk id="4" creationId="{9DE0498C-187F-1C83-CC58-00312D5C0A37}"/>
          </ac:spMkLst>
        </pc:spChg>
      </pc:sldChg>
      <pc:sldChg chg="modSp new del mod">
        <pc:chgData name="Jay Ware" userId="8c7959ee-0593-4148-afb0-881298a94a9c" providerId="ADAL" clId="{EE968E67-AE3C-4777-80A6-3FC2A948316D}" dt="2023-11-16T13:08:22.970" v="3052" actId="47"/>
        <pc:sldMkLst>
          <pc:docMk/>
          <pc:sldMk cId="394437548" sldId="271"/>
        </pc:sldMkLst>
        <pc:spChg chg="mod">
          <ac:chgData name="Jay Ware" userId="8c7959ee-0593-4148-afb0-881298a94a9c" providerId="ADAL" clId="{EE968E67-AE3C-4777-80A6-3FC2A948316D}" dt="2023-11-16T12:34:09.222" v="2909" actId="20577"/>
          <ac:spMkLst>
            <pc:docMk/>
            <pc:sldMk cId="394437548" sldId="271"/>
            <ac:spMk id="2" creationId="{1C31A822-A367-1B61-D51E-EEA07CF70FA0}"/>
          </ac:spMkLst>
        </pc:spChg>
        <pc:spChg chg="mod">
          <ac:chgData name="Jay Ware" userId="8c7959ee-0593-4148-afb0-881298a94a9c" providerId="ADAL" clId="{EE968E67-AE3C-4777-80A6-3FC2A948316D}" dt="2023-11-16T12:46:27.544" v="2960" actId="21"/>
          <ac:spMkLst>
            <pc:docMk/>
            <pc:sldMk cId="394437548" sldId="271"/>
            <ac:spMk id="3" creationId="{9539B680-D25C-16EE-7CAE-A06C3C6388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A0DBA-A10B-4FF7-B25B-96CC734A02F6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B49D-91F1-4381-9C0C-430F32FA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7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5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Broke down the code into discrete chunks/steps – roughly one chunk does one “thing”</a:t>
            </a:r>
          </a:p>
          <a:p>
            <a:r>
              <a:rPr lang="en-GB" dirty="0"/>
              <a:t>- Mapped relationships between them</a:t>
            </a:r>
          </a:p>
          <a:p>
            <a:r>
              <a:rPr lang="en-GB" dirty="0"/>
              <a:t>- Iterated to simplify and get everything to fit logically together</a:t>
            </a:r>
          </a:p>
          <a:p>
            <a:r>
              <a:rPr lang="en-GB" dirty="0"/>
              <a:t>- First version closer to what the older system was doing, then moved stuff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92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49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3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6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Annual set of tables we produce, showing the flows of goods and services across the economy</a:t>
            </a:r>
          </a:p>
          <a:p>
            <a:r>
              <a:rPr lang="en-GB" dirty="0"/>
              <a:t>- Includes a matrix showing the relationship between producers and consumers – with 111 industries and 111 products</a:t>
            </a:r>
          </a:p>
          <a:p>
            <a:r>
              <a:rPr lang="en-GB" dirty="0"/>
              <a:t>- Tables for 23 years</a:t>
            </a:r>
          </a:p>
          <a:p>
            <a:r>
              <a:rPr lang="en-GB" dirty="0"/>
              <a:t>- There are a lot of cells!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8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SAS project we moved was part of producing the Supply Use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0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We were running into limitations and difficulties with the old SAS system</a:t>
            </a:r>
          </a:p>
          <a:p>
            <a:r>
              <a:rPr lang="en-GB" dirty="0"/>
              <a:t>- Lots of manual steps pre-processing data in Excel</a:t>
            </a:r>
          </a:p>
          <a:p>
            <a:r>
              <a:rPr lang="en-GB" dirty="0"/>
              <a:t>   - large workbooks with many formulae that needed updating each year</a:t>
            </a:r>
          </a:p>
          <a:p>
            <a:r>
              <a:rPr lang="en-GB" dirty="0"/>
              <a:t>   - very easy to make typos and introduce errors</a:t>
            </a:r>
          </a:p>
          <a:p>
            <a:r>
              <a:rPr lang="en-GB" dirty="0"/>
              <a:t>   - very difficult and time-consuming to debug</a:t>
            </a:r>
          </a:p>
          <a:p>
            <a:r>
              <a:rPr lang="en-GB" dirty="0"/>
              <a:t>- SAS code not been looked at in detail for a long time</a:t>
            </a:r>
          </a:p>
          <a:p>
            <a:r>
              <a:rPr lang="en-GB" dirty="0"/>
              <a:t>   - data source changes resulted in lots of ad hoc fixes and code bolted on</a:t>
            </a:r>
          </a:p>
          <a:p>
            <a:r>
              <a:rPr lang="en-GB" dirty="0"/>
              <a:t>- Difficult to trace what happens to data through the code</a:t>
            </a:r>
          </a:p>
          <a:p>
            <a:r>
              <a:rPr lang="en-GB" dirty="0"/>
              <a:t>   - identifying where in the code a cell is modified is a challenge</a:t>
            </a:r>
          </a:p>
          <a:p>
            <a:r>
              <a:rPr lang="en-GB" dirty="0"/>
              <a:t>   - difficult to maintain and debug</a:t>
            </a:r>
          </a:p>
          <a:p>
            <a:endParaRPr lang="en-GB" dirty="0"/>
          </a:p>
          <a:p>
            <a:r>
              <a:rPr lang="en-GB" dirty="0"/>
              <a:t>**Technical Debt**</a:t>
            </a:r>
          </a:p>
          <a:p>
            <a:r>
              <a:rPr lang="en-GB" dirty="0"/>
              <a:t>- concept from computer science that is useful to us</a:t>
            </a:r>
          </a:p>
          <a:p>
            <a:r>
              <a:rPr lang="en-GB" dirty="0"/>
              <a:t>- idea that code will inevitably get more complicated and messy as what we need it to do changes UNLESS ongoing work is done to clean up the code</a:t>
            </a:r>
          </a:p>
          <a:p>
            <a:r>
              <a:rPr lang="en-GB" dirty="0"/>
              <a:t>- Our project built up a lot of technical debt. New data sources shoe-horned in, and fixes added each year as data sources changed. </a:t>
            </a:r>
          </a:p>
          <a:p>
            <a:r>
              <a:rPr lang="en-GB" dirty="0"/>
              <a:t>- Short-term this might be quicker, but code got messy to the point where it takes longer and longer to get it working or make any further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We had two approaches to resolve this: Refactor or Rewrite</a:t>
            </a:r>
          </a:p>
          <a:p>
            <a:r>
              <a:rPr lang="en-GB" dirty="0"/>
              <a:t>- Not a clear divide between these, broadly refactor involves working with the code we have and cleaning it up without making substantive changes to what it does</a:t>
            </a:r>
          </a:p>
          <a:p>
            <a:r>
              <a:rPr lang="en-GB" dirty="0"/>
              <a:t>- Rewriting is redoing large portions of the code. Allows rethinking what we need the project to do and how we want the code to fit together</a:t>
            </a:r>
          </a:p>
          <a:p>
            <a:r>
              <a:rPr lang="en-GB" dirty="0"/>
              <a:t>- We decided to largely rewrite the project. Amount of refactoring that would have been required to get the code in a decent state wouldn’t have been much quicker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3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Our reasons for moving to R</a:t>
            </a:r>
          </a:p>
          <a:p>
            <a:r>
              <a:rPr lang="en-GB" dirty="0"/>
              <a:t>- Open-source with a large range of packages available that are designed for what we need</a:t>
            </a:r>
          </a:p>
          <a:p>
            <a:r>
              <a:rPr lang="en-GB" dirty="0"/>
              <a:t>- Data wrangling – </a:t>
            </a:r>
            <a:r>
              <a:rPr lang="en-GB" dirty="0" err="1"/>
              <a:t>tidyverse</a:t>
            </a:r>
            <a:endParaRPr lang="en-GB" dirty="0"/>
          </a:p>
          <a:p>
            <a:r>
              <a:rPr lang="en-GB" dirty="0"/>
              <a:t>- Reading in Excel tables – tables with multiple header rows, blank rows, inconsistent column lengths, easier to handle in R</a:t>
            </a:r>
          </a:p>
          <a:p>
            <a:r>
              <a:rPr lang="en-GB" dirty="0"/>
              <a:t>- FP – covered in later slide</a:t>
            </a:r>
          </a:p>
          <a:p>
            <a:r>
              <a:rPr lang="en-GB" dirty="0"/>
              <a:t>- Disadvantages</a:t>
            </a:r>
          </a:p>
          <a:p>
            <a:r>
              <a:rPr lang="en-GB" dirty="0"/>
              <a:t>  - can’t reuse existing SAS code – though less of an issue for a rewrite than a refactor</a:t>
            </a:r>
          </a:p>
          <a:p>
            <a:r>
              <a:rPr lang="en-GB" dirty="0"/>
              <a:t>  - added in another piece of software that data is transferred between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5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We didn’t have enough time to move everything over to R</a:t>
            </a:r>
          </a:p>
          <a:p>
            <a:r>
              <a:rPr lang="en-GB" dirty="0"/>
              <a:t>- In deciding what to move we aimed to minimise times data transferred between software – so consecutively run bits of the system</a:t>
            </a:r>
          </a:p>
          <a:p>
            <a:r>
              <a:rPr lang="en-GB" dirty="0"/>
              <a:t>- prioritised parts that involved time consuming manual processes, difficult to maintain and/or error-prone – migrating these sections of the system would save the most time in the long-run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55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Started off with deciding on requirements for the new system</a:t>
            </a:r>
          </a:p>
          <a:p>
            <a:r>
              <a:rPr lang="en-GB" dirty="0"/>
              <a:t>   - Everything SAS version could do</a:t>
            </a:r>
          </a:p>
          <a:p>
            <a:r>
              <a:rPr lang="en-GB" dirty="0"/>
              <a:t>   - Less susceptible to errors</a:t>
            </a:r>
          </a:p>
          <a:p>
            <a:r>
              <a:rPr lang="en-GB" dirty="0"/>
              <a:t>   - Easier to switch cells from one data source to another</a:t>
            </a:r>
          </a:p>
          <a:p>
            <a:r>
              <a:rPr lang="en-GB" dirty="0"/>
              <a:t>   - Dashboard for viewing and switching between data sources – previously this could only be done by coding a change and looking at what it did after running though everything</a:t>
            </a:r>
          </a:p>
          <a:p>
            <a:endParaRPr lang="en-GB" dirty="0"/>
          </a:p>
          <a:p>
            <a:r>
              <a:rPr lang="en-GB" dirty="0"/>
              <a:t>Good coding practices</a:t>
            </a:r>
          </a:p>
          <a:p>
            <a:r>
              <a:rPr lang="en-GB" dirty="0"/>
              <a:t>  - covered in other talks today</a:t>
            </a:r>
          </a:p>
          <a:p>
            <a:endParaRPr lang="en-GB" dirty="0"/>
          </a:p>
          <a:p>
            <a:r>
              <a:rPr lang="en-GB" dirty="0"/>
              <a:t>- Functional Programming</a:t>
            </a:r>
          </a:p>
          <a:p>
            <a:r>
              <a:rPr lang="en-GB" dirty="0"/>
              <a:t>   - Previous system coded in a linear step-by-step way – each cell could be modified at any point and difficult to track what was happening within the system</a:t>
            </a:r>
          </a:p>
          <a:p>
            <a:r>
              <a:rPr lang="en-GB" dirty="0"/>
              <a:t>   - Switched to a FP approach – data is modified through functions, with code inside functions generally unable to impact or be impacted by code elsewhere in the system</a:t>
            </a:r>
          </a:p>
          <a:p>
            <a:r>
              <a:rPr lang="en-GB" dirty="0"/>
              <a:t>   - Easier to reason with and limiting when data is modified makes it easier to debug and track what is happening</a:t>
            </a:r>
          </a:p>
          <a:p>
            <a:r>
              <a:rPr lang="en-GB" dirty="0"/>
              <a:t>   - Used single functions for processing all data rather than having lots of duplicated code</a:t>
            </a:r>
          </a:p>
          <a:p>
            <a:r>
              <a:rPr lang="en-GB" dirty="0"/>
              <a:t>   - R is designed for functional programming and has FP packages like </a:t>
            </a:r>
            <a:r>
              <a:rPr lang="en-GB" dirty="0" err="1"/>
              <a:t>purrr</a:t>
            </a:r>
            <a:r>
              <a:rPr lang="en-GB" dirty="0"/>
              <a:t> available </a:t>
            </a:r>
          </a:p>
          <a:p>
            <a:endParaRPr lang="en-GB" dirty="0"/>
          </a:p>
          <a:p>
            <a:r>
              <a:rPr lang="en-GB" dirty="0"/>
              <a:t>Code structure</a:t>
            </a:r>
          </a:p>
          <a:p>
            <a:r>
              <a:rPr lang="en-GB" dirty="0"/>
              <a:t>  - arranged in a hierarchy</a:t>
            </a:r>
          </a:p>
          <a:p>
            <a:r>
              <a:rPr lang="en-GB" dirty="0"/>
              <a:t>  - scripts for running the system – these contain everything used day-to-day and where common changes are made such as changing what data source is being used for each cell</a:t>
            </a:r>
          </a:p>
          <a:p>
            <a:r>
              <a:rPr lang="en-GB" dirty="0"/>
              <a:t>  - scripts that do the data processing – always run, but kept separate as it’s not code that needs regular attention</a:t>
            </a:r>
          </a:p>
          <a:p>
            <a:r>
              <a:rPr lang="en-GB" dirty="0"/>
              <a:t>  - core functions – common tasks such as mapping data to our 111 industry/product classification – code is done once and stuck in a function. These are stored in an R package to make it easy to use between R projects along with documentation</a:t>
            </a:r>
          </a:p>
          <a:p>
            <a:endParaRPr lang="en-GB" dirty="0"/>
          </a:p>
          <a:p>
            <a:r>
              <a:rPr lang="en-GB" dirty="0"/>
              <a:t>Git – for version control</a:t>
            </a:r>
          </a:p>
          <a:p>
            <a:r>
              <a:rPr lang="en-GB" dirty="0"/>
              <a:t> - very useful for keeping track of what changes have been made (and why!)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B49D-91F1-4381-9C0C-430F32FAEE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08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8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3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9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33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2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9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AF9A15-FC52-47DB-AB87-E1CAEA0900FA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F3171C-6458-4241-AC52-AFEBD01F44E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7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240D-48D4-1278-753E-96BFB6082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Moving From SAS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0C3C6-1A3B-79FE-7A04-26C85BCC8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Jay ware</a:t>
            </a:r>
          </a:p>
          <a:p>
            <a:r>
              <a:rPr lang="en-GB" dirty="0"/>
              <a:t>OCEA: national Accounts</a:t>
            </a:r>
          </a:p>
        </p:txBody>
      </p:sp>
    </p:spTree>
    <p:extLst>
      <p:ext uri="{BB962C8B-B14F-4D97-AF65-F5344CB8AC3E}">
        <p14:creationId xmlns:p14="http://schemas.microsoft.com/office/powerpoint/2010/main" val="275773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27C75-A9E3-7F4B-E7D5-A77AF3BD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Putting it all together</a:t>
            </a:r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B0FF25FE-97BD-27D6-34A4-D22E4F3A0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99" y="1319353"/>
            <a:ext cx="6909801" cy="395586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6D1D-63B5-2893-F7E7-7B00ABB5C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Mapped out each “step” of the old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Each block independent and shows dependencies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Iterated on several times as we moved bits around to work better together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Tried to consider future requirements – and ensure these can easily be added later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337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0A457E9-14C8-437B-7E59-6159535F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53840"/>
            <a:ext cx="5291666" cy="30294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886331D-B0D2-5266-402E-A2A9186B0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660455"/>
            <a:ext cx="5291666" cy="3016249"/>
          </a:xfrm>
          <a:prstGeom prst="rect">
            <a:avLst/>
          </a:prstGeom>
        </p:spPr>
      </p:pic>
      <p:sp>
        <p:nvSpPr>
          <p:cNvPr id="83" name="Rectangle 4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4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563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254B9-DA5A-06B9-6FD9-DAFE5567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1" y="321734"/>
            <a:ext cx="5164745" cy="2905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08ABA2-FDE3-0A7F-D4EB-B824F164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97" y="3631096"/>
            <a:ext cx="4929572" cy="276056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08B2F-7EF4-903A-0AF7-A58A96DFA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23634"/>
            <a:ext cx="5426764" cy="30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F870-2387-F455-84A7-BD3F0673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EA95-2E2C-A5D5-209B-454C532F9F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Added a dashboard to help with checking data and switching between data 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Previously this was done through inserting </a:t>
            </a:r>
            <a:r>
              <a:rPr lang="en-GB" dirty="0" err="1"/>
              <a:t>1000s</a:t>
            </a:r>
            <a:r>
              <a:rPr lang="en-GB" dirty="0"/>
              <a:t> of lines of SAS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Also allows previewing impact of changes we make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Previously this could only be done after running through the entire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CE0922-AF9F-82CE-842D-72B9AA0739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530408"/>
            <a:ext cx="4937125" cy="2654434"/>
          </a:xfrm>
        </p:spPr>
      </p:pic>
    </p:spTree>
    <p:extLst>
      <p:ext uri="{BB962C8B-B14F-4D97-AF65-F5344CB8AC3E}">
        <p14:creationId xmlns:p14="http://schemas.microsoft.com/office/powerpoint/2010/main" val="172071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0BC7-3A88-5131-25BD-E964AB9B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9B7E-AD7A-8802-D8AC-7C091E3549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Transferring data between R and SAS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Used SAS transport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Automating processing of spreadsheets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Multiple-row headers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Unusual structured tables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Spreadsheet may change from year-to-year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Git learning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0498C-187F-1C83-CC58-00312D5C0A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Bugs in the old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Makes checking the new system against the old system challenging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Understanding what the old system was doing</a:t>
            </a:r>
          </a:p>
        </p:txBody>
      </p:sp>
    </p:spTree>
    <p:extLst>
      <p:ext uri="{BB962C8B-B14F-4D97-AF65-F5344CB8AC3E}">
        <p14:creationId xmlns:p14="http://schemas.microsoft.com/office/powerpoint/2010/main" val="219521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E288-3087-D6F0-F745-3542352E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a Project From SAS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2908-57DC-992A-834D-8830F2D24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Overview of old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Why we moved to 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Planning the move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Challenges and lessons learnt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5BEE4-3C0F-29C1-CAAB-C1BA82223D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63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A1A73-3C8A-9FDE-D1B5-4949154F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Supply-Use Tables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4EF963-78EB-8CAC-E8C7-3567DE0A23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844866"/>
            <a:ext cx="6909801" cy="2904835"/>
          </a:xfrm>
          <a:prstGeom prst="rect">
            <a:avLst/>
          </a:prstGeom>
          <a:noFill/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54ED9-6E3C-A092-2317-7F7CB6F21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Flows of goods and services across economy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Relationship between producers and consumers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23 years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111 Industries and products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618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5F165-2C75-B209-50B9-2AEB933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Raw Data System</a:t>
            </a:r>
          </a:p>
        </p:txBody>
      </p:sp>
      <p:pic>
        <p:nvPicPr>
          <p:cNvPr id="1028" name="Picture 4" descr="SAS Logo PNG Transparent &amp; SVG Vector - Freebie Supply">
            <a:extLst>
              <a:ext uri="{FF2B5EF4-FFF2-40B4-BE49-F238E27FC236}">
                <a16:creationId xmlns:a16="http://schemas.microsoft.com/office/drawing/2014/main" id="{A75AD53D-357E-798B-1D40-A7F3353E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995005"/>
            <a:ext cx="4020297" cy="16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26DBFD-7D60-83CF-BDE2-20061DA1B8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812" y="3218101"/>
            <a:ext cx="2526669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9C42-B7E8-C8A7-56A5-3A2A3DE1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Brings together raw data for the tables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Transforms data to the SUT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Converts to 111 industries/products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Ensure data ends up in right cell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 appropriate data where we have multiple sources available 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453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63F8-3453-82D0-75DF-055ADAF7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8332-5D67-4000-B706-502E9D5DA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Manual steps pre-processing data in Excel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SAS code largely unchanged for several years…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…but data sources changed</a:t>
            </a:r>
          </a:p>
          <a:p>
            <a:r>
              <a:rPr lang="en-GB" dirty="0"/>
              <a:t> 	ad hoc fixes and code bolted on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Difficult to trace what happened to data through the code</a:t>
            </a:r>
          </a:p>
          <a:p>
            <a:r>
              <a:rPr lang="en-GB" dirty="0"/>
              <a:t> 	Difficult to maintain and 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8CBB0-F04F-7487-C5A8-B4339FAE5F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Issues not unique to our code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 Technical Debt</a:t>
            </a:r>
          </a:p>
          <a:p>
            <a:pPr marL="357188" indent="0">
              <a:buNone/>
            </a:pPr>
            <a:br>
              <a:rPr lang="en-GB" b="1" dirty="0"/>
            </a:br>
            <a:r>
              <a:rPr lang="en-GB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r>
              <a:rPr lang="en-GB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 an evolving program is continually changed, its complexity, reflecting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deteriorating structure, increases unless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work is done to maintain or reduce it</a:t>
            </a:r>
            <a:r>
              <a:rPr lang="en-GB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br>
              <a:rPr lang="en-GB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		- Manny Lehman</a:t>
            </a:r>
            <a:endParaRPr lang="en-GB" sz="1800" b="1" dirty="0"/>
          </a:p>
          <a:p>
            <a:endParaRPr lang="en-GB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8BEDD7-EFD0-1F38-7AAF-E27726CA12A3}"/>
              </a:ext>
            </a:extLst>
          </p:cNvPr>
          <p:cNvSpPr/>
          <p:nvPr/>
        </p:nvSpPr>
        <p:spPr>
          <a:xfrm>
            <a:off x="1258783" y="3848869"/>
            <a:ext cx="617517" cy="2493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CEC0E0-D851-5259-9D76-7D121C98A3FA}"/>
              </a:ext>
            </a:extLst>
          </p:cNvPr>
          <p:cNvSpPr/>
          <p:nvPr/>
        </p:nvSpPr>
        <p:spPr>
          <a:xfrm>
            <a:off x="1258783" y="5305383"/>
            <a:ext cx="617517" cy="2493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0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C98F-1B75-75F5-6ACA-4283A3DB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 or Rewrite?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E0619-987A-667D-1470-D4BF4EA61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Refactor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1A5A7-1CD0-41FD-91A1-6EB5A313B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Restructuring and cleaning code without changing it’s behaviour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More Maintainable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Optimisation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Easier to debug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Easier to add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A9FA2-0BB0-293F-D3CC-F7BA804FD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Rewrite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0E9B87-00B7-8DB7-DA67-3B6437FBFC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Start from scratch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Rewrite large portions of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Redo parts that aren’t working as well as intended (or broken!)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Opportunity to rethink how we want the code to work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5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CB8F-D85F-ABDB-F62E-FB7EE6EB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45D6D1-EB0B-2581-2B12-8869AE6F1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F5F56F-BFA5-A787-28AD-A49BF2AAF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Open-source with a large range of packages available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Tidyverse</a:t>
            </a:r>
            <a:r>
              <a:rPr lang="en-GB" dirty="0"/>
              <a:t> packages for data wrangling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R can handle importing non-standard tables in spreadsheets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Tools for functional programming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47F219-E548-A382-E60A-E0878F717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6755A9C-ABED-2B83-D96B-43A19B8FF1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Will need to transfer data between R, SAS and Excel at several points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Can’t directly reuse code from old system</a:t>
            </a:r>
          </a:p>
        </p:txBody>
      </p:sp>
    </p:spTree>
    <p:extLst>
      <p:ext uri="{BB962C8B-B14F-4D97-AF65-F5344CB8AC3E}">
        <p14:creationId xmlns:p14="http://schemas.microsoft.com/office/powerpoint/2010/main" val="252961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E92C-475D-0C0F-B5F7-07DA734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FB76-EA44-00A2-68CF-77121E2217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Not enough time to move everything to R at once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Prioritised moving the sections that would give the biggest pay-off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Difficult to maintain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Bug/error-prone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Time-consuming manual processes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Minimise times needing to transfer between R, SAS and Excel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E0ED3-68B5-D49A-B1B9-92041DD23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94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2B5A-63E3-6D7E-40EE-C47D7BBD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the Move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A115-7A52-5CB7-84DA-C0A75C653F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Decide on what the new system needs to be able to do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What the old system could do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Easier to make changes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Dashboard to aid viewing and selecting between different data sources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Good coding practices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DRY – don’t repeat yourself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standardise data structures where appropriate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variable naming conventions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Functional programming principles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Pure functions (where appropriate)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Vectorise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Purrr</a:t>
            </a:r>
            <a:r>
              <a:rPr lang="en-GB" dirty="0"/>
              <a:t> package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741D2-7FCA-8B11-A307-2D9DB0DA4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Rethought code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scripts for running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scripts that do data processing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core functions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Store commonly used functions in an R package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Unit tests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Documentation!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Version control (Git)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9523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3320</TotalTime>
  <Words>1550</Words>
  <Application>Microsoft Office PowerPoint</Application>
  <PresentationFormat>Widescreen</PresentationFormat>
  <Paragraphs>192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Moving From SAS to R</vt:lpstr>
      <vt:lpstr>Moving a Project From SAS to R</vt:lpstr>
      <vt:lpstr>Supply-Use Tables</vt:lpstr>
      <vt:lpstr>Raw Data System</vt:lpstr>
      <vt:lpstr>Limitations of System</vt:lpstr>
      <vt:lpstr>Refactor or Rewrite?</vt:lpstr>
      <vt:lpstr>Why R?</vt:lpstr>
      <vt:lpstr>Scope</vt:lpstr>
      <vt:lpstr>Planning the Move to R</vt:lpstr>
      <vt:lpstr>Putting it all together</vt:lpstr>
      <vt:lpstr>PowerPoint Presentation</vt:lpstr>
      <vt:lpstr>PowerPoint Presentation</vt:lpstr>
      <vt:lpstr>Dashboard</vt:lpstr>
      <vt:lpstr>Challenges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From SAS to R</dc:title>
  <dc:creator>Jay</dc:creator>
  <cp:lastModifiedBy>Jay</cp:lastModifiedBy>
  <cp:revision>1</cp:revision>
  <dcterms:created xsi:type="dcterms:W3CDTF">2023-11-15T11:12:03Z</dcterms:created>
  <dcterms:modified xsi:type="dcterms:W3CDTF">2023-12-05T16:54:43Z</dcterms:modified>
</cp:coreProperties>
</file>