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comments/modernComment_114_CE6ECA5A.xml" ContentType="application/vnd.ms-powerpoint.comments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9"/>
  </p:notesMasterIdLst>
  <p:sldIdLst>
    <p:sldId id="256" r:id="rId2"/>
    <p:sldId id="258" r:id="rId3"/>
    <p:sldId id="272" r:id="rId4"/>
    <p:sldId id="271" r:id="rId5"/>
    <p:sldId id="280" r:id="rId6"/>
    <p:sldId id="273" r:id="rId7"/>
    <p:sldId id="257" r:id="rId8"/>
    <p:sldId id="261" r:id="rId9"/>
    <p:sldId id="275" r:id="rId10"/>
    <p:sldId id="260" r:id="rId11"/>
    <p:sldId id="264" r:id="rId12"/>
    <p:sldId id="268" r:id="rId13"/>
    <p:sldId id="279" r:id="rId14"/>
    <p:sldId id="270" r:id="rId15"/>
    <p:sldId id="278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AE8033-E6C4-A68F-2E3A-C3A7E1D25FB5}" name="Laura Stott" initials="LS" userId="S::laura.stott@gov.scot::da28e27f-037e-473b-a707-502daff0708e" providerId="AD"/>
  <p188:author id="{F69D56D5-3F95-124F-7AF9-9502B1715B8A}" name="Alice Byers" initials="AB" userId="S::Alice.Byers@gov.scot::6f3496d8-2cb2-4ed9-b89e-014056c321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0C3D8-E573-052A-C09F-EE1B73EA06C8}" v="2" dt="2022-09-28T13:27:01.445"/>
    <p1510:client id="{61F38A77-7ADB-45F4-F83C-2E41A580695A}" v="73" dt="2022-10-04T12:03:33.305"/>
    <p1510:client id="{66A8B0DC-1D1A-E72A-304C-B5A3C4ED2111}" v="87" dt="2022-09-28T09:48:19.294"/>
    <p1510:client id="{77D4183A-36EF-E26F-2241-BD97734AC0EE}" v="2" dt="2022-09-28T13:09:12.242"/>
    <p1510:client id="{937B47C8-2A1D-2656-6E95-307D1F82D6BA}" v="59" dt="2022-09-28T08:57:27.438"/>
    <p1510:client id="{A2181289-439E-369F-D237-6EA6F4002063}" v="396" dt="2022-09-28T12:42:37.009"/>
    <p1510:client id="{A2551E34-BD4F-4ECE-AA7A-F59E6B51A7CB}" v="224" dt="2022-09-27T11:28:09.438"/>
    <p1510:client id="{BBF81A98-399D-8E7C-22EE-1429C09D16A5}" v="29" dt="2022-09-27T15:22:27.710"/>
    <p1510:client id="{C1127675-D55B-9CC3-40AE-00F6E127958D}" v="73" dt="2022-09-27T09:26:59.924"/>
    <p1510:client id="{D16A3B16-0E7F-11A2-4D73-E4CB68B6DAD8}" v="32" dt="2022-09-28T15:09:57.588"/>
    <p1510:client id="{D8BDFA72-2949-BF56-8E66-74BE23F38EF4}" v="238" dt="2022-10-04T13:08:39.230"/>
    <p1510:client id="{ECCA75CA-6ED7-411C-BB0F-76BB6AEBC5E7}" v="912" dt="2022-09-28T10:20:34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14_CE6ECA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187183-5C10-4A63-8918-5FA1FD827181}" authorId="{F69D56D5-3F95-124F-7AF9-9502B1715B8A}" status="resolved" created="2022-09-27T10:30:41.31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63367258" sldId="276"/>
      <ac:spMk id="4" creationId="{00000000-0000-0000-0000-000000000000}"/>
      <ac:txMk cp="54" len="34">
        <ac:context len="141" hash="3829361563"/>
      </ac:txMk>
    </ac:txMkLst>
    <p188:pos x="4174586" y="1827876"/>
    <p188:replyLst>
      <p188:reply id="{8D777444-7B8B-4D81-A0E2-74707FA055C1}" authorId="{19AE8033-E6C4-A68F-2E3A-C3A7E1D25FB5}" created="2022-09-27T11:07:28.829">
        <p188:txBody>
          <a:bodyPr/>
          <a:lstStyle/>
          <a:p>
            <a:r>
              <a:rPr lang="en-GB"/>
              <a:t>Yes I think lets say we will post links</a:t>
            </a:r>
          </a:p>
        </p188:txBody>
      </p188:reply>
    </p188:replyLst>
    <p188:txBody>
      <a:bodyPr/>
      <a:lstStyle/>
      <a:p>
        <a:r>
          <a:rPr lang="en-GB"/>
          <a:t>I feel like it would be weird not to mention that they're not published yet as imagine people would expect a link here. Do you think this wording is ok? Should we say something like - we'll share links on RAP yammer page when published? Or even a contact for Jill / team?!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hyperlink" Target="https://dataingovernment.blog.gov.uk/2017/03/27/reproducible-analytical-pipeline/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hyperlink" Target="https://github.com/DataScienceScotland/school-information-dashboard" TargetMode="Externa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byers5" TargetMode="External"/><Relationship Id="rId2" Type="http://schemas.openxmlformats.org/officeDocument/2006/relationships/hyperlink" Target="mailto:Alice.byers@gov.scot" TargetMode="External"/><Relationship Id="rId1" Type="http://schemas.openxmlformats.org/officeDocument/2006/relationships/hyperlink" Target="mailto:laura.stott@gov.sco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dataingovernment.blog.gov.uk/2017/03/27/reproducible-analytical-pipeline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hyperlink" Target="https://github.com/DataScienceScotland/school-information-dashboard" TargetMode="External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cebyers5" TargetMode="External"/><Relationship Id="rId2" Type="http://schemas.openxmlformats.org/officeDocument/2006/relationships/hyperlink" Target="mailto:Alice.byers@gov.scot" TargetMode="External"/><Relationship Id="rId1" Type="http://schemas.openxmlformats.org/officeDocument/2006/relationships/hyperlink" Target="mailto:laura.stott@gov.sc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6CF1B-92FE-46D1-B0DA-8F14CD16C0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E4422D-47EE-4B71-AD2F-114EE986F37D}">
      <dgm:prSet/>
      <dgm:spPr/>
      <dgm:t>
        <a:bodyPr/>
        <a:lstStyle/>
        <a:p>
          <a:r>
            <a:rPr lang="en-GB"/>
            <a:t>What is and isn’t RAP</a:t>
          </a:r>
          <a:endParaRPr lang="en-US"/>
        </a:p>
      </dgm:t>
    </dgm:pt>
    <dgm:pt modelId="{7449CF45-BB91-40A6-A3E8-ADEBA02E206F}" type="parTrans" cxnId="{AC1EDDCD-E098-43E6-BED2-1CBEF307385C}">
      <dgm:prSet/>
      <dgm:spPr/>
      <dgm:t>
        <a:bodyPr/>
        <a:lstStyle/>
        <a:p>
          <a:endParaRPr lang="en-US"/>
        </a:p>
      </dgm:t>
    </dgm:pt>
    <dgm:pt modelId="{B2DC113C-0E2B-41B3-B798-74B3B00F68FB}" type="sibTrans" cxnId="{AC1EDDCD-E098-43E6-BED2-1CBEF307385C}">
      <dgm:prSet/>
      <dgm:spPr/>
      <dgm:t>
        <a:bodyPr/>
        <a:lstStyle/>
        <a:p>
          <a:endParaRPr lang="en-US"/>
        </a:p>
      </dgm:t>
    </dgm:pt>
    <dgm:pt modelId="{3B0E6428-2683-4A2D-8E6D-BF20D69806A2}">
      <dgm:prSet/>
      <dgm:spPr/>
      <dgm:t>
        <a:bodyPr/>
        <a:lstStyle/>
        <a:p>
          <a:r>
            <a:rPr lang="en-GB"/>
            <a:t>Why we conducted a Reproducible Analytical Pipeline (</a:t>
          </a:r>
          <a:r>
            <a:rPr lang="en-GB">
              <a:hlinkClick xmlns:r="http://schemas.openxmlformats.org/officeDocument/2006/relationships" r:id="rId1"/>
            </a:rPr>
            <a:t>RAP</a:t>
          </a:r>
          <a:r>
            <a:rPr lang="en-GB"/>
            <a:t>) project</a:t>
          </a:r>
          <a:endParaRPr lang="en-US"/>
        </a:p>
      </dgm:t>
    </dgm:pt>
    <dgm:pt modelId="{AFA3A7F1-F2D4-4B23-945F-59F3AE0AF162}" type="parTrans" cxnId="{85EFB394-E23F-451B-841B-9F9A07D222E8}">
      <dgm:prSet/>
      <dgm:spPr/>
      <dgm:t>
        <a:bodyPr/>
        <a:lstStyle/>
        <a:p>
          <a:endParaRPr lang="en-US"/>
        </a:p>
      </dgm:t>
    </dgm:pt>
    <dgm:pt modelId="{0B9DC9BB-EBC4-4D42-9920-C6ADE0B590EC}" type="sibTrans" cxnId="{85EFB394-E23F-451B-841B-9F9A07D222E8}">
      <dgm:prSet/>
      <dgm:spPr/>
      <dgm:t>
        <a:bodyPr/>
        <a:lstStyle/>
        <a:p>
          <a:endParaRPr lang="en-US"/>
        </a:p>
      </dgm:t>
    </dgm:pt>
    <dgm:pt modelId="{B7664F4B-87BC-4D61-938D-91375199EBCD}">
      <dgm:prSet/>
      <dgm:spPr/>
      <dgm:t>
        <a:bodyPr/>
        <a:lstStyle/>
        <a:p>
          <a:pPr rtl="0"/>
          <a:r>
            <a:rPr lang="en-GB"/>
            <a:t>Aims of the </a:t>
          </a:r>
          <a:r>
            <a:rPr lang="en-GB">
              <a:latin typeface="Trebuchet MS" panose="020B0603020202020204"/>
            </a:rPr>
            <a:t>School Information Dashboard (SID) project</a:t>
          </a:r>
          <a:endParaRPr lang="en-US"/>
        </a:p>
      </dgm:t>
    </dgm:pt>
    <dgm:pt modelId="{D2AA0991-36E3-44DC-A2F0-1187454D4501}" type="parTrans" cxnId="{4097639C-5C34-4358-AC37-6572CECB1326}">
      <dgm:prSet/>
      <dgm:spPr/>
      <dgm:t>
        <a:bodyPr/>
        <a:lstStyle/>
        <a:p>
          <a:endParaRPr lang="en-US"/>
        </a:p>
      </dgm:t>
    </dgm:pt>
    <dgm:pt modelId="{9AB8A63F-503E-4888-AC19-043DA8A9D2EF}" type="sibTrans" cxnId="{4097639C-5C34-4358-AC37-6572CECB1326}">
      <dgm:prSet/>
      <dgm:spPr/>
      <dgm:t>
        <a:bodyPr/>
        <a:lstStyle/>
        <a:p>
          <a:endParaRPr lang="en-US"/>
        </a:p>
      </dgm:t>
    </dgm:pt>
    <dgm:pt modelId="{8BE5F20D-60A8-4D7D-9B31-65676F537C2B}">
      <dgm:prSet/>
      <dgm:spPr/>
      <dgm:t>
        <a:bodyPr/>
        <a:lstStyle/>
        <a:p>
          <a:r>
            <a:rPr lang="en-GB"/>
            <a:t>Outline what we did and key principles</a:t>
          </a:r>
          <a:endParaRPr lang="en-US"/>
        </a:p>
      </dgm:t>
    </dgm:pt>
    <dgm:pt modelId="{66D1E583-8F28-4F5C-9C3B-4C9B51A79768}" type="parTrans" cxnId="{8B297D6D-9655-46C1-A3CB-49DC3049EEB5}">
      <dgm:prSet/>
      <dgm:spPr/>
      <dgm:t>
        <a:bodyPr/>
        <a:lstStyle/>
        <a:p>
          <a:endParaRPr lang="en-US"/>
        </a:p>
      </dgm:t>
    </dgm:pt>
    <dgm:pt modelId="{092E2DBF-B794-4CD7-BC1C-EE09F37758F7}" type="sibTrans" cxnId="{8B297D6D-9655-46C1-A3CB-49DC3049EEB5}">
      <dgm:prSet/>
      <dgm:spPr/>
      <dgm:t>
        <a:bodyPr/>
        <a:lstStyle/>
        <a:p>
          <a:endParaRPr lang="en-US"/>
        </a:p>
      </dgm:t>
    </dgm:pt>
    <dgm:pt modelId="{F4FC091F-2D49-4388-9091-F513796226CB}">
      <dgm:prSet/>
      <dgm:spPr/>
      <dgm:t>
        <a:bodyPr/>
        <a:lstStyle/>
        <a:p>
          <a:r>
            <a:rPr lang="en-GB"/>
            <a:t>New dashboard</a:t>
          </a:r>
          <a:endParaRPr lang="en-US"/>
        </a:p>
      </dgm:t>
    </dgm:pt>
    <dgm:pt modelId="{B338AFF2-8271-436F-8A6C-39E657E92D9C}" type="parTrans" cxnId="{B32E708A-E60C-48E2-B391-A555651A1737}">
      <dgm:prSet/>
      <dgm:spPr/>
      <dgm:t>
        <a:bodyPr/>
        <a:lstStyle/>
        <a:p>
          <a:endParaRPr lang="en-US"/>
        </a:p>
      </dgm:t>
    </dgm:pt>
    <dgm:pt modelId="{C6C04A66-AFAE-449B-A382-65AD57A59504}" type="sibTrans" cxnId="{B32E708A-E60C-48E2-B391-A555651A1737}">
      <dgm:prSet/>
      <dgm:spPr/>
      <dgm:t>
        <a:bodyPr/>
        <a:lstStyle/>
        <a:p>
          <a:endParaRPr lang="en-US"/>
        </a:p>
      </dgm:t>
    </dgm:pt>
    <dgm:pt modelId="{134C0580-9D43-4AF3-ABA6-0A2585D7EB7B}">
      <dgm:prSet/>
      <dgm:spPr/>
      <dgm:t>
        <a:bodyPr/>
        <a:lstStyle/>
        <a:p>
          <a:r>
            <a:rPr lang="en-GB"/>
            <a:t>Feedback and Questions</a:t>
          </a:r>
          <a:endParaRPr lang="en-US"/>
        </a:p>
      </dgm:t>
    </dgm:pt>
    <dgm:pt modelId="{6F6AB126-E8F4-412F-94F9-09B0B9C0DF9A}" type="parTrans" cxnId="{5489E4E8-721D-4912-AA23-9D9273145579}">
      <dgm:prSet/>
      <dgm:spPr/>
      <dgm:t>
        <a:bodyPr/>
        <a:lstStyle/>
        <a:p>
          <a:endParaRPr lang="en-US"/>
        </a:p>
      </dgm:t>
    </dgm:pt>
    <dgm:pt modelId="{652EA802-14CE-4775-AD4F-234B7BAD3C08}" type="sibTrans" cxnId="{5489E4E8-721D-4912-AA23-9D9273145579}">
      <dgm:prSet/>
      <dgm:spPr/>
      <dgm:t>
        <a:bodyPr/>
        <a:lstStyle/>
        <a:p>
          <a:endParaRPr lang="en-US"/>
        </a:p>
      </dgm:t>
    </dgm:pt>
    <dgm:pt modelId="{9F6D64AF-D4B3-4AE6-939F-263091AF2BA6}" type="pres">
      <dgm:prSet presAssocID="{3ED6CF1B-92FE-46D1-B0DA-8F14CD16C07D}" presName="root" presStyleCnt="0">
        <dgm:presLayoutVars>
          <dgm:dir/>
          <dgm:resizeHandles val="exact"/>
        </dgm:presLayoutVars>
      </dgm:prSet>
      <dgm:spPr/>
    </dgm:pt>
    <dgm:pt modelId="{7DD84DEE-8F4B-4B35-94D3-7E138887A79E}" type="pres">
      <dgm:prSet presAssocID="{86E4422D-47EE-4B71-AD2F-114EE986F37D}" presName="compNode" presStyleCnt="0"/>
      <dgm:spPr/>
    </dgm:pt>
    <dgm:pt modelId="{4423D691-CF9D-4CC8-ABB9-FE5446265D7C}" type="pres">
      <dgm:prSet presAssocID="{86E4422D-47EE-4B71-AD2F-114EE986F37D}" presName="bgRect" presStyleLbl="bgShp" presStyleIdx="0" presStyleCnt="6"/>
      <dgm:spPr/>
    </dgm:pt>
    <dgm:pt modelId="{BA06E0AF-5766-4C50-9E0A-C8E3FE147D71}" type="pres">
      <dgm:prSet presAssocID="{86E4422D-47EE-4B71-AD2F-114EE986F37D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D213088-6D08-4275-8BDD-06CAB3F2D0EA}" type="pres">
      <dgm:prSet presAssocID="{86E4422D-47EE-4B71-AD2F-114EE986F37D}" presName="spaceRect" presStyleCnt="0"/>
      <dgm:spPr/>
    </dgm:pt>
    <dgm:pt modelId="{D78CF1AE-0FB2-43FE-8D7D-28CEC9EB8C2D}" type="pres">
      <dgm:prSet presAssocID="{86E4422D-47EE-4B71-AD2F-114EE986F37D}" presName="parTx" presStyleLbl="revTx" presStyleIdx="0" presStyleCnt="6">
        <dgm:presLayoutVars>
          <dgm:chMax val="0"/>
          <dgm:chPref val="0"/>
        </dgm:presLayoutVars>
      </dgm:prSet>
      <dgm:spPr/>
    </dgm:pt>
    <dgm:pt modelId="{CF5B5189-4B68-4561-8B8C-A1A1657FEB39}" type="pres">
      <dgm:prSet presAssocID="{B2DC113C-0E2B-41B3-B798-74B3B00F68FB}" presName="sibTrans" presStyleCnt="0"/>
      <dgm:spPr/>
    </dgm:pt>
    <dgm:pt modelId="{2EF8DE05-0EB3-419E-B14F-FF6E621C6A30}" type="pres">
      <dgm:prSet presAssocID="{3B0E6428-2683-4A2D-8E6D-BF20D69806A2}" presName="compNode" presStyleCnt="0"/>
      <dgm:spPr/>
    </dgm:pt>
    <dgm:pt modelId="{222F4A83-508D-4F75-B45B-55259CF5B319}" type="pres">
      <dgm:prSet presAssocID="{3B0E6428-2683-4A2D-8E6D-BF20D69806A2}" presName="bgRect" presStyleLbl="bgShp" presStyleIdx="1" presStyleCnt="6"/>
      <dgm:spPr/>
    </dgm:pt>
    <dgm:pt modelId="{02526CFA-2039-45F1-97EC-24FA24B13D5E}" type="pres">
      <dgm:prSet presAssocID="{3B0E6428-2683-4A2D-8E6D-BF20D69806A2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A8924AA-5F3F-4A4F-B0B1-F2DF46DC173C}" type="pres">
      <dgm:prSet presAssocID="{3B0E6428-2683-4A2D-8E6D-BF20D69806A2}" presName="spaceRect" presStyleCnt="0"/>
      <dgm:spPr/>
    </dgm:pt>
    <dgm:pt modelId="{89835CEA-6B14-4D92-BD56-22EF1809C7B5}" type="pres">
      <dgm:prSet presAssocID="{3B0E6428-2683-4A2D-8E6D-BF20D69806A2}" presName="parTx" presStyleLbl="revTx" presStyleIdx="1" presStyleCnt="6">
        <dgm:presLayoutVars>
          <dgm:chMax val="0"/>
          <dgm:chPref val="0"/>
        </dgm:presLayoutVars>
      </dgm:prSet>
      <dgm:spPr/>
    </dgm:pt>
    <dgm:pt modelId="{F523C091-4FA6-4307-A66B-DBF008DE0F48}" type="pres">
      <dgm:prSet presAssocID="{0B9DC9BB-EBC4-4D42-9920-C6ADE0B590EC}" presName="sibTrans" presStyleCnt="0"/>
      <dgm:spPr/>
    </dgm:pt>
    <dgm:pt modelId="{E70D111E-8C0F-4C76-AAFA-CB50118A9CEE}" type="pres">
      <dgm:prSet presAssocID="{B7664F4B-87BC-4D61-938D-91375199EBCD}" presName="compNode" presStyleCnt="0"/>
      <dgm:spPr/>
    </dgm:pt>
    <dgm:pt modelId="{25D9CBCC-1757-4879-BBC7-520C7818955C}" type="pres">
      <dgm:prSet presAssocID="{B7664F4B-87BC-4D61-938D-91375199EBCD}" presName="bgRect" presStyleLbl="bgShp" presStyleIdx="2" presStyleCnt="6"/>
      <dgm:spPr/>
    </dgm:pt>
    <dgm:pt modelId="{08BC9F25-CD10-4807-9209-EBF30A77A478}" type="pres">
      <dgm:prSet presAssocID="{B7664F4B-87BC-4D61-938D-91375199EBCD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B148A90-394D-4B62-B21C-EFAD604F3215}" type="pres">
      <dgm:prSet presAssocID="{B7664F4B-87BC-4D61-938D-91375199EBCD}" presName="spaceRect" presStyleCnt="0"/>
      <dgm:spPr/>
    </dgm:pt>
    <dgm:pt modelId="{75B5BB34-95EC-458D-9D9C-A550D22DC737}" type="pres">
      <dgm:prSet presAssocID="{B7664F4B-87BC-4D61-938D-91375199EBCD}" presName="parTx" presStyleLbl="revTx" presStyleIdx="2" presStyleCnt="6">
        <dgm:presLayoutVars>
          <dgm:chMax val="0"/>
          <dgm:chPref val="0"/>
        </dgm:presLayoutVars>
      </dgm:prSet>
      <dgm:spPr/>
    </dgm:pt>
    <dgm:pt modelId="{1CC889F9-24A0-4B15-A6C8-AED65629FB1A}" type="pres">
      <dgm:prSet presAssocID="{9AB8A63F-503E-4888-AC19-043DA8A9D2EF}" presName="sibTrans" presStyleCnt="0"/>
      <dgm:spPr/>
    </dgm:pt>
    <dgm:pt modelId="{DD9E4991-EBD2-4ADD-A3AD-95E0627836DA}" type="pres">
      <dgm:prSet presAssocID="{8BE5F20D-60A8-4D7D-9B31-65676F537C2B}" presName="compNode" presStyleCnt="0"/>
      <dgm:spPr/>
    </dgm:pt>
    <dgm:pt modelId="{A71BEDC3-C966-421C-B892-F1CC3BC9A8A2}" type="pres">
      <dgm:prSet presAssocID="{8BE5F20D-60A8-4D7D-9B31-65676F537C2B}" presName="bgRect" presStyleLbl="bgShp" presStyleIdx="3" presStyleCnt="6"/>
      <dgm:spPr/>
    </dgm:pt>
    <dgm:pt modelId="{97FB755C-0264-4036-BF79-A63F2144D3C7}" type="pres">
      <dgm:prSet presAssocID="{8BE5F20D-60A8-4D7D-9B31-65676F537C2B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53B6F69-11E9-44A3-BCB5-CAA5512FD77C}" type="pres">
      <dgm:prSet presAssocID="{8BE5F20D-60A8-4D7D-9B31-65676F537C2B}" presName="spaceRect" presStyleCnt="0"/>
      <dgm:spPr/>
    </dgm:pt>
    <dgm:pt modelId="{E0558241-715F-48B6-9E4D-8F0D42B21A0B}" type="pres">
      <dgm:prSet presAssocID="{8BE5F20D-60A8-4D7D-9B31-65676F537C2B}" presName="parTx" presStyleLbl="revTx" presStyleIdx="3" presStyleCnt="6">
        <dgm:presLayoutVars>
          <dgm:chMax val="0"/>
          <dgm:chPref val="0"/>
        </dgm:presLayoutVars>
      </dgm:prSet>
      <dgm:spPr/>
    </dgm:pt>
    <dgm:pt modelId="{FD2D17F4-5AD7-410D-BFDB-871B7B7AD896}" type="pres">
      <dgm:prSet presAssocID="{092E2DBF-B794-4CD7-BC1C-EE09F37758F7}" presName="sibTrans" presStyleCnt="0"/>
      <dgm:spPr/>
    </dgm:pt>
    <dgm:pt modelId="{91BB6212-A02B-4D94-8CAB-CF40E69D12B2}" type="pres">
      <dgm:prSet presAssocID="{F4FC091F-2D49-4388-9091-F513796226CB}" presName="compNode" presStyleCnt="0"/>
      <dgm:spPr/>
    </dgm:pt>
    <dgm:pt modelId="{9AD456A7-B603-4212-BD21-725726ABF985}" type="pres">
      <dgm:prSet presAssocID="{F4FC091F-2D49-4388-9091-F513796226CB}" presName="bgRect" presStyleLbl="bgShp" presStyleIdx="4" presStyleCnt="6"/>
      <dgm:spPr/>
    </dgm:pt>
    <dgm:pt modelId="{774F5DD6-5584-4B3E-BBA8-179E4FFDCC3F}" type="pres">
      <dgm:prSet presAssocID="{F4FC091F-2D49-4388-9091-F513796226CB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591AE9E-E45B-4C26-B100-654E355A9C06}" type="pres">
      <dgm:prSet presAssocID="{F4FC091F-2D49-4388-9091-F513796226CB}" presName="spaceRect" presStyleCnt="0"/>
      <dgm:spPr/>
    </dgm:pt>
    <dgm:pt modelId="{ECAABDF1-8D55-44E8-9A2B-6B055D9A02C3}" type="pres">
      <dgm:prSet presAssocID="{F4FC091F-2D49-4388-9091-F513796226CB}" presName="parTx" presStyleLbl="revTx" presStyleIdx="4" presStyleCnt="6">
        <dgm:presLayoutVars>
          <dgm:chMax val="0"/>
          <dgm:chPref val="0"/>
        </dgm:presLayoutVars>
      </dgm:prSet>
      <dgm:spPr/>
    </dgm:pt>
    <dgm:pt modelId="{BAEB2917-9E3F-47D0-A061-3AA49B8800F2}" type="pres">
      <dgm:prSet presAssocID="{C6C04A66-AFAE-449B-A382-65AD57A59504}" presName="sibTrans" presStyleCnt="0"/>
      <dgm:spPr/>
    </dgm:pt>
    <dgm:pt modelId="{F1983AC7-0F95-4054-ABD1-6F1C872F72D8}" type="pres">
      <dgm:prSet presAssocID="{134C0580-9D43-4AF3-ABA6-0A2585D7EB7B}" presName="compNode" presStyleCnt="0"/>
      <dgm:spPr/>
    </dgm:pt>
    <dgm:pt modelId="{BE2648D5-1E3F-4111-9178-97063842CA76}" type="pres">
      <dgm:prSet presAssocID="{134C0580-9D43-4AF3-ABA6-0A2585D7EB7B}" presName="bgRect" presStyleLbl="bgShp" presStyleIdx="5" presStyleCnt="6"/>
      <dgm:spPr/>
    </dgm:pt>
    <dgm:pt modelId="{73625532-2A39-4213-AE08-9C5A4A0FBB08}" type="pres">
      <dgm:prSet presAssocID="{134C0580-9D43-4AF3-ABA6-0A2585D7EB7B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C8FA48C-00E5-4EBC-8598-9BCD6360F3DD}" type="pres">
      <dgm:prSet presAssocID="{134C0580-9D43-4AF3-ABA6-0A2585D7EB7B}" presName="spaceRect" presStyleCnt="0"/>
      <dgm:spPr/>
    </dgm:pt>
    <dgm:pt modelId="{94407501-C1BC-49F2-98BE-2045412F6928}" type="pres">
      <dgm:prSet presAssocID="{134C0580-9D43-4AF3-ABA6-0A2585D7EB7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9038E21-71C6-466A-B7C5-B36CE6A55E7A}" type="presOf" srcId="{86E4422D-47EE-4B71-AD2F-114EE986F37D}" destId="{D78CF1AE-0FB2-43FE-8D7D-28CEC9EB8C2D}" srcOrd="0" destOrd="0" presId="urn:microsoft.com/office/officeart/2018/2/layout/IconVerticalSolidList"/>
    <dgm:cxn modelId="{788A925E-7FA7-4863-8A7E-1EAE1518688E}" type="presOf" srcId="{3B0E6428-2683-4A2D-8E6D-BF20D69806A2}" destId="{89835CEA-6B14-4D92-BD56-22EF1809C7B5}" srcOrd="0" destOrd="0" presId="urn:microsoft.com/office/officeart/2018/2/layout/IconVerticalSolidList"/>
    <dgm:cxn modelId="{8B297D6D-9655-46C1-A3CB-49DC3049EEB5}" srcId="{3ED6CF1B-92FE-46D1-B0DA-8F14CD16C07D}" destId="{8BE5F20D-60A8-4D7D-9B31-65676F537C2B}" srcOrd="3" destOrd="0" parTransId="{66D1E583-8F28-4F5C-9C3B-4C9B51A79768}" sibTransId="{092E2DBF-B794-4CD7-BC1C-EE09F37758F7}"/>
    <dgm:cxn modelId="{C4168F4E-5009-41CD-B37B-F4E8B6936B9D}" type="presOf" srcId="{134C0580-9D43-4AF3-ABA6-0A2585D7EB7B}" destId="{94407501-C1BC-49F2-98BE-2045412F6928}" srcOrd="0" destOrd="0" presId="urn:microsoft.com/office/officeart/2018/2/layout/IconVerticalSolidList"/>
    <dgm:cxn modelId="{B32E708A-E60C-48E2-B391-A555651A1737}" srcId="{3ED6CF1B-92FE-46D1-B0DA-8F14CD16C07D}" destId="{F4FC091F-2D49-4388-9091-F513796226CB}" srcOrd="4" destOrd="0" parTransId="{B338AFF2-8271-436F-8A6C-39E657E92D9C}" sibTransId="{C6C04A66-AFAE-449B-A382-65AD57A59504}"/>
    <dgm:cxn modelId="{85EFB394-E23F-451B-841B-9F9A07D222E8}" srcId="{3ED6CF1B-92FE-46D1-B0DA-8F14CD16C07D}" destId="{3B0E6428-2683-4A2D-8E6D-BF20D69806A2}" srcOrd="1" destOrd="0" parTransId="{AFA3A7F1-F2D4-4B23-945F-59F3AE0AF162}" sibTransId="{0B9DC9BB-EBC4-4D42-9920-C6ADE0B590EC}"/>
    <dgm:cxn modelId="{4097639C-5C34-4358-AC37-6572CECB1326}" srcId="{3ED6CF1B-92FE-46D1-B0DA-8F14CD16C07D}" destId="{B7664F4B-87BC-4D61-938D-91375199EBCD}" srcOrd="2" destOrd="0" parTransId="{D2AA0991-36E3-44DC-A2F0-1187454D4501}" sibTransId="{9AB8A63F-503E-4888-AC19-043DA8A9D2EF}"/>
    <dgm:cxn modelId="{1BC522BC-4D22-47A2-9444-E4AF412F97C7}" type="presOf" srcId="{3ED6CF1B-92FE-46D1-B0DA-8F14CD16C07D}" destId="{9F6D64AF-D4B3-4AE6-939F-263091AF2BA6}" srcOrd="0" destOrd="0" presId="urn:microsoft.com/office/officeart/2018/2/layout/IconVerticalSolidList"/>
    <dgm:cxn modelId="{E7FF5FC9-489E-47B6-8B0B-46B5F9646DA0}" type="presOf" srcId="{F4FC091F-2D49-4388-9091-F513796226CB}" destId="{ECAABDF1-8D55-44E8-9A2B-6B055D9A02C3}" srcOrd="0" destOrd="0" presId="urn:microsoft.com/office/officeart/2018/2/layout/IconVerticalSolidList"/>
    <dgm:cxn modelId="{AC1EDDCD-E098-43E6-BED2-1CBEF307385C}" srcId="{3ED6CF1B-92FE-46D1-B0DA-8F14CD16C07D}" destId="{86E4422D-47EE-4B71-AD2F-114EE986F37D}" srcOrd="0" destOrd="0" parTransId="{7449CF45-BB91-40A6-A3E8-ADEBA02E206F}" sibTransId="{B2DC113C-0E2B-41B3-B798-74B3B00F68FB}"/>
    <dgm:cxn modelId="{9B130AD5-891B-4437-A945-340F5F9DBE76}" type="presOf" srcId="{8BE5F20D-60A8-4D7D-9B31-65676F537C2B}" destId="{E0558241-715F-48B6-9E4D-8F0D42B21A0B}" srcOrd="0" destOrd="0" presId="urn:microsoft.com/office/officeart/2018/2/layout/IconVerticalSolidList"/>
    <dgm:cxn modelId="{5489E4E8-721D-4912-AA23-9D9273145579}" srcId="{3ED6CF1B-92FE-46D1-B0DA-8F14CD16C07D}" destId="{134C0580-9D43-4AF3-ABA6-0A2585D7EB7B}" srcOrd="5" destOrd="0" parTransId="{6F6AB126-E8F4-412F-94F9-09B0B9C0DF9A}" sibTransId="{652EA802-14CE-4775-AD4F-234B7BAD3C08}"/>
    <dgm:cxn modelId="{464D5AEA-7B13-4CB7-A046-3D5A29C05971}" type="presOf" srcId="{B7664F4B-87BC-4D61-938D-91375199EBCD}" destId="{75B5BB34-95EC-458D-9D9C-A550D22DC737}" srcOrd="0" destOrd="0" presId="urn:microsoft.com/office/officeart/2018/2/layout/IconVerticalSolidList"/>
    <dgm:cxn modelId="{F204C76E-04E3-41A6-95EA-05E67725840B}" type="presParOf" srcId="{9F6D64AF-D4B3-4AE6-939F-263091AF2BA6}" destId="{7DD84DEE-8F4B-4B35-94D3-7E138887A79E}" srcOrd="0" destOrd="0" presId="urn:microsoft.com/office/officeart/2018/2/layout/IconVerticalSolidList"/>
    <dgm:cxn modelId="{587C3C81-243A-4AF3-A19A-CDBE017A05C9}" type="presParOf" srcId="{7DD84DEE-8F4B-4B35-94D3-7E138887A79E}" destId="{4423D691-CF9D-4CC8-ABB9-FE5446265D7C}" srcOrd="0" destOrd="0" presId="urn:microsoft.com/office/officeart/2018/2/layout/IconVerticalSolidList"/>
    <dgm:cxn modelId="{033F1B7F-0417-4BAD-8B12-CB7497CC57C3}" type="presParOf" srcId="{7DD84DEE-8F4B-4B35-94D3-7E138887A79E}" destId="{BA06E0AF-5766-4C50-9E0A-C8E3FE147D71}" srcOrd="1" destOrd="0" presId="urn:microsoft.com/office/officeart/2018/2/layout/IconVerticalSolidList"/>
    <dgm:cxn modelId="{CC832115-687B-4B2E-AB89-6992FC70ED9E}" type="presParOf" srcId="{7DD84DEE-8F4B-4B35-94D3-7E138887A79E}" destId="{4D213088-6D08-4275-8BDD-06CAB3F2D0EA}" srcOrd="2" destOrd="0" presId="urn:microsoft.com/office/officeart/2018/2/layout/IconVerticalSolidList"/>
    <dgm:cxn modelId="{16678B26-CE22-4645-950D-F23883960770}" type="presParOf" srcId="{7DD84DEE-8F4B-4B35-94D3-7E138887A79E}" destId="{D78CF1AE-0FB2-43FE-8D7D-28CEC9EB8C2D}" srcOrd="3" destOrd="0" presId="urn:microsoft.com/office/officeart/2018/2/layout/IconVerticalSolidList"/>
    <dgm:cxn modelId="{F41302A6-04EA-4219-9E10-B2C819BB9B4B}" type="presParOf" srcId="{9F6D64AF-D4B3-4AE6-939F-263091AF2BA6}" destId="{CF5B5189-4B68-4561-8B8C-A1A1657FEB39}" srcOrd="1" destOrd="0" presId="urn:microsoft.com/office/officeart/2018/2/layout/IconVerticalSolidList"/>
    <dgm:cxn modelId="{DD0B9466-1FFC-4996-BDF1-8B5AF2C8A773}" type="presParOf" srcId="{9F6D64AF-D4B3-4AE6-939F-263091AF2BA6}" destId="{2EF8DE05-0EB3-419E-B14F-FF6E621C6A30}" srcOrd="2" destOrd="0" presId="urn:microsoft.com/office/officeart/2018/2/layout/IconVerticalSolidList"/>
    <dgm:cxn modelId="{278EF8C3-7346-4E4E-A7CD-98774343F65F}" type="presParOf" srcId="{2EF8DE05-0EB3-419E-B14F-FF6E621C6A30}" destId="{222F4A83-508D-4F75-B45B-55259CF5B319}" srcOrd="0" destOrd="0" presId="urn:microsoft.com/office/officeart/2018/2/layout/IconVerticalSolidList"/>
    <dgm:cxn modelId="{0EF9DF1E-3A11-443D-A081-3695802C282D}" type="presParOf" srcId="{2EF8DE05-0EB3-419E-B14F-FF6E621C6A30}" destId="{02526CFA-2039-45F1-97EC-24FA24B13D5E}" srcOrd="1" destOrd="0" presId="urn:microsoft.com/office/officeart/2018/2/layout/IconVerticalSolidList"/>
    <dgm:cxn modelId="{110ABDB1-C685-4717-830C-FEE855B50FC7}" type="presParOf" srcId="{2EF8DE05-0EB3-419E-B14F-FF6E621C6A30}" destId="{7A8924AA-5F3F-4A4F-B0B1-F2DF46DC173C}" srcOrd="2" destOrd="0" presId="urn:microsoft.com/office/officeart/2018/2/layout/IconVerticalSolidList"/>
    <dgm:cxn modelId="{A226B070-DA38-4C12-961F-E58EB61060E8}" type="presParOf" srcId="{2EF8DE05-0EB3-419E-B14F-FF6E621C6A30}" destId="{89835CEA-6B14-4D92-BD56-22EF1809C7B5}" srcOrd="3" destOrd="0" presId="urn:microsoft.com/office/officeart/2018/2/layout/IconVerticalSolidList"/>
    <dgm:cxn modelId="{831032AC-8470-4DF5-A888-05F1FE3FD373}" type="presParOf" srcId="{9F6D64AF-D4B3-4AE6-939F-263091AF2BA6}" destId="{F523C091-4FA6-4307-A66B-DBF008DE0F48}" srcOrd="3" destOrd="0" presId="urn:microsoft.com/office/officeart/2018/2/layout/IconVerticalSolidList"/>
    <dgm:cxn modelId="{087269B2-118E-4C10-93D5-B01997DA17F9}" type="presParOf" srcId="{9F6D64AF-D4B3-4AE6-939F-263091AF2BA6}" destId="{E70D111E-8C0F-4C76-AAFA-CB50118A9CEE}" srcOrd="4" destOrd="0" presId="urn:microsoft.com/office/officeart/2018/2/layout/IconVerticalSolidList"/>
    <dgm:cxn modelId="{6B269E2C-7341-4DBB-AD20-FDD637BBEC49}" type="presParOf" srcId="{E70D111E-8C0F-4C76-AAFA-CB50118A9CEE}" destId="{25D9CBCC-1757-4879-BBC7-520C7818955C}" srcOrd="0" destOrd="0" presId="urn:microsoft.com/office/officeart/2018/2/layout/IconVerticalSolidList"/>
    <dgm:cxn modelId="{541EF0A4-66C2-4F5A-9008-E2F629B9809F}" type="presParOf" srcId="{E70D111E-8C0F-4C76-AAFA-CB50118A9CEE}" destId="{08BC9F25-CD10-4807-9209-EBF30A77A478}" srcOrd="1" destOrd="0" presId="urn:microsoft.com/office/officeart/2018/2/layout/IconVerticalSolidList"/>
    <dgm:cxn modelId="{0CF3B0EE-3656-4795-9186-9C106DD26F2C}" type="presParOf" srcId="{E70D111E-8C0F-4C76-AAFA-CB50118A9CEE}" destId="{EB148A90-394D-4B62-B21C-EFAD604F3215}" srcOrd="2" destOrd="0" presId="urn:microsoft.com/office/officeart/2018/2/layout/IconVerticalSolidList"/>
    <dgm:cxn modelId="{6B95D606-CF25-4B9D-86A2-47F4F800D0AE}" type="presParOf" srcId="{E70D111E-8C0F-4C76-AAFA-CB50118A9CEE}" destId="{75B5BB34-95EC-458D-9D9C-A550D22DC737}" srcOrd="3" destOrd="0" presId="urn:microsoft.com/office/officeart/2018/2/layout/IconVerticalSolidList"/>
    <dgm:cxn modelId="{19C8C842-5FD7-43C0-866E-E3EA28BCA121}" type="presParOf" srcId="{9F6D64AF-D4B3-4AE6-939F-263091AF2BA6}" destId="{1CC889F9-24A0-4B15-A6C8-AED65629FB1A}" srcOrd="5" destOrd="0" presId="urn:microsoft.com/office/officeart/2018/2/layout/IconVerticalSolidList"/>
    <dgm:cxn modelId="{9CCA4109-64D9-4DF5-A0DD-BBD997140E1D}" type="presParOf" srcId="{9F6D64AF-D4B3-4AE6-939F-263091AF2BA6}" destId="{DD9E4991-EBD2-4ADD-A3AD-95E0627836DA}" srcOrd="6" destOrd="0" presId="urn:microsoft.com/office/officeart/2018/2/layout/IconVerticalSolidList"/>
    <dgm:cxn modelId="{C65668F4-9C80-4287-9873-0A4BA422FBB9}" type="presParOf" srcId="{DD9E4991-EBD2-4ADD-A3AD-95E0627836DA}" destId="{A71BEDC3-C966-421C-B892-F1CC3BC9A8A2}" srcOrd="0" destOrd="0" presId="urn:microsoft.com/office/officeart/2018/2/layout/IconVerticalSolidList"/>
    <dgm:cxn modelId="{A742654B-8DA3-441C-93AF-8388BCFE74B9}" type="presParOf" srcId="{DD9E4991-EBD2-4ADD-A3AD-95E0627836DA}" destId="{97FB755C-0264-4036-BF79-A63F2144D3C7}" srcOrd="1" destOrd="0" presId="urn:microsoft.com/office/officeart/2018/2/layout/IconVerticalSolidList"/>
    <dgm:cxn modelId="{97B0C294-867A-4E1B-B5B4-7B55106810A9}" type="presParOf" srcId="{DD9E4991-EBD2-4ADD-A3AD-95E0627836DA}" destId="{653B6F69-11E9-44A3-BCB5-CAA5512FD77C}" srcOrd="2" destOrd="0" presId="urn:microsoft.com/office/officeart/2018/2/layout/IconVerticalSolidList"/>
    <dgm:cxn modelId="{9E0D5F45-0ADF-4D96-A9BE-00F05A835D91}" type="presParOf" srcId="{DD9E4991-EBD2-4ADD-A3AD-95E0627836DA}" destId="{E0558241-715F-48B6-9E4D-8F0D42B21A0B}" srcOrd="3" destOrd="0" presId="urn:microsoft.com/office/officeart/2018/2/layout/IconVerticalSolidList"/>
    <dgm:cxn modelId="{F654BD21-B30B-4F12-AE35-5584C3192A5F}" type="presParOf" srcId="{9F6D64AF-D4B3-4AE6-939F-263091AF2BA6}" destId="{FD2D17F4-5AD7-410D-BFDB-871B7B7AD896}" srcOrd="7" destOrd="0" presId="urn:microsoft.com/office/officeart/2018/2/layout/IconVerticalSolidList"/>
    <dgm:cxn modelId="{70DB2F7F-99B9-4208-8EAA-56056F995A69}" type="presParOf" srcId="{9F6D64AF-D4B3-4AE6-939F-263091AF2BA6}" destId="{91BB6212-A02B-4D94-8CAB-CF40E69D12B2}" srcOrd="8" destOrd="0" presId="urn:microsoft.com/office/officeart/2018/2/layout/IconVerticalSolidList"/>
    <dgm:cxn modelId="{191CF2B8-D89D-4EE4-8D1F-06471A629777}" type="presParOf" srcId="{91BB6212-A02B-4D94-8CAB-CF40E69D12B2}" destId="{9AD456A7-B603-4212-BD21-725726ABF985}" srcOrd="0" destOrd="0" presId="urn:microsoft.com/office/officeart/2018/2/layout/IconVerticalSolidList"/>
    <dgm:cxn modelId="{E0CD6DC2-8185-48FE-BCBB-8878F8CD2024}" type="presParOf" srcId="{91BB6212-A02B-4D94-8CAB-CF40E69D12B2}" destId="{774F5DD6-5584-4B3E-BBA8-179E4FFDCC3F}" srcOrd="1" destOrd="0" presId="urn:microsoft.com/office/officeart/2018/2/layout/IconVerticalSolidList"/>
    <dgm:cxn modelId="{125FBB1E-5796-4F49-A0EF-1D771ABB7D14}" type="presParOf" srcId="{91BB6212-A02B-4D94-8CAB-CF40E69D12B2}" destId="{5591AE9E-E45B-4C26-B100-654E355A9C06}" srcOrd="2" destOrd="0" presId="urn:microsoft.com/office/officeart/2018/2/layout/IconVerticalSolidList"/>
    <dgm:cxn modelId="{F41976A2-50C4-4DEC-8142-482F05CA015E}" type="presParOf" srcId="{91BB6212-A02B-4D94-8CAB-CF40E69D12B2}" destId="{ECAABDF1-8D55-44E8-9A2B-6B055D9A02C3}" srcOrd="3" destOrd="0" presId="urn:microsoft.com/office/officeart/2018/2/layout/IconVerticalSolidList"/>
    <dgm:cxn modelId="{3275DB80-9915-4785-BE33-19E1CDF1AC53}" type="presParOf" srcId="{9F6D64AF-D4B3-4AE6-939F-263091AF2BA6}" destId="{BAEB2917-9E3F-47D0-A061-3AA49B8800F2}" srcOrd="9" destOrd="0" presId="urn:microsoft.com/office/officeart/2018/2/layout/IconVerticalSolidList"/>
    <dgm:cxn modelId="{AE525BA2-E0C2-468A-A463-621D2CA5AA56}" type="presParOf" srcId="{9F6D64AF-D4B3-4AE6-939F-263091AF2BA6}" destId="{F1983AC7-0F95-4054-ABD1-6F1C872F72D8}" srcOrd="10" destOrd="0" presId="urn:microsoft.com/office/officeart/2018/2/layout/IconVerticalSolidList"/>
    <dgm:cxn modelId="{40FC5073-21EE-4FD4-9497-88BFDCD90FE6}" type="presParOf" srcId="{F1983AC7-0F95-4054-ABD1-6F1C872F72D8}" destId="{BE2648D5-1E3F-4111-9178-97063842CA76}" srcOrd="0" destOrd="0" presId="urn:microsoft.com/office/officeart/2018/2/layout/IconVerticalSolidList"/>
    <dgm:cxn modelId="{E4262243-9DBC-4293-BDBA-71D5EA3EA3F3}" type="presParOf" srcId="{F1983AC7-0F95-4054-ABD1-6F1C872F72D8}" destId="{73625532-2A39-4213-AE08-9C5A4A0FBB08}" srcOrd="1" destOrd="0" presId="urn:microsoft.com/office/officeart/2018/2/layout/IconVerticalSolidList"/>
    <dgm:cxn modelId="{33763330-ABB6-4957-8F2A-2831F1246C14}" type="presParOf" srcId="{F1983AC7-0F95-4054-ABD1-6F1C872F72D8}" destId="{2C8FA48C-00E5-4EBC-8598-9BCD6360F3DD}" srcOrd="2" destOrd="0" presId="urn:microsoft.com/office/officeart/2018/2/layout/IconVerticalSolidList"/>
    <dgm:cxn modelId="{EC0B1FEF-67E6-428C-B4E9-B4F996FDF382}" type="presParOf" srcId="{F1983AC7-0F95-4054-ABD1-6F1C872F72D8}" destId="{94407501-C1BC-49F2-98BE-2045412F69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72BD7-68F7-4E42-8EBF-096077FFAE5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45D4D9-9D28-40D6-9EAC-CB06C1976F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cs typeface="Calibri"/>
            </a:rPr>
            <a:t>R code</a:t>
          </a:r>
          <a:endParaRPr lang="en-US">
            <a:latin typeface="Calibri"/>
            <a:cs typeface="Calibri"/>
          </a:endParaRPr>
        </a:p>
      </dgm:t>
    </dgm:pt>
    <dgm:pt modelId="{1CBFD68E-0664-4198-B706-5EAA6E7EF599}" type="parTrans" cxnId="{5BEF42E5-911B-42A9-8095-E64A50C48C0D}">
      <dgm:prSet/>
      <dgm:spPr/>
      <dgm:t>
        <a:bodyPr/>
        <a:lstStyle/>
        <a:p>
          <a:endParaRPr lang="en-US"/>
        </a:p>
      </dgm:t>
    </dgm:pt>
    <dgm:pt modelId="{DB9CE817-B69F-4091-A3D0-C61CC3441469}" type="sibTrans" cxnId="{5BEF42E5-911B-42A9-8095-E64A50C48C0D}">
      <dgm:prSet/>
      <dgm:spPr/>
      <dgm:t>
        <a:bodyPr/>
        <a:lstStyle/>
        <a:p>
          <a:endParaRPr lang="en-US"/>
        </a:p>
      </dgm:t>
    </dgm:pt>
    <dgm:pt modelId="{B001A819-4B10-4646-94FE-FAEBE84AED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cs typeface="Calibri"/>
            </a:rPr>
            <a:t>A dashboard</a:t>
          </a:r>
          <a:endParaRPr lang="en-US">
            <a:latin typeface="Calibri"/>
            <a:cs typeface="Calibri"/>
          </a:endParaRPr>
        </a:p>
      </dgm:t>
    </dgm:pt>
    <dgm:pt modelId="{3A831AD0-A199-4DD9-A738-2AADF058E842}" type="parTrans" cxnId="{808BE31E-D1CB-4CF7-B3A1-8453B71B8F98}">
      <dgm:prSet/>
      <dgm:spPr/>
      <dgm:t>
        <a:bodyPr/>
        <a:lstStyle/>
        <a:p>
          <a:endParaRPr lang="en-US"/>
        </a:p>
      </dgm:t>
    </dgm:pt>
    <dgm:pt modelId="{41E05E30-CDA8-40DD-8575-6E1594E9F39D}" type="sibTrans" cxnId="{808BE31E-D1CB-4CF7-B3A1-8453B71B8F98}">
      <dgm:prSet/>
      <dgm:spPr/>
      <dgm:t>
        <a:bodyPr/>
        <a:lstStyle/>
        <a:p>
          <a:endParaRPr lang="en-US"/>
        </a:p>
      </dgm:t>
    </dgm:pt>
    <dgm:pt modelId="{A90CAF4D-F9A6-4922-BD3C-7655F767AF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"/>
              <a:cs typeface="Calibri"/>
            </a:rPr>
            <a:t>Automated SAS / SPSS code</a:t>
          </a:r>
          <a:endParaRPr lang="en-US">
            <a:latin typeface="Calibri"/>
            <a:cs typeface="Calibri"/>
          </a:endParaRPr>
        </a:p>
      </dgm:t>
    </dgm:pt>
    <dgm:pt modelId="{385381C1-F456-4173-AED9-46345EB3BDEF}" type="parTrans" cxnId="{8998E016-FBC9-4720-8A5B-1F25374D8123}">
      <dgm:prSet/>
      <dgm:spPr/>
      <dgm:t>
        <a:bodyPr/>
        <a:lstStyle/>
        <a:p>
          <a:endParaRPr lang="en-US"/>
        </a:p>
      </dgm:t>
    </dgm:pt>
    <dgm:pt modelId="{2E369C5E-BB16-4E09-81F3-04E778DABE8E}" type="sibTrans" cxnId="{8998E016-FBC9-4720-8A5B-1F25374D8123}">
      <dgm:prSet/>
      <dgm:spPr/>
      <dgm:t>
        <a:bodyPr/>
        <a:lstStyle/>
        <a:p>
          <a:endParaRPr lang="en-US"/>
        </a:p>
      </dgm:t>
    </dgm:pt>
    <dgm:pt modelId="{3A0A6D82-8E28-4677-9CBB-AB2C03C64D56}" type="pres">
      <dgm:prSet presAssocID="{89C72BD7-68F7-4E42-8EBF-096077FFAE5F}" presName="root" presStyleCnt="0">
        <dgm:presLayoutVars>
          <dgm:dir/>
          <dgm:resizeHandles val="exact"/>
        </dgm:presLayoutVars>
      </dgm:prSet>
      <dgm:spPr/>
    </dgm:pt>
    <dgm:pt modelId="{BCF03007-E5DD-4503-AEA4-AE0BD49FDCCC}" type="pres">
      <dgm:prSet presAssocID="{BB45D4D9-9D28-40D6-9EAC-CB06C1976FE6}" presName="compNode" presStyleCnt="0"/>
      <dgm:spPr/>
    </dgm:pt>
    <dgm:pt modelId="{E91208E9-89B4-4069-B986-A10BE2CAF169}" type="pres">
      <dgm:prSet presAssocID="{BB45D4D9-9D28-40D6-9EAC-CB06C1976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9182E14-B073-4FC8-9F9D-4B0786C00B22}" type="pres">
      <dgm:prSet presAssocID="{BB45D4D9-9D28-40D6-9EAC-CB06C1976FE6}" presName="spaceRect" presStyleCnt="0"/>
      <dgm:spPr/>
    </dgm:pt>
    <dgm:pt modelId="{AF920BE4-0CDF-4931-AF7C-69805CF7A66A}" type="pres">
      <dgm:prSet presAssocID="{BB45D4D9-9D28-40D6-9EAC-CB06C1976FE6}" presName="textRect" presStyleLbl="revTx" presStyleIdx="0" presStyleCnt="3">
        <dgm:presLayoutVars>
          <dgm:chMax val="1"/>
          <dgm:chPref val="1"/>
        </dgm:presLayoutVars>
      </dgm:prSet>
      <dgm:spPr/>
    </dgm:pt>
    <dgm:pt modelId="{923EB9AD-A53E-4BC8-9CF4-5D356C32AC6D}" type="pres">
      <dgm:prSet presAssocID="{DB9CE817-B69F-4091-A3D0-C61CC3441469}" presName="sibTrans" presStyleCnt="0"/>
      <dgm:spPr/>
    </dgm:pt>
    <dgm:pt modelId="{B41A6748-2C27-40B7-B307-88E9784F3C74}" type="pres">
      <dgm:prSet presAssocID="{B001A819-4B10-4646-94FE-FAEBE84AED3B}" presName="compNode" presStyleCnt="0"/>
      <dgm:spPr/>
    </dgm:pt>
    <dgm:pt modelId="{4E0074AA-8799-41DD-ABC1-0CE39370FCEF}" type="pres">
      <dgm:prSet presAssocID="{B001A819-4B10-4646-94FE-FAEBE84AED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1E0D28B-27E9-42A7-9DBD-5AF937CB0E7B}" type="pres">
      <dgm:prSet presAssocID="{B001A819-4B10-4646-94FE-FAEBE84AED3B}" presName="spaceRect" presStyleCnt="0"/>
      <dgm:spPr/>
    </dgm:pt>
    <dgm:pt modelId="{672D0928-C9D9-4752-B8C1-39171CB013E6}" type="pres">
      <dgm:prSet presAssocID="{B001A819-4B10-4646-94FE-FAEBE84AED3B}" presName="textRect" presStyleLbl="revTx" presStyleIdx="1" presStyleCnt="3">
        <dgm:presLayoutVars>
          <dgm:chMax val="1"/>
          <dgm:chPref val="1"/>
        </dgm:presLayoutVars>
      </dgm:prSet>
      <dgm:spPr/>
    </dgm:pt>
    <dgm:pt modelId="{26591AE8-567B-449C-A57D-B75133140CD2}" type="pres">
      <dgm:prSet presAssocID="{41E05E30-CDA8-40DD-8575-6E1594E9F39D}" presName="sibTrans" presStyleCnt="0"/>
      <dgm:spPr/>
    </dgm:pt>
    <dgm:pt modelId="{C102A80D-28F8-4866-A5F5-5CBEC03CF2D7}" type="pres">
      <dgm:prSet presAssocID="{A90CAF4D-F9A6-4922-BD3C-7655F767AF12}" presName="compNode" presStyleCnt="0"/>
      <dgm:spPr/>
    </dgm:pt>
    <dgm:pt modelId="{7A0E9D7E-8251-40B3-A6CE-1FC58E5CF867}" type="pres">
      <dgm:prSet presAssocID="{A90CAF4D-F9A6-4922-BD3C-7655F767AF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D159A9-F421-4CC9-AD27-31C7B20BA115}" type="pres">
      <dgm:prSet presAssocID="{A90CAF4D-F9A6-4922-BD3C-7655F767AF12}" presName="spaceRect" presStyleCnt="0"/>
      <dgm:spPr/>
    </dgm:pt>
    <dgm:pt modelId="{F8375923-176D-44FA-996F-4F6AFEDF5CE3}" type="pres">
      <dgm:prSet presAssocID="{A90CAF4D-F9A6-4922-BD3C-7655F767AF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98E016-FBC9-4720-8A5B-1F25374D8123}" srcId="{89C72BD7-68F7-4E42-8EBF-096077FFAE5F}" destId="{A90CAF4D-F9A6-4922-BD3C-7655F767AF12}" srcOrd="2" destOrd="0" parTransId="{385381C1-F456-4173-AED9-46345EB3BDEF}" sibTransId="{2E369C5E-BB16-4E09-81F3-04E778DABE8E}"/>
    <dgm:cxn modelId="{808BE31E-D1CB-4CF7-B3A1-8453B71B8F98}" srcId="{89C72BD7-68F7-4E42-8EBF-096077FFAE5F}" destId="{B001A819-4B10-4646-94FE-FAEBE84AED3B}" srcOrd="1" destOrd="0" parTransId="{3A831AD0-A199-4DD9-A738-2AADF058E842}" sibTransId="{41E05E30-CDA8-40DD-8575-6E1594E9F39D}"/>
    <dgm:cxn modelId="{D47ACC29-2FEF-49B1-8999-C0F7AC77E0B8}" type="presOf" srcId="{89C72BD7-68F7-4E42-8EBF-096077FFAE5F}" destId="{3A0A6D82-8E28-4677-9CBB-AB2C03C64D56}" srcOrd="0" destOrd="0" presId="urn:microsoft.com/office/officeart/2018/2/layout/IconLabelList"/>
    <dgm:cxn modelId="{FFF01D8E-82A2-4CB9-9F5C-CD839E7E8F4E}" type="presOf" srcId="{BB45D4D9-9D28-40D6-9EAC-CB06C1976FE6}" destId="{AF920BE4-0CDF-4931-AF7C-69805CF7A66A}" srcOrd="0" destOrd="0" presId="urn:microsoft.com/office/officeart/2018/2/layout/IconLabelList"/>
    <dgm:cxn modelId="{AA6B399C-7F8C-4161-A812-1E7B880B606C}" type="presOf" srcId="{B001A819-4B10-4646-94FE-FAEBE84AED3B}" destId="{672D0928-C9D9-4752-B8C1-39171CB013E6}" srcOrd="0" destOrd="0" presId="urn:microsoft.com/office/officeart/2018/2/layout/IconLabelList"/>
    <dgm:cxn modelId="{5BEF42E5-911B-42A9-8095-E64A50C48C0D}" srcId="{89C72BD7-68F7-4E42-8EBF-096077FFAE5F}" destId="{BB45D4D9-9D28-40D6-9EAC-CB06C1976FE6}" srcOrd="0" destOrd="0" parTransId="{1CBFD68E-0664-4198-B706-5EAA6E7EF599}" sibTransId="{DB9CE817-B69F-4091-A3D0-C61CC3441469}"/>
    <dgm:cxn modelId="{4BF2D4F4-D281-4586-BC08-74D1E6D33CC0}" type="presOf" srcId="{A90CAF4D-F9A6-4922-BD3C-7655F767AF12}" destId="{F8375923-176D-44FA-996F-4F6AFEDF5CE3}" srcOrd="0" destOrd="0" presId="urn:microsoft.com/office/officeart/2018/2/layout/IconLabelList"/>
    <dgm:cxn modelId="{A2900F1F-548A-4166-AC65-A58536680A80}" type="presParOf" srcId="{3A0A6D82-8E28-4677-9CBB-AB2C03C64D56}" destId="{BCF03007-E5DD-4503-AEA4-AE0BD49FDCCC}" srcOrd="0" destOrd="0" presId="urn:microsoft.com/office/officeart/2018/2/layout/IconLabelList"/>
    <dgm:cxn modelId="{004BAF3C-7C57-40EE-8F18-8301CF7172D7}" type="presParOf" srcId="{BCF03007-E5DD-4503-AEA4-AE0BD49FDCCC}" destId="{E91208E9-89B4-4069-B986-A10BE2CAF169}" srcOrd="0" destOrd="0" presId="urn:microsoft.com/office/officeart/2018/2/layout/IconLabelList"/>
    <dgm:cxn modelId="{3D997403-C634-4624-8E8C-4663D24BCE2B}" type="presParOf" srcId="{BCF03007-E5DD-4503-AEA4-AE0BD49FDCCC}" destId="{A9182E14-B073-4FC8-9F9D-4B0786C00B22}" srcOrd="1" destOrd="0" presId="urn:microsoft.com/office/officeart/2018/2/layout/IconLabelList"/>
    <dgm:cxn modelId="{D94BA294-5FC4-4278-9D09-F92445BBE635}" type="presParOf" srcId="{BCF03007-E5DD-4503-AEA4-AE0BD49FDCCC}" destId="{AF920BE4-0CDF-4931-AF7C-69805CF7A66A}" srcOrd="2" destOrd="0" presId="urn:microsoft.com/office/officeart/2018/2/layout/IconLabelList"/>
    <dgm:cxn modelId="{0735447C-EBB3-4D0A-BABD-F73DDB1A8AA5}" type="presParOf" srcId="{3A0A6D82-8E28-4677-9CBB-AB2C03C64D56}" destId="{923EB9AD-A53E-4BC8-9CF4-5D356C32AC6D}" srcOrd="1" destOrd="0" presId="urn:microsoft.com/office/officeart/2018/2/layout/IconLabelList"/>
    <dgm:cxn modelId="{EC66C336-A086-4556-AD6C-9D1BC4EB71C2}" type="presParOf" srcId="{3A0A6D82-8E28-4677-9CBB-AB2C03C64D56}" destId="{B41A6748-2C27-40B7-B307-88E9784F3C74}" srcOrd="2" destOrd="0" presId="urn:microsoft.com/office/officeart/2018/2/layout/IconLabelList"/>
    <dgm:cxn modelId="{B1A7C786-BD0A-4731-BF97-6A1F9412EC05}" type="presParOf" srcId="{B41A6748-2C27-40B7-B307-88E9784F3C74}" destId="{4E0074AA-8799-41DD-ABC1-0CE39370FCEF}" srcOrd="0" destOrd="0" presId="urn:microsoft.com/office/officeart/2018/2/layout/IconLabelList"/>
    <dgm:cxn modelId="{B1AD8F61-B2BC-4A77-A201-A25261AF21F2}" type="presParOf" srcId="{B41A6748-2C27-40B7-B307-88E9784F3C74}" destId="{D1E0D28B-27E9-42A7-9DBD-5AF937CB0E7B}" srcOrd="1" destOrd="0" presId="urn:microsoft.com/office/officeart/2018/2/layout/IconLabelList"/>
    <dgm:cxn modelId="{AC3B7C7B-F503-4AD2-A656-3763C57CFA41}" type="presParOf" srcId="{B41A6748-2C27-40B7-B307-88E9784F3C74}" destId="{672D0928-C9D9-4752-B8C1-39171CB013E6}" srcOrd="2" destOrd="0" presId="urn:microsoft.com/office/officeart/2018/2/layout/IconLabelList"/>
    <dgm:cxn modelId="{F329D285-1E89-467A-9E4D-BB64479032FC}" type="presParOf" srcId="{3A0A6D82-8E28-4677-9CBB-AB2C03C64D56}" destId="{26591AE8-567B-449C-A57D-B75133140CD2}" srcOrd="3" destOrd="0" presId="urn:microsoft.com/office/officeart/2018/2/layout/IconLabelList"/>
    <dgm:cxn modelId="{174460F3-7FA7-4EBB-B756-571D6A32ABB9}" type="presParOf" srcId="{3A0A6D82-8E28-4677-9CBB-AB2C03C64D56}" destId="{C102A80D-28F8-4866-A5F5-5CBEC03CF2D7}" srcOrd="4" destOrd="0" presId="urn:microsoft.com/office/officeart/2018/2/layout/IconLabelList"/>
    <dgm:cxn modelId="{4F8D932E-6FB9-455B-A97F-0A1AFE127FE9}" type="presParOf" srcId="{C102A80D-28F8-4866-A5F5-5CBEC03CF2D7}" destId="{7A0E9D7E-8251-40B3-A6CE-1FC58E5CF867}" srcOrd="0" destOrd="0" presId="urn:microsoft.com/office/officeart/2018/2/layout/IconLabelList"/>
    <dgm:cxn modelId="{18CE3691-E6A1-4EC8-87E3-77630AFCA3DE}" type="presParOf" srcId="{C102A80D-28F8-4866-A5F5-5CBEC03CF2D7}" destId="{64D159A9-F421-4CC9-AD27-31C7B20BA115}" srcOrd="1" destOrd="0" presId="urn:microsoft.com/office/officeart/2018/2/layout/IconLabelList"/>
    <dgm:cxn modelId="{2BFBDAD4-8D57-4D22-94F4-A761BB29D666}" type="presParOf" srcId="{C102A80D-28F8-4866-A5F5-5CBEC03CF2D7}" destId="{F8375923-176D-44FA-996F-4F6AFEDF5C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14C4B-A212-46A8-9025-155B699F41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FAEBF2-F233-4444-97D7-51A3F00B39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risk and improvements </a:t>
          </a:r>
          <a:endParaRPr lang="en-US"/>
        </a:p>
      </dgm:t>
    </dgm:pt>
    <dgm:pt modelId="{A2BE71D8-0E04-4C59-9889-5F51E102F920}" type="parTrans" cxnId="{D28CFDDB-F4B9-4501-B946-D40F159FDC3E}">
      <dgm:prSet/>
      <dgm:spPr/>
      <dgm:t>
        <a:bodyPr/>
        <a:lstStyle/>
        <a:p>
          <a:endParaRPr lang="en-US"/>
        </a:p>
      </dgm:t>
    </dgm:pt>
    <dgm:pt modelId="{DE09441A-FACD-4468-8A65-3643494EE96A}" type="sibTrans" cxnId="{D28CFDDB-F4B9-4501-B946-D40F159FDC3E}">
      <dgm:prSet phldrT="1"/>
      <dgm:spPr/>
      <dgm:t>
        <a:bodyPr/>
        <a:lstStyle/>
        <a:p>
          <a:endParaRPr lang="en-US"/>
        </a:p>
      </dgm:t>
    </dgm:pt>
    <dgm:pt modelId="{B439E867-FF7E-4929-A90C-0CBFE55FA2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RAP team</a:t>
          </a:r>
          <a:endParaRPr lang="en-US"/>
        </a:p>
      </dgm:t>
    </dgm:pt>
    <dgm:pt modelId="{B65DF939-C702-45EA-80D9-06D563C5E82F}" type="parTrans" cxnId="{E378BBD3-A579-49E0-AAB3-A571DBA252EE}">
      <dgm:prSet/>
      <dgm:spPr/>
      <dgm:t>
        <a:bodyPr/>
        <a:lstStyle/>
        <a:p>
          <a:endParaRPr lang="en-US"/>
        </a:p>
      </dgm:t>
    </dgm:pt>
    <dgm:pt modelId="{6213BA96-956E-4A5B-8F5F-759869640FDC}" type="sibTrans" cxnId="{E378BBD3-A579-49E0-AAB3-A571DBA252EE}">
      <dgm:prSet phldrT="2"/>
      <dgm:spPr/>
      <dgm:t>
        <a:bodyPr/>
        <a:lstStyle/>
        <a:p>
          <a:endParaRPr lang="en-US"/>
        </a:p>
      </dgm:t>
    </dgm:pt>
    <dgm:pt modelId="{7D7CAC37-474D-488E-9870-3F49EEA504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platform and process</a:t>
          </a:r>
          <a:endParaRPr lang="en-US"/>
        </a:p>
      </dgm:t>
    </dgm:pt>
    <dgm:pt modelId="{3CBCA117-63F6-41C6-B9C5-FCC418FE4626}" type="parTrans" cxnId="{AE63290D-7838-4F17-8DAE-880EC3B63A86}">
      <dgm:prSet/>
      <dgm:spPr/>
      <dgm:t>
        <a:bodyPr/>
        <a:lstStyle/>
        <a:p>
          <a:endParaRPr lang="en-US"/>
        </a:p>
      </dgm:t>
    </dgm:pt>
    <dgm:pt modelId="{43135B19-FE73-4C8E-868B-C89006A4DF7E}" type="sibTrans" cxnId="{AE63290D-7838-4F17-8DAE-880EC3B63A86}">
      <dgm:prSet phldrT="3"/>
      <dgm:spPr/>
      <dgm:t>
        <a:bodyPr/>
        <a:lstStyle/>
        <a:p>
          <a:endParaRPr lang="en-US"/>
        </a:p>
      </dgm:t>
    </dgm:pt>
    <dgm:pt modelId="{767F0574-FA98-4C42-88F2-15B2256C5D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Project plan/outline (time organisation)</a:t>
          </a:r>
          <a:endParaRPr lang="en-US"/>
        </a:p>
      </dgm:t>
    </dgm:pt>
    <dgm:pt modelId="{748A32C6-4A8C-488A-982C-2D4285F9BF5B}" type="parTrans" cxnId="{966A26D6-D6ED-4C5F-A003-E6A932BB8E06}">
      <dgm:prSet/>
      <dgm:spPr/>
      <dgm:t>
        <a:bodyPr/>
        <a:lstStyle/>
        <a:p>
          <a:endParaRPr lang="en-US"/>
        </a:p>
      </dgm:t>
    </dgm:pt>
    <dgm:pt modelId="{3157BFCF-F0C8-46EF-B664-235129AC83EE}" type="sibTrans" cxnId="{966A26D6-D6ED-4C5F-A003-E6A932BB8E06}">
      <dgm:prSet phldrT="4"/>
      <dgm:spPr/>
      <dgm:t>
        <a:bodyPr/>
        <a:lstStyle/>
        <a:p>
          <a:endParaRPr lang="en-US"/>
        </a:p>
      </dgm:t>
    </dgm:pt>
    <dgm:pt modelId="{2007B091-5ED6-4762-B63E-6EB3A98333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Review data and processes</a:t>
          </a:r>
          <a:endParaRPr lang="en-US"/>
        </a:p>
      </dgm:t>
    </dgm:pt>
    <dgm:pt modelId="{E04390F6-91A7-4160-A9C2-28F9B9860126}" type="parTrans" cxnId="{F6EA05AD-5CB1-4A6D-BF90-66952A7FC7A7}">
      <dgm:prSet/>
      <dgm:spPr/>
      <dgm:t>
        <a:bodyPr/>
        <a:lstStyle/>
        <a:p>
          <a:endParaRPr lang="en-US"/>
        </a:p>
      </dgm:t>
    </dgm:pt>
    <dgm:pt modelId="{18E97D25-5C23-44AA-B063-C5703541D2BD}" type="sibTrans" cxnId="{F6EA05AD-5CB1-4A6D-BF90-66952A7FC7A7}">
      <dgm:prSet phldrT="5"/>
      <dgm:spPr/>
      <dgm:t>
        <a:bodyPr/>
        <a:lstStyle/>
        <a:p>
          <a:endParaRPr lang="en-US"/>
        </a:p>
      </dgm:t>
    </dgm:pt>
    <dgm:pt modelId="{1AD3259C-F88A-474B-ACAB-D29B942FFC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Discuss with data providers</a:t>
          </a:r>
          <a:endParaRPr lang="en-US"/>
        </a:p>
      </dgm:t>
    </dgm:pt>
    <dgm:pt modelId="{21F37ECF-A768-4AD6-9798-D7D358B0A73B}" type="parTrans" cxnId="{853C3EA4-31C1-4452-8A62-2BB813EE4E55}">
      <dgm:prSet/>
      <dgm:spPr/>
      <dgm:t>
        <a:bodyPr/>
        <a:lstStyle/>
        <a:p>
          <a:endParaRPr lang="en-US"/>
        </a:p>
      </dgm:t>
    </dgm:pt>
    <dgm:pt modelId="{961F9362-28F0-4CB7-A9E4-9F7CBC485F1D}" type="sibTrans" cxnId="{853C3EA4-31C1-4452-8A62-2BB813EE4E55}">
      <dgm:prSet phldrT="6"/>
      <dgm:spPr/>
      <dgm:t>
        <a:bodyPr/>
        <a:lstStyle/>
        <a:p>
          <a:endParaRPr lang="en-US"/>
        </a:p>
      </dgm:t>
    </dgm:pt>
    <dgm:pt modelId="{FBD15706-2050-4242-B768-99338F41BD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Clean data and organise</a:t>
          </a:r>
          <a:endParaRPr lang="en-US"/>
        </a:p>
      </dgm:t>
    </dgm:pt>
    <dgm:pt modelId="{13D0415C-00CB-4167-9465-E4A3C97F141D}" type="parTrans" cxnId="{D50055EB-77B9-4370-BEC4-5D6A73F16F29}">
      <dgm:prSet/>
      <dgm:spPr/>
      <dgm:t>
        <a:bodyPr/>
        <a:lstStyle/>
        <a:p>
          <a:endParaRPr lang="en-US"/>
        </a:p>
      </dgm:t>
    </dgm:pt>
    <dgm:pt modelId="{0DF56127-FC54-42AA-BCF1-FAF636F8FBBD}" type="sibTrans" cxnId="{D50055EB-77B9-4370-BEC4-5D6A73F16F29}">
      <dgm:prSet phldrT="7"/>
      <dgm:spPr/>
      <dgm:t>
        <a:bodyPr/>
        <a:lstStyle/>
        <a:p>
          <a:endParaRPr lang="en-US"/>
        </a:p>
      </dgm:t>
    </dgm:pt>
    <dgm:pt modelId="{57ECD0AE-79A3-4520-8358-72608F4FA9D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/>
            <a:t>Data protection</a:t>
          </a:r>
          <a:r>
            <a:rPr lang="en-GB">
              <a:latin typeface="Trebuchet MS" panose="020B0603020202020204"/>
            </a:rPr>
            <a:t> – storage of data and code</a:t>
          </a:r>
          <a:endParaRPr lang="en-US"/>
        </a:p>
      </dgm:t>
    </dgm:pt>
    <dgm:pt modelId="{DC65CCBE-ECB6-4A69-9FDE-240CCA192486}" type="parTrans" cxnId="{5C91BF80-0839-4735-818A-36FBFEDFF347}">
      <dgm:prSet/>
      <dgm:spPr/>
      <dgm:t>
        <a:bodyPr/>
        <a:lstStyle/>
        <a:p>
          <a:endParaRPr lang="en-US"/>
        </a:p>
      </dgm:t>
    </dgm:pt>
    <dgm:pt modelId="{B78AE9E3-ED66-4653-BFF2-E20924B8DD01}" type="sibTrans" cxnId="{5C91BF80-0839-4735-818A-36FBFEDFF347}">
      <dgm:prSet phldrT="8"/>
      <dgm:spPr/>
      <dgm:t>
        <a:bodyPr/>
        <a:lstStyle/>
        <a:p>
          <a:endParaRPr lang="en-US"/>
        </a:p>
      </dgm:t>
    </dgm:pt>
    <dgm:pt modelId="{1C071346-085B-4A45-B094-80EC4B9FBA94}" type="pres">
      <dgm:prSet presAssocID="{3EB14C4B-A212-46A8-9025-155B699F41C6}" presName="root" presStyleCnt="0">
        <dgm:presLayoutVars>
          <dgm:dir/>
          <dgm:resizeHandles val="exact"/>
        </dgm:presLayoutVars>
      </dgm:prSet>
      <dgm:spPr/>
    </dgm:pt>
    <dgm:pt modelId="{97F23DCC-5274-4B02-AFF6-97E3F0EDB24D}" type="pres">
      <dgm:prSet presAssocID="{01FAEBF2-F233-4444-97D7-51A3F00B397A}" presName="compNode" presStyleCnt="0"/>
      <dgm:spPr/>
    </dgm:pt>
    <dgm:pt modelId="{CDF0B276-C791-4867-A1B4-D69E0498C914}" type="pres">
      <dgm:prSet presAssocID="{01FAEBF2-F233-4444-97D7-51A3F00B39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F6FA088-11C7-482D-8C45-B5A7FEFDE5F8}" type="pres">
      <dgm:prSet presAssocID="{01FAEBF2-F233-4444-97D7-51A3F00B397A}" presName="spaceRect" presStyleCnt="0"/>
      <dgm:spPr/>
    </dgm:pt>
    <dgm:pt modelId="{E5331414-3960-439A-86BF-3CDDB6A97145}" type="pres">
      <dgm:prSet presAssocID="{01FAEBF2-F233-4444-97D7-51A3F00B397A}" presName="textRect" presStyleLbl="revTx" presStyleIdx="0" presStyleCnt="8">
        <dgm:presLayoutVars>
          <dgm:chMax val="1"/>
          <dgm:chPref val="1"/>
        </dgm:presLayoutVars>
      </dgm:prSet>
      <dgm:spPr/>
    </dgm:pt>
    <dgm:pt modelId="{5B91069B-62FA-464F-A0C8-7C0323A83434}" type="pres">
      <dgm:prSet presAssocID="{DE09441A-FACD-4468-8A65-3643494EE96A}" presName="sibTrans" presStyleCnt="0"/>
      <dgm:spPr/>
    </dgm:pt>
    <dgm:pt modelId="{B8DF315B-0A18-4339-B1FA-C534E5480479}" type="pres">
      <dgm:prSet presAssocID="{B439E867-FF7E-4929-A90C-0CBFE55FA24B}" presName="compNode" presStyleCnt="0"/>
      <dgm:spPr/>
    </dgm:pt>
    <dgm:pt modelId="{1BC752B6-EB53-459B-986B-AF45AA57E5D6}" type="pres">
      <dgm:prSet presAssocID="{B439E867-FF7E-4929-A90C-0CBFE55FA24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9874206-6A94-4D7E-B6CB-11B3A08427AF}" type="pres">
      <dgm:prSet presAssocID="{B439E867-FF7E-4929-A90C-0CBFE55FA24B}" presName="spaceRect" presStyleCnt="0"/>
      <dgm:spPr/>
    </dgm:pt>
    <dgm:pt modelId="{AB8F9508-18AE-4E8E-9E8E-300F2367B52E}" type="pres">
      <dgm:prSet presAssocID="{B439E867-FF7E-4929-A90C-0CBFE55FA24B}" presName="textRect" presStyleLbl="revTx" presStyleIdx="1" presStyleCnt="8">
        <dgm:presLayoutVars>
          <dgm:chMax val="1"/>
          <dgm:chPref val="1"/>
        </dgm:presLayoutVars>
      </dgm:prSet>
      <dgm:spPr/>
    </dgm:pt>
    <dgm:pt modelId="{93D70257-2FE4-444E-9F72-D195F0CFD306}" type="pres">
      <dgm:prSet presAssocID="{6213BA96-956E-4A5B-8F5F-759869640FDC}" presName="sibTrans" presStyleCnt="0"/>
      <dgm:spPr/>
    </dgm:pt>
    <dgm:pt modelId="{92D08924-C54B-428D-ADD2-B1784E8491E1}" type="pres">
      <dgm:prSet presAssocID="{7D7CAC37-474D-488E-9870-3F49EEA50437}" presName="compNode" presStyleCnt="0"/>
      <dgm:spPr/>
    </dgm:pt>
    <dgm:pt modelId="{EC84305B-6D0F-4C30-B316-CA13295F5C00}" type="pres">
      <dgm:prSet presAssocID="{7D7CAC37-474D-488E-9870-3F49EEA5043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23E4892-4286-49FF-B402-B95E4ED0C640}" type="pres">
      <dgm:prSet presAssocID="{7D7CAC37-474D-488E-9870-3F49EEA50437}" presName="spaceRect" presStyleCnt="0"/>
      <dgm:spPr/>
    </dgm:pt>
    <dgm:pt modelId="{C3F135B5-86DE-4521-A0F3-87B68D569D72}" type="pres">
      <dgm:prSet presAssocID="{7D7CAC37-474D-488E-9870-3F49EEA50437}" presName="textRect" presStyleLbl="revTx" presStyleIdx="2" presStyleCnt="8">
        <dgm:presLayoutVars>
          <dgm:chMax val="1"/>
          <dgm:chPref val="1"/>
        </dgm:presLayoutVars>
      </dgm:prSet>
      <dgm:spPr/>
    </dgm:pt>
    <dgm:pt modelId="{DE024EC7-11F8-49E4-88D9-DDF5A3FE6755}" type="pres">
      <dgm:prSet presAssocID="{43135B19-FE73-4C8E-868B-C89006A4DF7E}" presName="sibTrans" presStyleCnt="0"/>
      <dgm:spPr/>
    </dgm:pt>
    <dgm:pt modelId="{97EB14F7-F353-4807-85B2-03F284A3AD33}" type="pres">
      <dgm:prSet presAssocID="{767F0574-FA98-4C42-88F2-15B2256C5D21}" presName="compNode" presStyleCnt="0"/>
      <dgm:spPr/>
    </dgm:pt>
    <dgm:pt modelId="{608880AE-9D2C-4AE5-8644-38D6AE16BFAF}" type="pres">
      <dgm:prSet presAssocID="{767F0574-FA98-4C42-88F2-15B2256C5D2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8852836-9B98-4D67-8E46-3EC3EAE91F9A}" type="pres">
      <dgm:prSet presAssocID="{767F0574-FA98-4C42-88F2-15B2256C5D21}" presName="spaceRect" presStyleCnt="0"/>
      <dgm:spPr/>
    </dgm:pt>
    <dgm:pt modelId="{18164CA0-551C-4AB9-86FB-053805D0EAF6}" type="pres">
      <dgm:prSet presAssocID="{767F0574-FA98-4C42-88F2-15B2256C5D21}" presName="textRect" presStyleLbl="revTx" presStyleIdx="3" presStyleCnt="8">
        <dgm:presLayoutVars>
          <dgm:chMax val="1"/>
          <dgm:chPref val="1"/>
        </dgm:presLayoutVars>
      </dgm:prSet>
      <dgm:spPr/>
    </dgm:pt>
    <dgm:pt modelId="{02F97830-6571-4B30-8A5D-6CB8374F0E90}" type="pres">
      <dgm:prSet presAssocID="{3157BFCF-F0C8-46EF-B664-235129AC83EE}" presName="sibTrans" presStyleCnt="0"/>
      <dgm:spPr/>
    </dgm:pt>
    <dgm:pt modelId="{B06AE0AC-87F0-4FF9-8A8A-6E4F0A4573FF}" type="pres">
      <dgm:prSet presAssocID="{2007B091-5ED6-4762-B63E-6EB3A98333D5}" presName="compNode" presStyleCnt="0"/>
      <dgm:spPr/>
    </dgm:pt>
    <dgm:pt modelId="{DC1EC092-FD4C-470A-95BF-7271A59EC442}" type="pres">
      <dgm:prSet presAssocID="{2007B091-5ED6-4762-B63E-6EB3A98333D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CA456C-AF44-45B2-BF10-57D2446EA492}" type="pres">
      <dgm:prSet presAssocID="{2007B091-5ED6-4762-B63E-6EB3A98333D5}" presName="spaceRect" presStyleCnt="0"/>
      <dgm:spPr/>
    </dgm:pt>
    <dgm:pt modelId="{21F091FD-6B3A-4092-8EA4-671C922EFACB}" type="pres">
      <dgm:prSet presAssocID="{2007B091-5ED6-4762-B63E-6EB3A98333D5}" presName="textRect" presStyleLbl="revTx" presStyleIdx="4" presStyleCnt="8">
        <dgm:presLayoutVars>
          <dgm:chMax val="1"/>
          <dgm:chPref val="1"/>
        </dgm:presLayoutVars>
      </dgm:prSet>
      <dgm:spPr/>
    </dgm:pt>
    <dgm:pt modelId="{99F3E207-D59B-4C72-8908-2BEFD0A7810A}" type="pres">
      <dgm:prSet presAssocID="{18E97D25-5C23-44AA-B063-C5703541D2BD}" presName="sibTrans" presStyleCnt="0"/>
      <dgm:spPr/>
    </dgm:pt>
    <dgm:pt modelId="{1635DD76-B2D5-4AA4-8982-B56822E40909}" type="pres">
      <dgm:prSet presAssocID="{1AD3259C-F88A-474B-ACAB-D29B942FFCEC}" presName="compNode" presStyleCnt="0"/>
      <dgm:spPr/>
    </dgm:pt>
    <dgm:pt modelId="{86B8EA5F-C4FF-4EE3-9067-80E7357FBD1E}" type="pres">
      <dgm:prSet presAssocID="{1AD3259C-F88A-474B-ACAB-D29B942FFCE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5CBCD16-4BE8-44A3-93E2-52D00A1EC08A}" type="pres">
      <dgm:prSet presAssocID="{1AD3259C-F88A-474B-ACAB-D29B942FFCEC}" presName="spaceRect" presStyleCnt="0"/>
      <dgm:spPr/>
    </dgm:pt>
    <dgm:pt modelId="{09517C91-ED1D-49C4-85FF-2F443C7A3126}" type="pres">
      <dgm:prSet presAssocID="{1AD3259C-F88A-474B-ACAB-D29B942FFCEC}" presName="textRect" presStyleLbl="revTx" presStyleIdx="5" presStyleCnt="8">
        <dgm:presLayoutVars>
          <dgm:chMax val="1"/>
          <dgm:chPref val="1"/>
        </dgm:presLayoutVars>
      </dgm:prSet>
      <dgm:spPr/>
    </dgm:pt>
    <dgm:pt modelId="{532A7223-023C-4E79-8BA6-4D87F1219C2A}" type="pres">
      <dgm:prSet presAssocID="{961F9362-28F0-4CB7-A9E4-9F7CBC485F1D}" presName="sibTrans" presStyleCnt="0"/>
      <dgm:spPr/>
    </dgm:pt>
    <dgm:pt modelId="{2A55F847-5C89-4B5A-B716-492570C0B1DE}" type="pres">
      <dgm:prSet presAssocID="{FBD15706-2050-4242-B768-99338F41BD16}" presName="compNode" presStyleCnt="0"/>
      <dgm:spPr/>
    </dgm:pt>
    <dgm:pt modelId="{73610B87-572F-4536-B88B-2D6CCD18DA55}" type="pres">
      <dgm:prSet presAssocID="{FBD15706-2050-4242-B768-99338F41BD1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3D792B6-92D5-4E15-9868-0C40E78806C6}" type="pres">
      <dgm:prSet presAssocID="{FBD15706-2050-4242-B768-99338F41BD16}" presName="spaceRect" presStyleCnt="0"/>
      <dgm:spPr/>
    </dgm:pt>
    <dgm:pt modelId="{8AEC0E3E-4E6F-4989-8943-888EF177335E}" type="pres">
      <dgm:prSet presAssocID="{FBD15706-2050-4242-B768-99338F41BD16}" presName="textRect" presStyleLbl="revTx" presStyleIdx="6" presStyleCnt="8">
        <dgm:presLayoutVars>
          <dgm:chMax val="1"/>
          <dgm:chPref val="1"/>
        </dgm:presLayoutVars>
      </dgm:prSet>
      <dgm:spPr/>
    </dgm:pt>
    <dgm:pt modelId="{D736C36E-36A1-4E41-86B3-1B0971C7A755}" type="pres">
      <dgm:prSet presAssocID="{0DF56127-FC54-42AA-BCF1-FAF636F8FBBD}" presName="sibTrans" presStyleCnt="0"/>
      <dgm:spPr/>
    </dgm:pt>
    <dgm:pt modelId="{03DBDA7C-B8CD-4B19-845C-58D733457977}" type="pres">
      <dgm:prSet presAssocID="{57ECD0AE-79A3-4520-8358-72608F4FA9D1}" presName="compNode" presStyleCnt="0"/>
      <dgm:spPr/>
    </dgm:pt>
    <dgm:pt modelId="{FC59428A-41F5-44AE-A012-BFD209113CAC}" type="pres">
      <dgm:prSet presAssocID="{57ECD0AE-79A3-4520-8358-72608F4FA9D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EBC9D52-180C-439D-8016-805825079D1A}" type="pres">
      <dgm:prSet presAssocID="{57ECD0AE-79A3-4520-8358-72608F4FA9D1}" presName="spaceRect" presStyleCnt="0"/>
      <dgm:spPr/>
    </dgm:pt>
    <dgm:pt modelId="{D67ED43E-20F3-4977-AB8F-C48AD91FE0D5}" type="pres">
      <dgm:prSet presAssocID="{57ECD0AE-79A3-4520-8358-72608F4FA9D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E63290D-7838-4F17-8DAE-880EC3B63A86}" srcId="{3EB14C4B-A212-46A8-9025-155B699F41C6}" destId="{7D7CAC37-474D-488E-9870-3F49EEA50437}" srcOrd="2" destOrd="0" parTransId="{3CBCA117-63F6-41C6-B9C5-FCC418FE4626}" sibTransId="{43135B19-FE73-4C8E-868B-C89006A4DF7E}"/>
    <dgm:cxn modelId="{0DBE171A-9F54-4939-B9A5-A6C706FD58DC}" type="presOf" srcId="{01FAEBF2-F233-4444-97D7-51A3F00B397A}" destId="{E5331414-3960-439A-86BF-3CDDB6A97145}" srcOrd="0" destOrd="0" presId="urn:microsoft.com/office/officeart/2018/2/layout/IconLabelList"/>
    <dgm:cxn modelId="{84DD4E1E-ED41-4555-8DC1-BCCA02B00C90}" type="presOf" srcId="{57ECD0AE-79A3-4520-8358-72608F4FA9D1}" destId="{D67ED43E-20F3-4977-AB8F-C48AD91FE0D5}" srcOrd="0" destOrd="0" presId="urn:microsoft.com/office/officeart/2018/2/layout/IconLabelList"/>
    <dgm:cxn modelId="{FFE96736-DE46-44CF-8BC4-787AE33CCE10}" type="presOf" srcId="{3EB14C4B-A212-46A8-9025-155B699F41C6}" destId="{1C071346-085B-4A45-B094-80EC4B9FBA94}" srcOrd="0" destOrd="0" presId="urn:microsoft.com/office/officeart/2018/2/layout/IconLabelList"/>
    <dgm:cxn modelId="{5BEDBE64-4284-48A9-852A-4431D3BF6CBE}" type="presOf" srcId="{1AD3259C-F88A-474B-ACAB-D29B942FFCEC}" destId="{09517C91-ED1D-49C4-85FF-2F443C7A3126}" srcOrd="0" destOrd="0" presId="urn:microsoft.com/office/officeart/2018/2/layout/IconLabelList"/>
    <dgm:cxn modelId="{014BEE50-C8DD-448E-BA19-5028EAA49A6C}" type="presOf" srcId="{B439E867-FF7E-4929-A90C-0CBFE55FA24B}" destId="{AB8F9508-18AE-4E8E-9E8E-300F2367B52E}" srcOrd="0" destOrd="0" presId="urn:microsoft.com/office/officeart/2018/2/layout/IconLabelList"/>
    <dgm:cxn modelId="{B263D659-D9D3-4571-90CD-E6000CD42329}" type="presOf" srcId="{767F0574-FA98-4C42-88F2-15B2256C5D21}" destId="{18164CA0-551C-4AB9-86FB-053805D0EAF6}" srcOrd="0" destOrd="0" presId="urn:microsoft.com/office/officeart/2018/2/layout/IconLabelList"/>
    <dgm:cxn modelId="{9CF40A7B-B46E-4463-8B12-68EEB27F3923}" type="presOf" srcId="{FBD15706-2050-4242-B768-99338F41BD16}" destId="{8AEC0E3E-4E6F-4989-8943-888EF177335E}" srcOrd="0" destOrd="0" presId="urn:microsoft.com/office/officeart/2018/2/layout/IconLabelList"/>
    <dgm:cxn modelId="{5C91BF80-0839-4735-818A-36FBFEDFF347}" srcId="{3EB14C4B-A212-46A8-9025-155B699F41C6}" destId="{57ECD0AE-79A3-4520-8358-72608F4FA9D1}" srcOrd="7" destOrd="0" parTransId="{DC65CCBE-ECB6-4A69-9FDE-240CCA192486}" sibTransId="{B78AE9E3-ED66-4653-BFF2-E20924B8DD01}"/>
    <dgm:cxn modelId="{853C3EA4-31C1-4452-8A62-2BB813EE4E55}" srcId="{3EB14C4B-A212-46A8-9025-155B699F41C6}" destId="{1AD3259C-F88A-474B-ACAB-D29B942FFCEC}" srcOrd="5" destOrd="0" parTransId="{21F37ECF-A768-4AD6-9798-D7D358B0A73B}" sibTransId="{961F9362-28F0-4CB7-A9E4-9F7CBC485F1D}"/>
    <dgm:cxn modelId="{F6EA05AD-5CB1-4A6D-BF90-66952A7FC7A7}" srcId="{3EB14C4B-A212-46A8-9025-155B699F41C6}" destId="{2007B091-5ED6-4762-B63E-6EB3A98333D5}" srcOrd="4" destOrd="0" parTransId="{E04390F6-91A7-4160-A9C2-28F9B9860126}" sibTransId="{18E97D25-5C23-44AA-B063-C5703541D2BD}"/>
    <dgm:cxn modelId="{8B86D0BD-A032-463F-82D7-3F439999DE27}" type="presOf" srcId="{2007B091-5ED6-4762-B63E-6EB3A98333D5}" destId="{21F091FD-6B3A-4092-8EA4-671C922EFACB}" srcOrd="0" destOrd="0" presId="urn:microsoft.com/office/officeart/2018/2/layout/IconLabelList"/>
    <dgm:cxn modelId="{E378BBD3-A579-49E0-AAB3-A571DBA252EE}" srcId="{3EB14C4B-A212-46A8-9025-155B699F41C6}" destId="{B439E867-FF7E-4929-A90C-0CBFE55FA24B}" srcOrd="1" destOrd="0" parTransId="{B65DF939-C702-45EA-80D9-06D563C5E82F}" sibTransId="{6213BA96-956E-4A5B-8F5F-759869640FDC}"/>
    <dgm:cxn modelId="{966A26D6-D6ED-4C5F-A003-E6A932BB8E06}" srcId="{3EB14C4B-A212-46A8-9025-155B699F41C6}" destId="{767F0574-FA98-4C42-88F2-15B2256C5D21}" srcOrd="3" destOrd="0" parTransId="{748A32C6-4A8C-488A-982C-2D4285F9BF5B}" sibTransId="{3157BFCF-F0C8-46EF-B664-235129AC83EE}"/>
    <dgm:cxn modelId="{D28CFDDB-F4B9-4501-B946-D40F159FDC3E}" srcId="{3EB14C4B-A212-46A8-9025-155B699F41C6}" destId="{01FAEBF2-F233-4444-97D7-51A3F00B397A}" srcOrd="0" destOrd="0" parTransId="{A2BE71D8-0E04-4C59-9889-5F51E102F920}" sibTransId="{DE09441A-FACD-4468-8A65-3643494EE96A}"/>
    <dgm:cxn modelId="{DA840DE5-24B1-4B01-93F6-94916D7045B8}" type="presOf" srcId="{7D7CAC37-474D-488E-9870-3F49EEA50437}" destId="{C3F135B5-86DE-4521-A0F3-87B68D569D72}" srcOrd="0" destOrd="0" presId="urn:microsoft.com/office/officeart/2018/2/layout/IconLabelList"/>
    <dgm:cxn modelId="{D50055EB-77B9-4370-BEC4-5D6A73F16F29}" srcId="{3EB14C4B-A212-46A8-9025-155B699F41C6}" destId="{FBD15706-2050-4242-B768-99338F41BD16}" srcOrd="6" destOrd="0" parTransId="{13D0415C-00CB-4167-9465-E4A3C97F141D}" sibTransId="{0DF56127-FC54-42AA-BCF1-FAF636F8FBBD}"/>
    <dgm:cxn modelId="{4D966018-E92B-4820-BD7B-A11E84E8A180}" type="presParOf" srcId="{1C071346-085B-4A45-B094-80EC4B9FBA94}" destId="{97F23DCC-5274-4B02-AFF6-97E3F0EDB24D}" srcOrd="0" destOrd="0" presId="urn:microsoft.com/office/officeart/2018/2/layout/IconLabelList"/>
    <dgm:cxn modelId="{485622D6-B996-4BBC-8592-98D0048D825A}" type="presParOf" srcId="{97F23DCC-5274-4B02-AFF6-97E3F0EDB24D}" destId="{CDF0B276-C791-4867-A1B4-D69E0498C914}" srcOrd="0" destOrd="0" presId="urn:microsoft.com/office/officeart/2018/2/layout/IconLabelList"/>
    <dgm:cxn modelId="{2603F5B3-7D15-45B2-96E4-C086BA0CB0B6}" type="presParOf" srcId="{97F23DCC-5274-4B02-AFF6-97E3F0EDB24D}" destId="{DF6FA088-11C7-482D-8C45-B5A7FEFDE5F8}" srcOrd="1" destOrd="0" presId="urn:microsoft.com/office/officeart/2018/2/layout/IconLabelList"/>
    <dgm:cxn modelId="{E7499561-8924-4941-B45A-6D0EEFF64FED}" type="presParOf" srcId="{97F23DCC-5274-4B02-AFF6-97E3F0EDB24D}" destId="{E5331414-3960-439A-86BF-3CDDB6A97145}" srcOrd="2" destOrd="0" presId="urn:microsoft.com/office/officeart/2018/2/layout/IconLabelList"/>
    <dgm:cxn modelId="{B93D33CF-17D2-4A1F-8D1A-30F940F84F61}" type="presParOf" srcId="{1C071346-085B-4A45-B094-80EC4B9FBA94}" destId="{5B91069B-62FA-464F-A0C8-7C0323A83434}" srcOrd="1" destOrd="0" presId="urn:microsoft.com/office/officeart/2018/2/layout/IconLabelList"/>
    <dgm:cxn modelId="{268AC7CB-4223-404C-94BA-DA1D13ED66CA}" type="presParOf" srcId="{1C071346-085B-4A45-B094-80EC4B9FBA94}" destId="{B8DF315B-0A18-4339-B1FA-C534E5480479}" srcOrd="2" destOrd="0" presId="urn:microsoft.com/office/officeart/2018/2/layout/IconLabelList"/>
    <dgm:cxn modelId="{11F48EF0-0CDE-4F56-A9F2-19D196E06497}" type="presParOf" srcId="{B8DF315B-0A18-4339-B1FA-C534E5480479}" destId="{1BC752B6-EB53-459B-986B-AF45AA57E5D6}" srcOrd="0" destOrd="0" presId="urn:microsoft.com/office/officeart/2018/2/layout/IconLabelList"/>
    <dgm:cxn modelId="{200E6A13-3F3E-4D7E-BBC4-31FC248012C9}" type="presParOf" srcId="{B8DF315B-0A18-4339-B1FA-C534E5480479}" destId="{A9874206-6A94-4D7E-B6CB-11B3A08427AF}" srcOrd="1" destOrd="0" presId="urn:microsoft.com/office/officeart/2018/2/layout/IconLabelList"/>
    <dgm:cxn modelId="{20BF5AA9-50C4-4B4F-8A1B-A231EEA9AFD9}" type="presParOf" srcId="{B8DF315B-0A18-4339-B1FA-C534E5480479}" destId="{AB8F9508-18AE-4E8E-9E8E-300F2367B52E}" srcOrd="2" destOrd="0" presId="urn:microsoft.com/office/officeart/2018/2/layout/IconLabelList"/>
    <dgm:cxn modelId="{96C9E260-5FC3-42FE-BD96-CB0007290600}" type="presParOf" srcId="{1C071346-085B-4A45-B094-80EC4B9FBA94}" destId="{93D70257-2FE4-444E-9F72-D195F0CFD306}" srcOrd="3" destOrd="0" presId="urn:microsoft.com/office/officeart/2018/2/layout/IconLabelList"/>
    <dgm:cxn modelId="{DEB6117B-F6C4-45F1-8EA9-11EB01EC1E56}" type="presParOf" srcId="{1C071346-085B-4A45-B094-80EC4B9FBA94}" destId="{92D08924-C54B-428D-ADD2-B1784E8491E1}" srcOrd="4" destOrd="0" presId="urn:microsoft.com/office/officeart/2018/2/layout/IconLabelList"/>
    <dgm:cxn modelId="{106059BD-C0E8-4D59-A976-ADF2FE3CC3F2}" type="presParOf" srcId="{92D08924-C54B-428D-ADD2-B1784E8491E1}" destId="{EC84305B-6D0F-4C30-B316-CA13295F5C00}" srcOrd="0" destOrd="0" presId="urn:microsoft.com/office/officeart/2018/2/layout/IconLabelList"/>
    <dgm:cxn modelId="{39C54F2A-F659-4BE4-8978-919D7C3B6DE5}" type="presParOf" srcId="{92D08924-C54B-428D-ADD2-B1784E8491E1}" destId="{223E4892-4286-49FF-B402-B95E4ED0C640}" srcOrd="1" destOrd="0" presId="urn:microsoft.com/office/officeart/2018/2/layout/IconLabelList"/>
    <dgm:cxn modelId="{36BB83DF-EE40-405F-A89A-C1B18EF8DB09}" type="presParOf" srcId="{92D08924-C54B-428D-ADD2-B1784E8491E1}" destId="{C3F135B5-86DE-4521-A0F3-87B68D569D72}" srcOrd="2" destOrd="0" presId="urn:microsoft.com/office/officeart/2018/2/layout/IconLabelList"/>
    <dgm:cxn modelId="{6AD588A8-FCF5-40DC-B5C9-225E622C2023}" type="presParOf" srcId="{1C071346-085B-4A45-B094-80EC4B9FBA94}" destId="{DE024EC7-11F8-49E4-88D9-DDF5A3FE6755}" srcOrd="5" destOrd="0" presId="urn:microsoft.com/office/officeart/2018/2/layout/IconLabelList"/>
    <dgm:cxn modelId="{B020F33C-3731-4EB6-959B-F7519C68F1F4}" type="presParOf" srcId="{1C071346-085B-4A45-B094-80EC4B9FBA94}" destId="{97EB14F7-F353-4807-85B2-03F284A3AD33}" srcOrd="6" destOrd="0" presId="urn:microsoft.com/office/officeart/2018/2/layout/IconLabelList"/>
    <dgm:cxn modelId="{F5CA2C2D-2199-457C-A2F0-848336A3FD95}" type="presParOf" srcId="{97EB14F7-F353-4807-85B2-03F284A3AD33}" destId="{608880AE-9D2C-4AE5-8644-38D6AE16BFAF}" srcOrd="0" destOrd="0" presId="urn:microsoft.com/office/officeart/2018/2/layout/IconLabelList"/>
    <dgm:cxn modelId="{AFD668A6-D7C5-42EA-9B5A-14547C2E33A9}" type="presParOf" srcId="{97EB14F7-F353-4807-85B2-03F284A3AD33}" destId="{08852836-9B98-4D67-8E46-3EC3EAE91F9A}" srcOrd="1" destOrd="0" presId="urn:microsoft.com/office/officeart/2018/2/layout/IconLabelList"/>
    <dgm:cxn modelId="{16011EC2-12D2-4FF6-9E6F-5B93D158DA31}" type="presParOf" srcId="{97EB14F7-F353-4807-85B2-03F284A3AD33}" destId="{18164CA0-551C-4AB9-86FB-053805D0EAF6}" srcOrd="2" destOrd="0" presId="urn:microsoft.com/office/officeart/2018/2/layout/IconLabelList"/>
    <dgm:cxn modelId="{D5ECD3C9-C4E2-4A7B-A316-DAD1CFF89BCA}" type="presParOf" srcId="{1C071346-085B-4A45-B094-80EC4B9FBA94}" destId="{02F97830-6571-4B30-8A5D-6CB8374F0E90}" srcOrd="7" destOrd="0" presId="urn:microsoft.com/office/officeart/2018/2/layout/IconLabelList"/>
    <dgm:cxn modelId="{B551DC64-7E55-42A0-9B9F-28C60A0A3A5C}" type="presParOf" srcId="{1C071346-085B-4A45-B094-80EC4B9FBA94}" destId="{B06AE0AC-87F0-4FF9-8A8A-6E4F0A4573FF}" srcOrd="8" destOrd="0" presId="urn:microsoft.com/office/officeart/2018/2/layout/IconLabelList"/>
    <dgm:cxn modelId="{BAC56E8A-D1B1-4D39-9324-20DE1A2C4800}" type="presParOf" srcId="{B06AE0AC-87F0-4FF9-8A8A-6E4F0A4573FF}" destId="{DC1EC092-FD4C-470A-95BF-7271A59EC442}" srcOrd="0" destOrd="0" presId="urn:microsoft.com/office/officeart/2018/2/layout/IconLabelList"/>
    <dgm:cxn modelId="{24668E7C-416B-4FB6-A244-2262D14E4F6C}" type="presParOf" srcId="{B06AE0AC-87F0-4FF9-8A8A-6E4F0A4573FF}" destId="{83CA456C-AF44-45B2-BF10-57D2446EA492}" srcOrd="1" destOrd="0" presId="urn:microsoft.com/office/officeart/2018/2/layout/IconLabelList"/>
    <dgm:cxn modelId="{EECA30E0-A27C-4B22-B5C5-51ADC51783DE}" type="presParOf" srcId="{B06AE0AC-87F0-4FF9-8A8A-6E4F0A4573FF}" destId="{21F091FD-6B3A-4092-8EA4-671C922EFACB}" srcOrd="2" destOrd="0" presId="urn:microsoft.com/office/officeart/2018/2/layout/IconLabelList"/>
    <dgm:cxn modelId="{6ED5F36C-2A76-4C7F-B6E6-5150054FBBA2}" type="presParOf" srcId="{1C071346-085B-4A45-B094-80EC4B9FBA94}" destId="{99F3E207-D59B-4C72-8908-2BEFD0A7810A}" srcOrd="9" destOrd="0" presId="urn:microsoft.com/office/officeart/2018/2/layout/IconLabelList"/>
    <dgm:cxn modelId="{D8BFB037-B7A1-45EB-B448-467A9873514D}" type="presParOf" srcId="{1C071346-085B-4A45-B094-80EC4B9FBA94}" destId="{1635DD76-B2D5-4AA4-8982-B56822E40909}" srcOrd="10" destOrd="0" presId="urn:microsoft.com/office/officeart/2018/2/layout/IconLabelList"/>
    <dgm:cxn modelId="{55B1F0FA-14E2-49B9-ADD2-AF818DB53DDD}" type="presParOf" srcId="{1635DD76-B2D5-4AA4-8982-B56822E40909}" destId="{86B8EA5F-C4FF-4EE3-9067-80E7357FBD1E}" srcOrd="0" destOrd="0" presId="urn:microsoft.com/office/officeart/2018/2/layout/IconLabelList"/>
    <dgm:cxn modelId="{90C94ECD-C41B-4504-9CDB-F40383FFEC93}" type="presParOf" srcId="{1635DD76-B2D5-4AA4-8982-B56822E40909}" destId="{55CBCD16-4BE8-44A3-93E2-52D00A1EC08A}" srcOrd="1" destOrd="0" presId="urn:microsoft.com/office/officeart/2018/2/layout/IconLabelList"/>
    <dgm:cxn modelId="{41DF31B4-AE5C-4A03-8DAB-E9E9F7B3AC98}" type="presParOf" srcId="{1635DD76-B2D5-4AA4-8982-B56822E40909}" destId="{09517C91-ED1D-49C4-85FF-2F443C7A3126}" srcOrd="2" destOrd="0" presId="urn:microsoft.com/office/officeart/2018/2/layout/IconLabelList"/>
    <dgm:cxn modelId="{F05A7C0C-76B9-401A-AA92-5367C61C9294}" type="presParOf" srcId="{1C071346-085B-4A45-B094-80EC4B9FBA94}" destId="{532A7223-023C-4E79-8BA6-4D87F1219C2A}" srcOrd="11" destOrd="0" presId="urn:microsoft.com/office/officeart/2018/2/layout/IconLabelList"/>
    <dgm:cxn modelId="{29D8DA35-466C-41BC-AFA3-CBD7C9DE9E89}" type="presParOf" srcId="{1C071346-085B-4A45-B094-80EC4B9FBA94}" destId="{2A55F847-5C89-4B5A-B716-492570C0B1DE}" srcOrd="12" destOrd="0" presId="urn:microsoft.com/office/officeart/2018/2/layout/IconLabelList"/>
    <dgm:cxn modelId="{CA32891E-9802-41DD-9501-CB0E21333B00}" type="presParOf" srcId="{2A55F847-5C89-4B5A-B716-492570C0B1DE}" destId="{73610B87-572F-4536-B88B-2D6CCD18DA55}" srcOrd="0" destOrd="0" presId="urn:microsoft.com/office/officeart/2018/2/layout/IconLabelList"/>
    <dgm:cxn modelId="{DC0C4ACB-05AD-43DC-BBDC-903F51B9F580}" type="presParOf" srcId="{2A55F847-5C89-4B5A-B716-492570C0B1DE}" destId="{A3D792B6-92D5-4E15-9868-0C40E78806C6}" srcOrd="1" destOrd="0" presId="urn:microsoft.com/office/officeart/2018/2/layout/IconLabelList"/>
    <dgm:cxn modelId="{560901BF-3699-4F0C-A926-A94CC8E87ABA}" type="presParOf" srcId="{2A55F847-5C89-4B5A-B716-492570C0B1DE}" destId="{8AEC0E3E-4E6F-4989-8943-888EF177335E}" srcOrd="2" destOrd="0" presId="urn:microsoft.com/office/officeart/2018/2/layout/IconLabelList"/>
    <dgm:cxn modelId="{1F5501D9-B007-49A0-9515-3566E1945D00}" type="presParOf" srcId="{1C071346-085B-4A45-B094-80EC4B9FBA94}" destId="{D736C36E-36A1-4E41-86B3-1B0971C7A755}" srcOrd="13" destOrd="0" presId="urn:microsoft.com/office/officeart/2018/2/layout/IconLabelList"/>
    <dgm:cxn modelId="{0DD9FE8F-7C30-40C4-9771-813EBDDC0C2C}" type="presParOf" srcId="{1C071346-085B-4A45-B094-80EC4B9FBA94}" destId="{03DBDA7C-B8CD-4B19-845C-58D733457977}" srcOrd="14" destOrd="0" presId="urn:microsoft.com/office/officeart/2018/2/layout/IconLabelList"/>
    <dgm:cxn modelId="{64E20D82-4522-481D-ACAD-E3F3627E3669}" type="presParOf" srcId="{03DBDA7C-B8CD-4B19-845C-58D733457977}" destId="{FC59428A-41F5-44AE-A012-BFD209113CAC}" srcOrd="0" destOrd="0" presId="urn:microsoft.com/office/officeart/2018/2/layout/IconLabelList"/>
    <dgm:cxn modelId="{EED3A7BA-D78F-4E1C-93BD-B57326294FFD}" type="presParOf" srcId="{03DBDA7C-B8CD-4B19-845C-58D733457977}" destId="{AEBC9D52-180C-439D-8016-805825079D1A}" srcOrd="1" destOrd="0" presId="urn:microsoft.com/office/officeart/2018/2/layout/IconLabelList"/>
    <dgm:cxn modelId="{F183F6E3-6BF2-4BF5-A619-6F3B000565E3}" type="presParOf" srcId="{03DBDA7C-B8CD-4B19-845C-58D733457977}" destId="{D67ED43E-20F3-4977-AB8F-C48AD91FE0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39AAA-E9B4-4F10-A4D4-1F6DE1C865C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35A0A-1633-4690-BD77-C02998279C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Organised folder structure</a:t>
          </a:r>
          <a:endParaRPr lang="en-US"/>
        </a:p>
      </dgm:t>
    </dgm:pt>
    <dgm:pt modelId="{D22B035D-94CA-444D-B81D-83BAE154C152}" type="parTrans" cxnId="{72D88A50-5816-4E75-9628-015BFEFDD81C}">
      <dgm:prSet/>
      <dgm:spPr/>
      <dgm:t>
        <a:bodyPr/>
        <a:lstStyle/>
        <a:p>
          <a:endParaRPr lang="en-US"/>
        </a:p>
      </dgm:t>
    </dgm:pt>
    <dgm:pt modelId="{F151BD1A-154A-4772-BE37-4E16B4CCE71C}" type="sibTrans" cxnId="{72D88A50-5816-4E75-9628-015BFEFDD81C}">
      <dgm:prSet/>
      <dgm:spPr/>
      <dgm:t>
        <a:bodyPr/>
        <a:lstStyle/>
        <a:p>
          <a:endParaRPr lang="en-US"/>
        </a:p>
      </dgm:t>
    </dgm:pt>
    <dgm:pt modelId="{F4D7A832-EE5F-4A2E-9D3E-6B1E3A9956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Standardised naming conventions</a:t>
          </a:r>
          <a:endParaRPr lang="en-US"/>
        </a:p>
      </dgm:t>
    </dgm:pt>
    <dgm:pt modelId="{098DB513-407B-437A-9063-D1F288323EAB}" type="parTrans" cxnId="{188A0A79-653A-4F83-A36C-A6830775ECBA}">
      <dgm:prSet/>
      <dgm:spPr/>
      <dgm:t>
        <a:bodyPr/>
        <a:lstStyle/>
        <a:p>
          <a:endParaRPr lang="en-US"/>
        </a:p>
      </dgm:t>
    </dgm:pt>
    <dgm:pt modelId="{1B30B313-3663-4A00-B911-DF45EBBEFB01}" type="sibTrans" cxnId="{188A0A79-653A-4F83-A36C-A6830775ECBA}">
      <dgm:prSet/>
      <dgm:spPr/>
      <dgm:t>
        <a:bodyPr/>
        <a:lstStyle/>
        <a:p>
          <a:endParaRPr lang="en-US"/>
        </a:p>
      </dgm:t>
    </dgm:pt>
    <dgm:pt modelId="{83C8AC67-FC09-41C3-A3E2-EB71CC3A60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Relative file paths</a:t>
          </a:r>
          <a:endParaRPr lang="en-US"/>
        </a:p>
      </dgm:t>
    </dgm:pt>
    <dgm:pt modelId="{489D5C03-C2CD-4F21-8B10-94B5BA59351E}" type="parTrans" cxnId="{2303E06A-D2F1-4A97-AF2E-55F06B02F9B1}">
      <dgm:prSet/>
      <dgm:spPr/>
      <dgm:t>
        <a:bodyPr/>
        <a:lstStyle/>
        <a:p>
          <a:endParaRPr lang="en-US"/>
        </a:p>
      </dgm:t>
    </dgm:pt>
    <dgm:pt modelId="{75FD37AF-D9B8-4D64-B945-9298769C303A}" type="sibTrans" cxnId="{2303E06A-D2F1-4A97-AF2E-55F06B02F9B1}">
      <dgm:prSet/>
      <dgm:spPr/>
      <dgm:t>
        <a:bodyPr/>
        <a:lstStyle/>
        <a:p>
          <a:endParaRPr lang="en-US"/>
        </a:p>
      </dgm:t>
    </dgm:pt>
    <dgm:pt modelId="{6F6419D3-DBE2-4587-8796-87A545CB5A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Writing manual processes as code</a:t>
          </a:r>
          <a:endParaRPr lang="en-US"/>
        </a:p>
      </dgm:t>
    </dgm:pt>
    <dgm:pt modelId="{EC010519-F0C7-4BBC-930E-B9B05229DFB2}" type="parTrans" cxnId="{F6498A9E-7396-4508-BF35-BB8110959D64}">
      <dgm:prSet/>
      <dgm:spPr/>
      <dgm:t>
        <a:bodyPr/>
        <a:lstStyle/>
        <a:p>
          <a:endParaRPr lang="en-US"/>
        </a:p>
      </dgm:t>
    </dgm:pt>
    <dgm:pt modelId="{D6C12469-43FD-444E-84E2-5CE0F32C08E4}" type="sibTrans" cxnId="{F6498A9E-7396-4508-BF35-BB8110959D64}">
      <dgm:prSet/>
      <dgm:spPr/>
      <dgm:t>
        <a:bodyPr/>
        <a:lstStyle/>
        <a:p>
          <a:endParaRPr lang="en-US"/>
        </a:p>
      </dgm:t>
    </dgm:pt>
    <dgm:pt modelId="{FEC39AB4-81BE-4FA5-8C50-DE17B65DD5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Functions</a:t>
          </a:r>
          <a:endParaRPr lang="en-US"/>
        </a:p>
      </dgm:t>
    </dgm:pt>
    <dgm:pt modelId="{8CBD9C3E-0E98-4FA5-8DB3-CBBF0AE822E5}" type="parTrans" cxnId="{4E06AEC1-2397-42C6-9E84-617607EB3D1D}">
      <dgm:prSet/>
      <dgm:spPr/>
      <dgm:t>
        <a:bodyPr/>
        <a:lstStyle/>
        <a:p>
          <a:endParaRPr lang="en-US"/>
        </a:p>
      </dgm:t>
    </dgm:pt>
    <dgm:pt modelId="{E469FE25-0185-4376-B024-8C8EFC25C4E0}" type="sibTrans" cxnId="{4E06AEC1-2397-42C6-9E84-617607EB3D1D}">
      <dgm:prSet/>
      <dgm:spPr/>
      <dgm:t>
        <a:bodyPr/>
        <a:lstStyle/>
        <a:p>
          <a:endParaRPr lang="en-US"/>
        </a:p>
      </dgm:t>
    </dgm:pt>
    <dgm:pt modelId="{8F8F26B2-F238-4BDF-94B9-28D70FE0FD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Version control</a:t>
          </a:r>
          <a:endParaRPr lang="en-US"/>
        </a:p>
      </dgm:t>
    </dgm:pt>
    <dgm:pt modelId="{5BCD562E-A8D1-4DB1-A7CF-3E0F9E27A6A6}" type="parTrans" cxnId="{42C1F374-E6A5-4063-955B-DD3E70475F68}">
      <dgm:prSet/>
      <dgm:spPr/>
      <dgm:t>
        <a:bodyPr/>
        <a:lstStyle/>
        <a:p>
          <a:endParaRPr lang="en-US"/>
        </a:p>
      </dgm:t>
    </dgm:pt>
    <dgm:pt modelId="{1011D80F-49A0-4A13-8F2B-F473BB8A64EB}" type="sibTrans" cxnId="{42C1F374-E6A5-4063-955B-DD3E70475F68}">
      <dgm:prSet/>
      <dgm:spPr/>
      <dgm:t>
        <a:bodyPr/>
        <a:lstStyle/>
        <a:p>
          <a:endParaRPr lang="en-US"/>
        </a:p>
      </dgm:t>
    </dgm:pt>
    <dgm:pt modelId="{CF2ABED6-C315-429A-99D8-9A8B7F80C1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Open code</a:t>
          </a:r>
          <a:br>
            <a:rPr lang="en-GB"/>
          </a:br>
          <a:r>
            <a:rPr lang="en-GB">
              <a:hlinkClick xmlns:r="http://schemas.openxmlformats.org/officeDocument/2006/relationships" r:id="rId1"/>
            </a:rPr>
            <a:t>DataScienceScotland/school-information-dashboard</a:t>
          </a:r>
          <a:endParaRPr lang="en-US"/>
        </a:p>
      </dgm:t>
    </dgm:pt>
    <dgm:pt modelId="{AA7CF8F9-C871-483F-96A8-2FD56C99138C}" type="parTrans" cxnId="{76929F6D-B4FB-4AA4-948D-AB1C6BBF5E2F}">
      <dgm:prSet/>
      <dgm:spPr/>
      <dgm:t>
        <a:bodyPr/>
        <a:lstStyle/>
        <a:p>
          <a:endParaRPr lang="en-US"/>
        </a:p>
      </dgm:t>
    </dgm:pt>
    <dgm:pt modelId="{0C388025-B039-49DF-8C49-35670913BF38}" type="sibTrans" cxnId="{76929F6D-B4FB-4AA4-948D-AB1C6BBF5E2F}">
      <dgm:prSet/>
      <dgm:spPr/>
      <dgm:t>
        <a:bodyPr/>
        <a:lstStyle/>
        <a:p>
          <a:endParaRPr lang="en-US"/>
        </a:p>
      </dgm:t>
    </dgm:pt>
    <dgm:pt modelId="{69B6AFE7-77A9-4ABD-A240-1EEE7215FCC1}" type="pres">
      <dgm:prSet presAssocID="{6C239AAA-E9B4-4F10-A4D4-1F6DE1C865C5}" presName="root" presStyleCnt="0">
        <dgm:presLayoutVars>
          <dgm:dir/>
          <dgm:resizeHandles val="exact"/>
        </dgm:presLayoutVars>
      </dgm:prSet>
      <dgm:spPr/>
    </dgm:pt>
    <dgm:pt modelId="{946C5B8A-B3A3-41F7-8A42-98F5A57FCB95}" type="pres">
      <dgm:prSet presAssocID="{89135A0A-1633-4690-BD77-C02998279CB6}" presName="compNode" presStyleCnt="0"/>
      <dgm:spPr/>
    </dgm:pt>
    <dgm:pt modelId="{6B78019D-4A00-4C0E-B4FE-601C050F8A17}" type="pres">
      <dgm:prSet presAssocID="{89135A0A-1633-4690-BD77-C02998279CB6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4CC10E6-C36E-40D1-B541-565EC8DB0098}" type="pres">
      <dgm:prSet presAssocID="{89135A0A-1633-4690-BD77-C02998279CB6}" presName="spaceRect" presStyleCnt="0"/>
      <dgm:spPr/>
    </dgm:pt>
    <dgm:pt modelId="{01472E79-F545-4A93-B482-24AA77362F3A}" type="pres">
      <dgm:prSet presAssocID="{89135A0A-1633-4690-BD77-C02998279CB6}" presName="textRect" presStyleLbl="revTx" presStyleIdx="0" presStyleCnt="7">
        <dgm:presLayoutVars>
          <dgm:chMax val="1"/>
          <dgm:chPref val="1"/>
        </dgm:presLayoutVars>
      </dgm:prSet>
      <dgm:spPr/>
    </dgm:pt>
    <dgm:pt modelId="{18EA601D-D903-46A7-8D24-6A61F8ABB5A6}" type="pres">
      <dgm:prSet presAssocID="{F151BD1A-154A-4772-BE37-4E16B4CCE71C}" presName="sibTrans" presStyleCnt="0"/>
      <dgm:spPr/>
    </dgm:pt>
    <dgm:pt modelId="{51063E12-2C41-4307-B97F-5D239270E5E8}" type="pres">
      <dgm:prSet presAssocID="{F4D7A832-EE5F-4A2E-9D3E-6B1E3A99560A}" presName="compNode" presStyleCnt="0"/>
      <dgm:spPr/>
    </dgm:pt>
    <dgm:pt modelId="{60AF3D85-918D-410D-B767-8DFA99CD32F7}" type="pres">
      <dgm:prSet presAssocID="{F4D7A832-EE5F-4A2E-9D3E-6B1E3A99560A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AA5844B-58B5-45A1-ACD7-98BDC6FE2F5E}" type="pres">
      <dgm:prSet presAssocID="{F4D7A832-EE5F-4A2E-9D3E-6B1E3A99560A}" presName="spaceRect" presStyleCnt="0"/>
      <dgm:spPr/>
    </dgm:pt>
    <dgm:pt modelId="{98F3C442-088F-4D9F-8951-886E85644596}" type="pres">
      <dgm:prSet presAssocID="{F4D7A832-EE5F-4A2E-9D3E-6B1E3A99560A}" presName="textRect" presStyleLbl="revTx" presStyleIdx="1" presStyleCnt="7">
        <dgm:presLayoutVars>
          <dgm:chMax val="1"/>
          <dgm:chPref val="1"/>
        </dgm:presLayoutVars>
      </dgm:prSet>
      <dgm:spPr/>
    </dgm:pt>
    <dgm:pt modelId="{15B47BB3-0CE8-4D46-83B1-B2BA1F92ECA7}" type="pres">
      <dgm:prSet presAssocID="{1B30B313-3663-4A00-B911-DF45EBBEFB01}" presName="sibTrans" presStyleCnt="0"/>
      <dgm:spPr/>
    </dgm:pt>
    <dgm:pt modelId="{C6A7EFA2-5C7C-4D4A-8CBA-C459312D740A}" type="pres">
      <dgm:prSet presAssocID="{83C8AC67-FC09-41C3-A3E2-EB71CC3A6092}" presName="compNode" presStyleCnt="0"/>
      <dgm:spPr/>
    </dgm:pt>
    <dgm:pt modelId="{1AA9EF52-97C2-4964-AA8A-01250C31D962}" type="pres">
      <dgm:prSet presAssocID="{83C8AC67-FC09-41C3-A3E2-EB71CC3A6092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EB35FFD-B5CF-4177-8FE2-EF299769CF2E}" type="pres">
      <dgm:prSet presAssocID="{83C8AC67-FC09-41C3-A3E2-EB71CC3A6092}" presName="spaceRect" presStyleCnt="0"/>
      <dgm:spPr/>
    </dgm:pt>
    <dgm:pt modelId="{B6CCCCBF-E18E-4ACA-B18B-4CCA6E4E34FC}" type="pres">
      <dgm:prSet presAssocID="{83C8AC67-FC09-41C3-A3E2-EB71CC3A6092}" presName="textRect" presStyleLbl="revTx" presStyleIdx="2" presStyleCnt="7">
        <dgm:presLayoutVars>
          <dgm:chMax val="1"/>
          <dgm:chPref val="1"/>
        </dgm:presLayoutVars>
      </dgm:prSet>
      <dgm:spPr/>
    </dgm:pt>
    <dgm:pt modelId="{CCC35492-02C2-4787-ADFA-C0769154F4F6}" type="pres">
      <dgm:prSet presAssocID="{75FD37AF-D9B8-4D64-B945-9298769C303A}" presName="sibTrans" presStyleCnt="0"/>
      <dgm:spPr/>
    </dgm:pt>
    <dgm:pt modelId="{6B463F07-4A96-420E-90DA-DEAF1B73E737}" type="pres">
      <dgm:prSet presAssocID="{6F6419D3-DBE2-4587-8796-87A545CB5AFD}" presName="compNode" presStyleCnt="0"/>
      <dgm:spPr/>
    </dgm:pt>
    <dgm:pt modelId="{E8330274-70BC-4B9C-9110-10D3395EEB81}" type="pres">
      <dgm:prSet presAssocID="{6F6419D3-DBE2-4587-8796-87A545CB5AFD}" presName="iconRect" presStyleLbl="node1" presStyleIdx="3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5790B5-902A-48EC-951C-314E8F6E8DEA}" type="pres">
      <dgm:prSet presAssocID="{6F6419D3-DBE2-4587-8796-87A545CB5AFD}" presName="spaceRect" presStyleCnt="0"/>
      <dgm:spPr/>
    </dgm:pt>
    <dgm:pt modelId="{31CE2955-6EAE-4F0B-93D7-208AFD154BCC}" type="pres">
      <dgm:prSet presAssocID="{6F6419D3-DBE2-4587-8796-87A545CB5AFD}" presName="textRect" presStyleLbl="revTx" presStyleIdx="3" presStyleCnt="7">
        <dgm:presLayoutVars>
          <dgm:chMax val="1"/>
          <dgm:chPref val="1"/>
        </dgm:presLayoutVars>
      </dgm:prSet>
      <dgm:spPr/>
    </dgm:pt>
    <dgm:pt modelId="{71C307E2-41E3-4D54-8C5B-3B1ACBC2B03F}" type="pres">
      <dgm:prSet presAssocID="{D6C12469-43FD-444E-84E2-5CE0F32C08E4}" presName="sibTrans" presStyleCnt="0"/>
      <dgm:spPr/>
    </dgm:pt>
    <dgm:pt modelId="{D75D6712-2DED-4D88-BA95-5A00E91F5532}" type="pres">
      <dgm:prSet presAssocID="{FEC39AB4-81BE-4FA5-8C50-DE17B65DD5A2}" presName="compNode" presStyleCnt="0"/>
      <dgm:spPr/>
    </dgm:pt>
    <dgm:pt modelId="{F715A9B7-96C0-448E-90B5-ED71B48F495A}" type="pres">
      <dgm:prSet presAssocID="{FEC39AB4-81BE-4FA5-8C50-DE17B65DD5A2}" presName="iconRect" presStyleLbl="node1" presStyleIdx="4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061C34-BACD-492F-AD87-1DC8DDC0D974}" type="pres">
      <dgm:prSet presAssocID="{FEC39AB4-81BE-4FA5-8C50-DE17B65DD5A2}" presName="spaceRect" presStyleCnt="0"/>
      <dgm:spPr/>
    </dgm:pt>
    <dgm:pt modelId="{A1FE0CE6-9F16-4B7A-A57E-E89F456652C6}" type="pres">
      <dgm:prSet presAssocID="{FEC39AB4-81BE-4FA5-8C50-DE17B65DD5A2}" presName="textRect" presStyleLbl="revTx" presStyleIdx="4" presStyleCnt="7">
        <dgm:presLayoutVars>
          <dgm:chMax val="1"/>
          <dgm:chPref val="1"/>
        </dgm:presLayoutVars>
      </dgm:prSet>
      <dgm:spPr/>
    </dgm:pt>
    <dgm:pt modelId="{4CD23DB7-0327-4E3D-8BF3-6749C58C4CD8}" type="pres">
      <dgm:prSet presAssocID="{E469FE25-0185-4376-B024-8C8EFC25C4E0}" presName="sibTrans" presStyleCnt="0"/>
      <dgm:spPr/>
    </dgm:pt>
    <dgm:pt modelId="{7AF2DBA8-288B-4805-8950-228221F1D676}" type="pres">
      <dgm:prSet presAssocID="{8F8F26B2-F238-4BDF-94B9-28D70FE0FDD8}" presName="compNode" presStyleCnt="0"/>
      <dgm:spPr/>
    </dgm:pt>
    <dgm:pt modelId="{2800A1D9-64B6-44CD-91D3-CCC238D7DF69}" type="pres">
      <dgm:prSet presAssocID="{8F8F26B2-F238-4BDF-94B9-28D70FE0FDD8}" presName="iconRect" presStyleLbl="node1" presStyleIdx="5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D81DD95-1AD8-49BE-982C-5201BC3E01C2}" type="pres">
      <dgm:prSet presAssocID="{8F8F26B2-F238-4BDF-94B9-28D70FE0FDD8}" presName="spaceRect" presStyleCnt="0"/>
      <dgm:spPr/>
    </dgm:pt>
    <dgm:pt modelId="{CB487AE1-5EA7-4BE7-A163-8D48B5F55863}" type="pres">
      <dgm:prSet presAssocID="{8F8F26B2-F238-4BDF-94B9-28D70FE0FDD8}" presName="textRect" presStyleLbl="revTx" presStyleIdx="5" presStyleCnt="7">
        <dgm:presLayoutVars>
          <dgm:chMax val="1"/>
          <dgm:chPref val="1"/>
        </dgm:presLayoutVars>
      </dgm:prSet>
      <dgm:spPr/>
    </dgm:pt>
    <dgm:pt modelId="{8A507EDB-7D12-4B4F-A550-72653C4FA609}" type="pres">
      <dgm:prSet presAssocID="{1011D80F-49A0-4A13-8F2B-F473BB8A64EB}" presName="sibTrans" presStyleCnt="0"/>
      <dgm:spPr/>
    </dgm:pt>
    <dgm:pt modelId="{99C161FC-DA5D-4BF1-853E-B0C52196956E}" type="pres">
      <dgm:prSet presAssocID="{CF2ABED6-C315-429A-99D8-9A8B7F80C199}" presName="compNode" presStyleCnt="0"/>
      <dgm:spPr/>
    </dgm:pt>
    <dgm:pt modelId="{7B66919B-C79F-460A-A7D2-1E547D137F8D}" type="pres">
      <dgm:prSet presAssocID="{CF2ABED6-C315-429A-99D8-9A8B7F80C199}" presName="iconRect" presStyleLbl="node1" presStyleIdx="6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804DB3-2F4B-40B5-A9C8-CE0F36582ED0}" type="pres">
      <dgm:prSet presAssocID="{CF2ABED6-C315-429A-99D8-9A8B7F80C199}" presName="spaceRect" presStyleCnt="0"/>
      <dgm:spPr/>
    </dgm:pt>
    <dgm:pt modelId="{E230A54C-6849-4307-B41A-BAF13F66530D}" type="pres">
      <dgm:prSet presAssocID="{CF2ABED6-C315-429A-99D8-9A8B7F80C19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AF6012A-4C85-4F7E-9DE1-BDB753B6AA59}" type="presOf" srcId="{F4D7A832-EE5F-4A2E-9D3E-6B1E3A99560A}" destId="{98F3C442-088F-4D9F-8951-886E85644596}" srcOrd="0" destOrd="0" presId="urn:microsoft.com/office/officeart/2018/2/layout/IconLabelList"/>
    <dgm:cxn modelId="{7AA28A30-06DD-4A6F-A2D0-7FBA4A2EC950}" type="presOf" srcId="{89135A0A-1633-4690-BD77-C02998279CB6}" destId="{01472E79-F545-4A93-B482-24AA77362F3A}" srcOrd="0" destOrd="0" presId="urn:microsoft.com/office/officeart/2018/2/layout/IconLabelList"/>
    <dgm:cxn modelId="{C5E31447-5856-42E4-9CFA-165937C148B2}" type="presOf" srcId="{83C8AC67-FC09-41C3-A3E2-EB71CC3A6092}" destId="{B6CCCCBF-E18E-4ACA-B18B-4CCA6E4E34FC}" srcOrd="0" destOrd="0" presId="urn:microsoft.com/office/officeart/2018/2/layout/IconLabelList"/>
    <dgm:cxn modelId="{2303E06A-D2F1-4A97-AF2E-55F06B02F9B1}" srcId="{6C239AAA-E9B4-4F10-A4D4-1F6DE1C865C5}" destId="{83C8AC67-FC09-41C3-A3E2-EB71CC3A6092}" srcOrd="2" destOrd="0" parTransId="{489D5C03-C2CD-4F21-8B10-94B5BA59351E}" sibTransId="{75FD37AF-D9B8-4D64-B945-9298769C303A}"/>
    <dgm:cxn modelId="{76929F6D-B4FB-4AA4-948D-AB1C6BBF5E2F}" srcId="{6C239AAA-E9B4-4F10-A4D4-1F6DE1C865C5}" destId="{CF2ABED6-C315-429A-99D8-9A8B7F80C199}" srcOrd="6" destOrd="0" parTransId="{AA7CF8F9-C871-483F-96A8-2FD56C99138C}" sibTransId="{0C388025-B039-49DF-8C49-35670913BF38}"/>
    <dgm:cxn modelId="{72D88A50-5816-4E75-9628-015BFEFDD81C}" srcId="{6C239AAA-E9B4-4F10-A4D4-1F6DE1C865C5}" destId="{89135A0A-1633-4690-BD77-C02998279CB6}" srcOrd="0" destOrd="0" parTransId="{D22B035D-94CA-444D-B81D-83BAE154C152}" sibTransId="{F151BD1A-154A-4772-BE37-4E16B4CCE71C}"/>
    <dgm:cxn modelId="{42C1F374-E6A5-4063-955B-DD3E70475F68}" srcId="{6C239AAA-E9B4-4F10-A4D4-1F6DE1C865C5}" destId="{8F8F26B2-F238-4BDF-94B9-28D70FE0FDD8}" srcOrd="5" destOrd="0" parTransId="{5BCD562E-A8D1-4DB1-A7CF-3E0F9E27A6A6}" sibTransId="{1011D80F-49A0-4A13-8F2B-F473BB8A64EB}"/>
    <dgm:cxn modelId="{188A0A79-653A-4F83-A36C-A6830775ECBA}" srcId="{6C239AAA-E9B4-4F10-A4D4-1F6DE1C865C5}" destId="{F4D7A832-EE5F-4A2E-9D3E-6B1E3A99560A}" srcOrd="1" destOrd="0" parTransId="{098DB513-407B-437A-9063-D1F288323EAB}" sibTransId="{1B30B313-3663-4A00-B911-DF45EBBEFB01}"/>
    <dgm:cxn modelId="{1BF6D48E-3FF7-4E27-8459-FBF676FD3BFD}" type="presOf" srcId="{8F8F26B2-F238-4BDF-94B9-28D70FE0FDD8}" destId="{CB487AE1-5EA7-4BE7-A163-8D48B5F55863}" srcOrd="0" destOrd="0" presId="urn:microsoft.com/office/officeart/2018/2/layout/IconLabelList"/>
    <dgm:cxn modelId="{A5F46C94-D142-4912-8D67-9D9AD012E287}" type="presOf" srcId="{CF2ABED6-C315-429A-99D8-9A8B7F80C199}" destId="{E230A54C-6849-4307-B41A-BAF13F66530D}" srcOrd="0" destOrd="0" presId="urn:microsoft.com/office/officeart/2018/2/layout/IconLabelList"/>
    <dgm:cxn modelId="{F6498A9E-7396-4508-BF35-BB8110959D64}" srcId="{6C239AAA-E9B4-4F10-A4D4-1F6DE1C865C5}" destId="{6F6419D3-DBE2-4587-8796-87A545CB5AFD}" srcOrd="3" destOrd="0" parTransId="{EC010519-F0C7-4BBC-930E-B9B05229DFB2}" sibTransId="{D6C12469-43FD-444E-84E2-5CE0F32C08E4}"/>
    <dgm:cxn modelId="{0FBED5B8-8DD9-42AC-9623-E437EB0D9D31}" type="presOf" srcId="{6C239AAA-E9B4-4F10-A4D4-1F6DE1C865C5}" destId="{69B6AFE7-77A9-4ABD-A240-1EEE7215FCC1}" srcOrd="0" destOrd="0" presId="urn:microsoft.com/office/officeart/2018/2/layout/IconLabelList"/>
    <dgm:cxn modelId="{4E06AEC1-2397-42C6-9E84-617607EB3D1D}" srcId="{6C239AAA-E9B4-4F10-A4D4-1F6DE1C865C5}" destId="{FEC39AB4-81BE-4FA5-8C50-DE17B65DD5A2}" srcOrd="4" destOrd="0" parTransId="{8CBD9C3E-0E98-4FA5-8DB3-CBBF0AE822E5}" sibTransId="{E469FE25-0185-4376-B024-8C8EFC25C4E0}"/>
    <dgm:cxn modelId="{148CB3CE-3131-45AD-9A80-EB9690535BCD}" type="presOf" srcId="{FEC39AB4-81BE-4FA5-8C50-DE17B65DD5A2}" destId="{A1FE0CE6-9F16-4B7A-A57E-E89F456652C6}" srcOrd="0" destOrd="0" presId="urn:microsoft.com/office/officeart/2018/2/layout/IconLabelList"/>
    <dgm:cxn modelId="{0485BFE2-6BD7-4BF6-9F5D-E332B4B5E4A6}" type="presOf" srcId="{6F6419D3-DBE2-4587-8796-87A545CB5AFD}" destId="{31CE2955-6EAE-4F0B-93D7-208AFD154BCC}" srcOrd="0" destOrd="0" presId="urn:microsoft.com/office/officeart/2018/2/layout/IconLabelList"/>
    <dgm:cxn modelId="{852C7EBF-2146-4EF9-9A31-A2597A302B17}" type="presParOf" srcId="{69B6AFE7-77A9-4ABD-A240-1EEE7215FCC1}" destId="{946C5B8A-B3A3-41F7-8A42-98F5A57FCB95}" srcOrd="0" destOrd="0" presId="urn:microsoft.com/office/officeart/2018/2/layout/IconLabelList"/>
    <dgm:cxn modelId="{FFD34323-F1A2-41F9-8B25-81B4EAA4D9D1}" type="presParOf" srcId="{946C5B8A-B3A3-41F7-8A42-98F5A57FCB95}" destId="{6B78019D-4A00-4C0E-B4FE-601C050F8A17}" srcOrd="0" destOrd="0" presId="urn:microsoft.com/office/officeart/2018/2/layout/IconLabelList"/>
    <dgm:cxn modelId="{7B5744B6-5194-42E1-AC31-06B5B723D560}" type="presParOf" srcId="{946C5B8A-B3A3-41F7-8A42-98F5A57FCB95}" destId="{44CC10E6-C36E-40D1-B541-565EC8DB0098}" srcOrd="1" destOrd="0" presId="urn:microsoft.com/office/officeart/2018/2/layout/IconLabelList"/>
    <dgm:cxn modelId="{48AD5EA0-64F2-4112-92E9-2FC603256F1E}" type="presParOf" srcId="{946C5B8A-B3A3-41F7-8A42-98F5A57FCB95}" destId="{01472E79-F545-4A93-B482-24AA77362F3A}" srcOrd="2" destOrd="0" presId="urn:microsoft.com/office/officeart/2018/2/layout/IconLabelList"/>
    <dgm:cxn modelId="{AD530E40-960B-48EF-807A-0E32FD18739A}" type="presParOf" srcId="{69B6AFE7-77A9-4ABD-A240-1EEE7215FCC1}" destId="{18EA601D-D903-46A7-8D24-6A61F8ABB5A6}" srcOrd="1" destOrd="0" presId="urn:microsoft.com/office/officeart/2018/2/layout/IconLabelList"/>
    <dgm:cxn modelId="{5048D503-FBFF-4BC3-B4A6-255351544989}" type="presParOf" srcId="{69B6AFE7-77A9-4ABD-A240-1EEE7215FCC1}" destId="{51063E12-2C41-4307-B97F-5D239270E5E8}" srcOrd="2" destOrd="0" presId="urn:microsoft.com/office/officeart/2018/2/layout/IconLabelList"/>
    <dgm:cxn modelId="{BC8CEC3B-85DA-4C69-A0A4-9C5E3F6C4565}" type="presParOf" srcId="{51063E12-2C41-4307-B97F-5D239270E5E8}" destId="{60AF3D85-918D-410D-B767-8DFA99CD32F7}" srcOrd="0" destOrd="0" presId="urn:microsoft.com/office/officeart/2018/2/layout/IconLabelList"/>
    <dgm:cxn modelId="{D806B8AE-5638-4572-8E8D-CEC379993696}" type="presParOf" srcId="{51063E12-2C41-4307-B97F-5D239270E5E8}" destId="{3AA5844B-58B5-45A1-ACD7-98BDC6FE2F5E}" srcOrd="1" destOrd="0" presId="urn:microsoft.com/office/officeart/2018/2/layout/IconLabelList"/>
    <dgm:cxn modelId="{46BC85D3-6F02-4646-982A-7953D2DCE0C8}" type="presParOf" srcId="{51063E12-2C41-4307-B97F-5D239270E5E8}" destId="{98F3C442-088F-4D9F-8951-886E85644596}" srcOrd="2" destOrd="0" presId="urn:microsoft.com/office/officeart/2018/2/layout/IconLabelList"/>
    <dgm:cxn modelId="{60C9A1F2-9954-4076-A980-E004690ADDEC}" type="presParOf" srcId="{69B6AFE7-77A9-4ABD-A240-1EEE7215FCC1}" destId="{15B47BB3-0CE8-4D46-83B1-B2BA1F92ECA7}" srcOrd="3" destOrd="0" presId="urn:microsoft.com/office/officeart/2018/2/layout/IconLabelList"/>
    <dgm:cxn modelId="{9831619D-7257-45A0-8A99-BC26F38E077A}" type="presParOf" srcId="{69B6AFE7-77A9-4ABD-A240-1EEE7215FCC1}" destId="{C6A7EFA2-5C7C-4D4A-8CBA-C459312D740A}" srcOrd="4" destOrd="0" presId="urn:microsoft.com/office/officeart/2018/2/layout/IconLabelList"/>
    <dgm:cxn modelId="{0D03D4D8-EF1C-45DD-ADF5-6A30F0FE1F12}" type="presParOf" srcId="{C6A7EFA2-5C7C-4D4A-8CBA-C459312D740A}" destId="{1AA9EF52-97C2-4964-AA8A-01250C31D962}" srcOrd="0" destOrd="0" presId="urn:microsoft.com/office/officeart/2018/2/layout/IconLabelList"/>
    <dgm:cxn modelId="{FCF9F763-9E90-4419-A3D4-5E7434CBBC85}" type="presParOf" srcId="{C6A7EFA2-5C7C-4D4A-8CBA-C459312D740A}" destId="{4EB35FFD-B5CF-4177-8FE2-EF299769CF2E}" srcOrd="1" destOrd="0" presId="urn:microsoft.com/office/officeart/2018/2/layout/IconLabelList"/>
    <dgm:cxn modelId="{22A533A2-2855-4F12-A66E-FCEBCF629389}" type="presParOf" srcId="{C6A7EFA2-5C7C-4D4A-8CBA-C459312D740A}" destId="{B6CCCCBF-E18E-4ACA-B18B-4CCA6E4E34FC}" srcOrd="2" destOrd="0" presId="urn:microsoft.com/office/officeart/2018/2/layout/IconLabelList"/>
    <dgm:cxn modelId="{891D1A0B-0A2A-43E5-B0C0-6D86F439AFEF}" type="presParOf" srcId="{69B6AFE7-77A9-4ABD-A240-1EEE7215FCC1}" destId="{CCC35492-02C2-4787-ADFA-C0769154F4F6}" srcOrd="5" destOrd="0" presId="urn:microsoft.com/office/officeart/2018/2/layout/IconLabelList"/>
    <dgm:cxn modelId="{AE65782C-D22F-482B-B3F3-34C6D3CF6BBD}" type="presParOf" srcId="{69B6AFE7-77A9-4ABD-A240-1EEE7215FCC1}" destId="{6B463F07-4A96-420E-90DA-DEAF1B73E737}" srcOrd="6" destOrd="0" presId="urn:microsoft.com/office/officeart/2018/2/layout/IconLabelList"/>
    <dgm:cxn modelId="{67F9EB34-3772-460B-95C0-4E86BB50C66C}" type="presParOf" srcId="{6B463F07-4A96-420E-90DA-DEAF1B73E737}" destId="{E8330274-70BC-4B9C-9110-10D3395EEB81}" srcOrd="0" destOrd="0" presId="urn:microsoft.com/office/officeart/2018/2/layout/IconLabelList"/>
    <dgm:cxn modelId="{150F54E8-1DC7-44F4-8885-B93F5EAEB7DF}" type="presParOf" srcId="{6B463F07-4A96-420E-90DA-DEAF1B73E737}" destId="{625790B5-902A-48EC-951C-314E8F6E8DEA}" srcOrd="1" destOrd="0" presId="urn:microsoft.com/office/officeart/2018/2/layout/IconLabelList"/>
    <dgm:cxn modelId="{B9C87121-2042-42AB-A3CF-F5CECB363FF3}" type="presParOf" srcId="{6B463F07-4A96-420E-90DA-DEAF1B73E737}" destId="{31CE2955-6EAE-4F0B-93D7-208AFD154BCC}" srcOrd="2" destOrd="0" presId="urn:microsoft.com/office/officeart/2018/2/layout/IconLabelList"/>
    <dgm:cxn modelId="{7123DD59-4FE6-4E0E-B2F7-2ACF4DB22F46}" type="presParOf" srcId="{69B6AFE7-77A9-4ABD-A240-1EEE7215FCC1}" destId="{71C307E2-41E3-4D54-8C5B-3B1ACBC2B03F}" srcOrd="7" destOrd="0" presId="urn:microsoft.com/office/officeart/2018/2/layout/IconLabelList"/>
    <dgm:cxn modelId="{0589F167-2B50-4A26-B149-BCA0995BDFCC}" type="presParOf" srcId="{69B6AFE7-77A9-4ABD-A240-1EEE7215FCC1}" destId="{D75D6712-2DED-4D88-BA95-5A00E91F5532}" srcOrd="8" destOrd="0" presId="urn:microsoft.com/office/officeart/2018/2/layout/IconLabelList"/>
    <dgm:cxn modelId="{C87CEADD-E59C-4137-B7AD-502D41E1D17F}" type="presParOf" srcId="{D75D6712-2DED-4D88-BA95-5A00E91F5532}" destId="{F715A9B7-96C0-448E-90B5-ED71B48F495A}" srcOrd="0" destOrd="0" presId="urn:microsoft.com/office/officeart/2018/2/layout/IconLabelList"/>
    <dgm:cxn modelId="{7A1805D2-D3BF-4C3E-8EC5-B46E21E11A42}" type="presParOf" srcId="{D75D6712-2DED-4D88-BA95-5A00E91F5532}" destId="{0A061C34-BACD-492F-AD87-1DC8DDC0D974}" srcOrd="1" destOrd="0" presId="urn:microsoft.com/office/officeart/2018/2/layout/IconLabelList"/>
    <dgm:cxn modelId="{C63796E0-CCDA-4184-B781-7E2EDE52F635}" type="presParOf" srcId="{D75D6712-2DED-4D88-BA95-5A00E91F5532}" destId="{A1FE0CE6-9F16-4B7A-A57E-E89F456652C6}" srcOrd="2" destOrd="0" presId="urn:microsoft.com/office/officeart/2018/2/layout/IconLabelList"/>
    <dgm:cxn modelId="{E8B73F39-F902-4AC3-803F-BB572B2A206D}" type="presParOf" srcId="{69B6AFE7-77A9-4ABD-A240-1EEE7215FCC1}" destId="{4CD23DB7-0327-4E3D-8BF3-6749C58C4CD8}" srcOrd="9" destOrd="0" presId="urn:microsoft.com/office/officeart/2018/2/layout/IconLabelList"/>
    <dgm:cxn modelId="{FDFB0992-30AE-4B77-971F-57A52AAEF492}" type="presParOf" srcId="{69B6AFE7-77A9-4ABD-A240-1EEE7215FCC1}" destId="{7AF2DBA8-288B-4805-8950-228221F1D676}" srcOrd="10" destOrd="0" presId="urn:microsoft.com/office/officeart/2018/2/layout/IconLabelList"/>
    <dgm:cxn modelId="{E2C925E9-67CE-410B-ABE7-92100FF232FF}" type="presParOf" srcId="{7AF2DBA8-288B-4805-8950-228221F1D676}" destId="{2800A1D9-64B6-44CD-91D3-CCC238D7DF69}" srcOrd="0" destOrd="0" presId="urn:microsoft.com/office/officeart/2018/2/layout/IconLabelList"/>
    <dgm:cxn modelId="{ACC984A1-87F5-44E9-85DF-11D50915419C}" type="presParOf" srcId="{7AF2DBA8-288B-4805-8950-228221F1D676}" destId="{4D81DD95-1AD8-49BE-982C-5201BC3E01C2}" srcOrd="1" destOrd="0" presId="urn:microsoft.com/office/officeart/2018/2/layout/IconLabelList"/>
    <dgm:cxn modelId="{036212EA-1607-451C-B154-E8444B09FA39}" type="presParOf" srcId="{7AF2DBA8-288B-4805-8950-228221F1D676}" destId="{CB487AE1-5EA7-4BE7-A163-8D48B5F55863}" srcOrd="2" destOrd="0" presId="urn:microsoft.com/office/officeart/2018/2/layout/IconLabelList"/>
    <dgm:cxn modelId="{7BD8BFAD-4F34-48EA-907A-9334092EFEBD}" type="presParOf" srcId="{69B6AFE7-77A9-4ABD-A240-1EEE7215FCC1}" destId="{8A507EDB-7D12-4B4F-A550-72653C4FA609}" srcOrd="11" destOrd="0" presId="urn:microsoft.com/office/officeart/2018/2/layout/IconLabelList"/>
    <dgm:cxn modelId="{6D374917-70E2-466D-829F-05EFE1B7720F}" type="presParOf" srcId="{69B6AFE7-77A9-4ABD-A240-1EEE7215FCC1}" destId="{99C161FC-DA5D-4BF1-853E-B0C52196956E}" srcOrd="12" destOrd="0" presId="urn:microsoft.com/office/officeart/2018/2/layout/IconLabelList"/>
    <dgm:cxn modelId="{9DE308A4-8ADF-4559-8DB1-98F41F31638D}" type="presParOf" srcId="{99C161FC-DA5D-4BF1-853E-B0C52196956E}" destId="{7B66919B-C79F-460A-A7D2-1E547D137F8D}" srcOrd="0" destOrd="0" presId="urn:microsoft.com/office/officeart/2018/2/layout/IconLabelList"/>
    <dgm:cxn modelId="{FE01E517-293F-4EE1-9898-34B41777C6D1}" type="presParOf" srcId="{99C161FC-DA5D-4BF1-853E-B0C52196956E}" destId="{A6804DB3-2F4B-40B5-A9C8-CE0F36582ED0}" srcOrd="1" destOrd="0" presId="urn:microsoft.com/office/officeart/2018/2/layout/IconLabelList"/>
    <dgm:cxn modelId="{B0F7FFB5-9689-45DD-B195-82F250D7BF51}" type="presParOf" srcId="{99C161FC-DA5D-4BF1-853E-B0C52196956E}" destId="{E230A54C-6849-4307-B41A-BAF13F6653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F30A2B-4241-42D5-B674-3F53710997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AAF46C-6FCD-4B4A-A5B8-C40AF459EC35}">
      <dgm:prSet/>
      <dgm:spPr/>
      <dgm:t>
        <a:bodyPr/>
        <a:lstStyle/>
        <a:p>
          <a:r>
            <a:rPr lang="en-GB"/>
            <a:t>Laura Stott – Education Analytical Services</a:t>
          </a:r>
          <a:endParaRPr lang="en-US"/>
        </a:p>
      </dgm:t>
    </dgm:pt>
    <dgm:pt modelId="{4BEEFDAF-FC94-418F-8794-5CA34918B641}" type="parTrans" cxnId="{3BBC3F70-F564-46FA-B6E5-AC9F2D8833C2}">
      <dgm:prSet/>
      <dgm:spPr/>
      <dgm:t>
        <a:bodyPr/>
        <a:lstStyle/>
        <a:p>
          <a:endParaRPr lang="en-US"/>
        </a:p>
      </dgm:t>
    </dgm:pt>
    <dgm:pt modelId="{4B11B635-B6B0-4B92-AD0A-D6BC3EEA94E7}" type="sibTrans" cxnId="{3BBC3F70-F564-46FA-B6E5-AC9F2D8833C2}">
      <dgm:prSet/>
      <dgm:spPr/>
      <dgm:t>
        <a:bodyPr/>
        <a:lstStyle/>
        <a:p>
          <a:endParaRPr lang="en-US"/>
        </a:p>
      </dgm:t>
    </dgm:pt>
    <dgm:pt modelId="{A17E5A7B-82CD-4BB4-852D-572F289464D7}">
      <dgm:prSet/>
      <dgm:spPr/>
      <dgm:t>
        <a:bodyPr/>
        <a:lstStyle/>
        <a:p>
          <a:r>
            <a:rPr lang="en-GB"/>
            <a:t>Email: </a:t>
          </a:r>
          <a:r>
            <a:rPr lang="en-GB">
              <a:hlinkClick xmlns:r="http://schemas.openxmlformats.org/officeDocument/2006/relationships" r:id="rId1"/>
            </a:rPr>
            <a:t>laura.stott@gov.scot</a:t>
          </a:r>
          <a:r>
            <a:rPr lang="en-GB"/>
            <a:t> </a:t>
          </a:r>
          <a:endParaRPr lang="en-US"/>
        </a:p>
      </dgm:t>
    </dgm:pt>
    <dgm:pt modelId="{A9FBB26E-8AD5-4FD7-B274-8177493D957E}" type="parTrans" cxnId="{B6B5B6B3-C75C-4073-9902-948830EE14BF}">
      <dgm:prSet/>
      <dgm:spPr/>
      <dgm:t>
        <a:bodyPr/>
        <a:lstStyle/>
        <a:p>
          <a:endParaRPr lang="en-US"/>
        </a:p>
      </dgm:t>
    </dgm:pt>
    <dgm:pt modelId="{5061645E-365F-421E-B7E1-9A18D7D513C3}" type="sibTrans" cxnId="{B6B5B6B3-C75C-4073-9902-948830EE14BF}">
      <dgm:prSet/>
      <dgm:spPr/>
      <dgm:t>
        <a:bodyPr/>
        <a:lstStyle/>
        <a:p>
          <a:endParaRPr lang="en-US"/>
        </a:p>
      </dgm:t>
    </dgm:pt>
    <dgm:pt modelId="{D2E05E3F-384B-4039-8EE9-3168A6077464}">
      <dgm:prSet/>
      <dgm:spPr/>
      <dgm:t>
        <a:bodyPr/>
        <a:lstStyle/>
        <a:p>
          <a:r>
            <a:rPr lang="en-GB"/>
            <a:t>Alice Byers – RAP Developer</a:t>
          </a:r>
          <a:endParaRPr lang="en-US"/>
        </a:p>
      </dgm:t>
    </dgm:pt>
    <dgm:pt modelId="{C3053AF4-6A6F-41EE-A29A-BA0E9F817421}" type="parTrans" cxnId="{270AEA56-0015-4AB5-8AAD-0D300ECD5CE3}">
      <dgm:prSet/>
      <dgm:spPr/>
      <dgm:t>
        <a:bodyPr/>
        <a:lstStyle/>
        <a:p>
          <a:endParaRPr lang="en-US"/>
        </a:p>
      </dgm:t>
    </dgm:pt>
    <dgm:pt modelId="{FB00FDDC-0B60-4002-8C85-22B3200BDE5A}" type="sibTrans" cxnId="{270AEA56-0015-4AB5-8AAD-0D300ECD5CE3}">
      <dgm:prSet/>
      <dgm:spPr/>
      <dgm:t>
        <a:bodyPr/>
        <a:lstStyle/>
        <a:p>
          <a:endParaRPr lang="en-US"/>
        </a:p>
      </dgm:t>
    </dgm:pt>
    <dgm:pt modelId="{DEB9F08E-394B-4B0D-B14F-4B31187B149D}">
      <dgm:prSet/>
      <dgm:spPr/>
      <dgm:t>
        <a:bodyPr/>
        <a:lstStyle/>
        <a:p>
          <a:r>
            <a:rPr lang="en-GB"/>
            <a:t>Email: </a:t>
          </a:r>
          <a:r>
            <a:rPr lang="en-GB">
              <a:hlinkClick xmlns:r="http://schemas.openxmlformats.org/officeDocument/2006/relationships" r:id="rId2"/>
            </a:rPr>
            <a:t>alice.byers@gov.scot</a:t>
          </a:r>
          <a:r>
            <a:rPr lang="en-GB"/>
            <a:t> </a:t>
          </a:r>
          <a:endParaRPr lang="en-US"/>
        </a:p>
      </dgm:t>
    </dgm:pt>
    <dgm:pt modelId="{7E5C57D2-99F2-4E63-9468-C2C47F38FC91}" type="parTrans" cxnId="{D075E644-5EC5-4301-B09B-D5A97847689D}">
      <dgm:prSet/>
      <dgm:spPr/>
      <dgm:t>
        <a:bodyPr/>
        <a:lstStyle/>
        <a:p>
          <a:endParaRPr lang="en-US"/>
        </a:p>
      </dgm:t>
    </dgm:pt>
    <dgm:pt modelId="{C3994BA9-B77E-4002-9D3F-B3847FA30F34}" type="sibTrans" cxnId="{D075E644-5EC5-4301-B09B-D5A97847689D}">
      <dgm:prSet/>
      <dgm:spPr/>
      <dgm:t>
        <a:bodyPr/>
        <a:lstStyle/>
        <a:p>
          <a:endParaRPr lang="en-US"/>
        </a:p>
      </dgm:t>
    </dgm:pt>
    <dgm:pt modelId="{73FD987D-CD73-4049-BAA4-3C7152349121}">
      <dgm:prSet/>
      <dgm:spPr/>
      <dgm:t>
        <a:bodyPr/>
        <a:lstStyle/>
        <a:p>
          <a:r>
            <a:rPr lang="en-GB"/>
            <a:t>GitHub: </a:t>
          </a:r>
          <a:r>
            <a:rPr lang="en-GB">
              <a:hlinkClick xmlns:r="http://schemas.openxmlformats.org/officeDocument/2006/relationships" r:id="rId3"/>
            </a:rPr>
            <a:t>alicebyers5</a:t>
          </a:r>
          <a:endParaRPr lang="en-US"/>
        </a:p>
      </dgm:t>
    </dgm:pt>
    <dgm:pt modelId="{44824466-1417-441B-9280-D7C433C9A76E}" type="parTrans" cxnId="{28B35004-BF9B-49DC-ADF2-F320000C6DC7}">
      <dgm:prSet/>
      <dgm:spPr/>
      <dgm:t>
        <a:bodyPr/>
        <a:lstStyle/>
        <a:p>
          <a:endParaRPr lang="en-US"/>
        </a:p>
      </dgm:t>
    </dgm:pt>
    <dgm:pt modelId="{CB1E00F4-E59D-4574-BA1F-67F2B5CECAA4}" type="sibTrans" cxnId="{28B35004-BF9B-49DC-ADF2-F320000C6DC7}">
      <dgm:prSet/>
      <dgm:spPr/>
      <dgm:t>
        <a:bodyPr/>
        <a:lstStyle/>
        <a:p>
          <a:endParaRPr lang="en-US"/>
        </a:p>
      </dgm:t>
    </dgm:pt>
    <dgm:pt modelId="{AE611EF1-4714-4FE2-B45F-F97972BA08E8}" type="pres">
      <dgm:prSet presAssocID="{4AF30A2B-4241-42D5-B674-3F53710997B7}" presName="linear" presStyleCnt="0">
        <dgm:presLayoutVars>
          <dgm:dir/>
          <dgm:animLvl val="lvl"/>
          <dgm:resizeHandles val="exact"/>
        </dgm:presLayoutVars>
      </dgm:prSet>
      <dgm:spPr/>
    </dgm:pt>
    <dgm:pt modelId="{4A32BD86-E12A-4E65-BC2C-E56F36396F9E}" type="pres">
      <dgm:prSet presAssocID="{25AAF46C-6FCD-4B4A-A5B8-C40AF459EC35}" presName="parentLin" presStyleCnt="0"/>
      <dgm:spPr/>
    </dgm:pt>
    <dgm:pt modelId="{A3FB91F9-9302-4402-A307-335740CEFC1E}" type="pres">
      <dgm:prSet presAssocID="{25AAF46C-6FCD-4B4A-A5B8-C40AF459EC35}" presName="parentLeftMargin" presStyleLbl="node1" presStyleIdx="0" presStyleCnt="2"/>
      <dgm:spPr/>
    </dgm:pt>
    <dgm:pt modelId="{88966268-3719-445A-8AA1-D9D977A86C9F}" type="pres">
      <dgm:prSet presAssocID="{25AAF46C-6FCD-4B4A-A5B8-C40AF459EC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9B0C25-9162-4C66-A92A-409BAB4713AA}" type="pres">
      <dgm:prSet presAssocID="{25AAF46C-6FCD-4B4A-A5B8-C40AF459EC35}" presName="negativeSpace" presStyleCnt="0"/>
      <dgm:spPr/>
    </dgm:pt>
    <dgm:pt modelId="{565BBEF7-4A54-493D-B43F-679C4B42EDE6}" type="pres">
      <dgm:prSet presAssocID="{25AAF46C-6FCD-4B4A-A5B8-C40AF459EC35}" presName="childText" presStyleLbl="conFgAcc1" presStyleIdx="0" presStyleCnt="2">
        <dgm:presLayoutVars>
          <dgm:bulletEnabled val="1"/>
        </dgm:presLayoutVars>
      </dgm:prSet>
      <dgm:spPr/>
    </dgm:pt>
    <dgm:pt modelId="{38C52413-2E1E-4AA3-A7B8-0209B132D471}" type="pres">
      <dgm:prSet presAssocID="{4B11B635-B6B0-4B92-AD0A-D6BC3EEA94E7}" presName="spaceBetweenRectangles" presStyleCnt="0"/>
      <dgm:spPr/>
    </dgm:pt>
    <dgm:pt modelId="{A0727096-77E6-4B16-B082-A3093D5FD15D}" type="pres">
      <dgm:prSet presAssocID="{D2E05E3F-384B-4039-8EE9-3168A6077464}" presName="parentLin" presStyleCnt="0"/>
      <dgm:spPr/>
    </dgm:pt>
    <dgm:pt modelId="{760242FD-1737-421D-8C21-39A6CF29B61C}" type="pres">
      <dgm:prSet presAssocID="{D2E05E3F-384B-4039-8EE9-3168A6077464}" presName="parentLeftMargin" presStyleLbl="node1" presStyleIdx="0" presStyleCnt="2"/>
      <dgm:spPr/>
    </dgm:pt>
    <dgm:pt modelId="{520C8861-3B52-4A8D-BD4D-789F36ADF3FB}" type="pres">
      <dgm:prSet presAssocID="{D2E05E3F-384B-4039-8EE9-3168A60774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16AEB6-319C-4CD5-9B30-BFE215CE9EA7}" type="pres">
      <dgm:prSet presAssocID="{D2E05E3F-384B-4039-8EE9-3168A6077464}" presName="negativeSpace" presStyleCnt="0"/>
      <dgm:spPr/>
    </dgm:pt>
    <dgm:pt modelId="{B1ADA8B4-FE78-42C5-8301-7A0740BCC246}" type="pres">
      <dgm:prSet presAssocID="{D2E05E3F-384B-4039-8EE9-3168A607746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B35004-BF9B-49DC-ADF2-F320000C6DC7}" srcId="{D2E05E3F-384B-4039-8EE9-3168A6077464}" destId="{73FD987D-CD73-4049-BAA4-3C7152349121}" srcOrd="1" destOrd="0" parTransId="{44824466-1417-441B-9280-D7C433C9A76E}" sibTransId="{CB1E00F4-E59D-4574-BA1F-67F2B5CECAA4}"/>
    <dgm:cxn modelId="{3C01DC0E-2B0D-4ABC-A5C9-B809DAE44F72}" type="presOf" srcId="{A17E5A7B-82CD-4BB4-852D-572F289464D7}" destId="{565BBEF7-4A54-493D-B43F-679C4B42EDE6}" srcOrd="0" destOrd="0" presId="urn:microsoft.com/office/officeart/2005/8/layout/list1"/>
    <dgm:cxn modelId="{3242CC10-0697-4B43-A6B8-DC32C53F84CD}" type="presOf" srcId="{D2E05E3F-384B-4039-8EE9-3168A6077464}" destId="{520C8861-3B52-4A8D-BD4D-789F36ADF3FB}" srcOrd="1" destOrd="0" presId="urn:microsoft.com/office/officeart/2005/8/layout/list1"/>
    <dgm:cxn modelId="{D075E644-5EC5-4301-B09B-D5A97847689D}" srcId="{D2E05E3F-384B-4039-8EE9-3168A6077464}" destId="{DEB9F08E-394B-4B0D-B14F-4B31187B149D}" srcOrd="0" destOrd="0" parTransId="{7E5C57D2-99F2-4E63-9468-C2C47F38FC91}" sibTransId="{C3994BA9-B77E-4002-9D3F-B3847FA30F34}"/>
    <dgm:cxn modelId="{3BBC3F70-F564-46FA-B6E5-AC9F2D8833C2}" srcId="{4AF30A2B-4241-42D5-B674-3F53710997B7}" destId="{25AAF46C-6FCD-4B4A-A5B8-C40AF459EC35}" srcOrd="0" destOrd="0" parTransId="{4BEEFDAF-FC94-418F-8794-5CA34918B641}" sibTransId="{4B11B635-B6B0-4B92-AD0A-D6BC3EEA94E7}"/>
    <dgm:cxn modelId="{270AEA56-0015-4AB5-8AAD-0D300ECD5CE3}" srcId="{4AF30A2B-4241-42D5-B674-3F53710997B7}" destId="{D2E05E3F-384B-4039-8EE9-3168A6077464}" srcOrd="1" destOrd="0" parTransId="{C3053AF4-6A6F-41EE-A29A-BA0E9F817421}" sibTransId="{FB00FDDC-0B60-4002-8C85-22B3200BDE5A}"/>
    <dgm:cxn modelId="{A3CFBD99-6090-4FCB-8C2E-065AC22D514A}" type="presOf" srcId="{73FD987D-CD73-4049-BAA4-3C7152349121}" destId="{B1ADA8B4-FE78-42C5-8301-7A0740BCC246}" srcOrd="0" destOrd="1" presId="urn:microsoft.com/office/officeart/2005/8/layout/list1"/>
    <dgm:cxn modelId="{968800B0-3040-4D8C-A9C6-DD1407A4D81E}" type="presOf" srcId="{D2E05E3F-384B-4039-8EE9-3168A6077464}" destId="{760242FD-1737-421D-8C21-39A6CF29B61C}" srcOrd="0" destOrd="0" presId="urn:microsoft.com/office/officeart/2005/8/layout/list1"/>
    <dgm:cxn modelId="{B6B5B6B3-C75C-4073-9902-948830EE14BF}" srcId="{25AAF46C-6FCD-4B4A-A5B8-C40AF459EC35}" destId="{A17E5A7B-82CD-4BB4-852D-572F289464D7}" srcOrd="0" destOrd="0" parTransId="{A9FBB26E-8AD5-4FD7-B274-8177493D957E}" sibTransId="{5061645E-365F-421E-B7E1-9A18D7D513C3}"/>
    <dgm:cxn modelId="{0924CCBD-3A24-4A5B-9385-C82F67D930B6}" type="presOf" srcId="{25AAF46C-6FCD-4B4A-A5B8-C40AF459EC35}" destId="{88966268-3719-445A-8AA1-D9D977A86C9F}" srcOrd="1" destOrd="0" presId="urn:microsoft.com/office/officeart/2005/8/layout/list1"/>
    <dgm:cxn modelId="{FC7F42DC-6AA6-4D63-97E0-735F97CFB6EC}" type="presOf" srcId="{DEB9F08E-394B-4B0D-B14F-4B31187B149D}" destId="{B1ADA8B4-FE78-42C5-8301-7A0740BCC246}" srcOrd="0" destOrd="0" presId="urn:microsoft.com/office/officeart/2005/8/layout/list1"/>
    <dgm:cxn modelId="{DCA9DEEA-6463-4A30-ACD8-3DA6BACE4229}" type="presOf" srcId="{4AF30A2B-4241-42D5-B674-3F53710997B7}" destId="{AE611EF1-4714-4FE2-B45F-F97972BA08E8}" srcOrd="0" destOrd="0" presId="urn:microsoft.com/office/officeart/2005/8/layout/list1"/>
    <dgm:cxn modelId="{9B121DF1-09AB-4454-BDFF-04AFC21DB4F3}" type="presOf" srcId="{25AAF46C-6FCD-4B4A-A5B8-C40AF459EC35}" destId="{A3FB91F9-9302-4402-A307-335740CEFC1E}" srcOrd="0" destOrd="0" presId="urn:microsoft.com/office/officeart/2005/8/layout/list1"/>
    <dgm:cxn modelId="{A81D1B33-7F9C-4E29-B47E-04BBF642F56E}" type="presParOf" srcId="{AE611EF1-4714-4FE2-B45F-F97972BA08E8}" destId="{4A32BD86-E12A-4E65-BC2C-E56F36396F9E}" srcOrd="0" destOrd="0" presId="urn:microsoft.com/office/officeart/2005/8/layout/list1"/>
    <dgm:cxn modelId="{40983E6A-F22D-4E4F-9C54-7BDEE2B33885}" type="presParOf" srcId="{4A32BD86-E12A-4E65-BC2C-E56F36396F9E}" destId="{A3FB91F9-9302-4402-A307-335740CEFC1E}" srcOrd="0" destOrd="0" presId="urn:microsoft.com/office/officeart/2005/8/layout/list1"/>
    <dgm:cxn modelId="{2BFF8815-669E-493C-ADEE-650C640C0921}" type="presParOf" srcId="{4A32BD86-E12A-4E65-BC2C-E56F36396F9E}" destId="{88966268-3719-445A-8AA1-D9D977A86C9F}" srcOrd="1" destOrd="0" presId="urn:microsoft.com/office/officeart/2005/8/layout/list1"/>
    <dgm:cxn modelId="{C3937EFB-F6AE-48CC-B6E9-068FBC296B2A}" type="presParOf" srcId="{AE611EF1-4714-4FE2-B45F-F97972BA08E8}" destId="{8A9B0C25-9162-4C66-A92A-409BAB4713AA}" srcOrd="1" destOrd="0" presId="urn:microsoft.com/office/officeart/2005/8/layout/list1"/>
    <dgm:cxn modelId="{051D6B7E-D8BC-4F24-93D3-F1B32A40207D}" type="presParOf" srcId="{AE611EF1-4714-4FE2-B45F-F97972BA08E8}" destId="{565BBEF7-4A54-493D-B43F-679C4B42EDE6}" srcOrd="2" destOrd="0" presId="urn:microsoft.com/office/officeart/2005/8/layout/list1"/>
    <dgm:cxn modelId="{4E01C6F3-8612-428B-8232-8ABA98988F17}" type="presParOf" srcId="{AE611EF1-4714-4FE2-B45F-F97972BA08E8}" destId="{38C52413-2E1E-4AA3-A7B8-0209B132D471}" srcOrd="3" destOrd="0" presId="urn:microsoft.com/office/officeart/2005/8/layout/list1"/>
    <dgm:cxn modelId="{8578CB34-DA26-4B28-9676-4037D9E3DB3C}" type="presParOf" srcId="{AE611EF1-4714-4FE2-B45F-F97972BA08E8}" destId="{A0727096-77E6-4B16-B082-A3093D5FD15D}" srcOrd="4" destOrd="0" presId="urn:microsoft.com/office/officeart/2005/8/layout/list1"/>
    <dgm:cxn modelId="{7CFC2CE8-CB8D-4031-94CC-167A00DBA85C}" type="presParOf" srcId="{A0727096-77E6-4B16-B082-A3093D5FD15D}" destId="{760242FD-1737-421D-8C21-39A6CF29B61C}" srcOrd="0" destOrd="0" presId="urn:microsoft.com/office/officeart/2005/8/layout/list1"/>
    <dgm:cxn modelId="{D229FFF2-EA2D-4FFD-B74C-C804E57B44EF}" type="presParOf" srcId="{A0727096-77E6-4B16-B082-A3093D5FD15D}" destId="{520C8861-3B52-4A8D-BD4D-789F36ADF3FB}" srcOrd="1" destOrd="0" presId="urn:microsoft.com/office/officeart/2005/8/layout/list1"/>
    <dgm:cxn modelId="{59F3080F-C0A9-440E-8FD1-DD5E32140B79}" type="presParOf" srcId="{AE611EF1-4714-4FE2-B45F-F97972BA08E8}" destId="{8316AEB6-319C-4CD5-9B30-BFE215CE9EA7}" srcOrd="5" destOrd="0" presId="urn:microsoft.com/office/officeart/2005/8/layout/list1"/>
    <dgm:cxn modelId="{7F04C071-8248-4F83-A0F3-85449F63D78A}" type="presParOf" srcId="{AE611EF1-4714-4FE2-B45F-F97972BA08E8}" destId="{B1ADA8B4-FE78-42C5-8301-7A0740BCC2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3D691-CF9D-4CC8-ABB9-FE5446265D7C}">
      <dsp:nvSpPr>
        <dsp:cNvPr id="0" name=""/>
        <dsp:cNvSpPr/>
      </dsp:nvSpPr>
      <dsp:spPr>
        <a:xfrm>
          <a:off x="0" y="1560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E0AF-5766-4C50-9E0A-C8E3FE147D71}">
      <dsp:nvSpPr>
        <dsp:cNvPr id="0" name=""/>
        <dsp:cNvSpPr/>
      </dsp:nvSpPr>
      <dsp:spPr>
        <a:xfrm>
          <a:off x="201113" y="151148"/>
          <a:ext cx="365660" cy="365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CF1AE-0FB2-43FE-8D7D-28CEC9EB8C2D}">
      <dsp:nvSpPr>
        <dsp:cNvPr id="0" name=""/>
        <dsp:cNvSpPr/>
      </dsp:nvSpPr>
      <dsp:spPr>
        <a:xfrm>
          <a:off x="767886" y="1560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is and isn’t RAP</a:t>
          </a:r>
          <a:endParaRPr lang="en-US" sz="1900" kern="1200"/>
        </a:p>
      </dsp:txBody>
      <dsp:txXfrm>
        <a:off x="767886" y="1560"/>
        <a:ext cx="5924927" cy="664837"/>
      </dsp:txXfrm>
    </dsp:sp>
    <dsp:sp modelId="{222F4A83-508D-4F75-B45B-55259CF5B319}">
      <dsp:nvSpPr>
        <dsp:cNvPr id="0" name=""/>
        <dsp:cNvSpPr/>
      </dsp:nvSpPr>
      <dsp:spPr>
        <a:xfrm>
          <a:off x="0" y="83260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26CFA-2039-45F1-97EC-24FA24B13D5E}">
      <dsp:nvSpPr>
        <dsp:cNvPr id="0" name=""/>
        <dsp:cNvSpPr/>
      </dsp:nvSpPr>
      <dsp:spPr>
        <a:xfrm>
          <a:off x="201113" y="982195"/>
          <a:ext cx="365660" cy="365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35CEA-6B14-4D92-BD56-22EF1809C7B5}">
      <dsp:nvSpPr>
        <dsp:cNvPr id="0" name=""/>
        <dsp:cNvSpPr/>
      </dsp:nvSpPr>
      <dsp:spPr>
        <a:xfrm>
          <a:off x="767886" y="83260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Why we conducted a Reproducible Analytical Pipeline (</a:t>
          </a:r>
          <a:r>
            <a:rPr lang="en-GB" sz="1900" kern="1200">
              <a:hlinkClick xmlns:r="http://schemas.openxmlformats.org/officeDocument/2006/relationships" r:id="rId5"/>
            </a:rPr>
            <a:t>RAP</a:t>
          </a:r>
          <a:r>
            <a:rPr lang="en-GB" sz="1900" kern="1200"/>
            <a:t>) project</a:t>
          </a:r>
          <a:endParaRPr lang="en-US" sz="1900" kern="1200"/>
        </a:p>
      </dsp:txBody>
      <dsp:txXfrm>
        <a:off x="767886" y="832606"/>
        <a:ext cx="5924927" cy="664837"/>
      </dsp:txXfrm>
    </dsp:sp>
    <dsp:sp modelId="{25D9CBCC-1757-4879-BBC7-520C7818955C}">
      <dsp:nvSpPr>
        <dsp:cNvPr id="0" name=""/>
        <dsp:cNvSpPr/>
      </dsp:nvSpPr>
      <dsp:spPr>
        <a:xfrm>
          <a:off x="0" y="1663653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C9F25-CD10-4807-9209-EBF30A77A478}">
      <dsp:nvSpPr>
        <dsp:cNvPr id="0" name=""/>
        <dsp:cNvSpPr/>
      </dsp:nvSpPr>
      <dsp:spPr>
        <a:xfrm>
          <a:off x="201113" y="1813241"/>
          <a:ext cx="365660" cy="36566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5BB34-95EC-458D-9D9C-A550D22DC737}">
      <dsp:nvSpPr>
        <dsp:cNvPr id="0" name=""/>
        <dsp:cNvSpPr/>
      </dsp:nvSpPr>
      <dsp:spPr>
        <a:xfrm>
          <a:off x="767886" y="1663653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Aims of the </a:t>
          </a:r>
          <a:r>
            <a:rPr lang="en-GB" sz="1900" kern="1200">
              <a:latin typeface="Trebuchet MS" panose="020B0603020202020204"/>
            </a:rPr>
            <a:t>School Information Dashboard (SID) project</a:t>
          </a:r>
          <a:endParaRPr lang="en-US" sz="1900" kern="1200"/>
        </a:p>
      </dsp:txBody>
      <dsp:txXfrm>
        <a:off x="767886" y="1663653"/>
        <a:ext cx="5924927" cy="664837"/>
      </dsp:txXfrm>
    </dsp:sp>
    <dsp:sp modelId="{A71BEDC3-C966-421C-B892-F1CC3BC9A8A2}">
      <dsp:nvSpPr>
        <dsp:cNvPr id="0" name=""/>
        <dsp:cNvSpPr/>
      </dsp:nvSpPr>
      <dsp:spPr>
        <a:xfrm>
          <a:off x="0" y="2494699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B755C-0264-4036-BF79-A63F2144D3C7}">
      <dsp:nvSpPr>
        <dsp:cNvPr id="0" name=""/>
        <dsp:cNvSpPr/>
      </dsp:nvSpPr>
      <dsp:spPr>
        <a:xfrm>
          <a:off x="201113" y="2644288"/>
          <a:ext cx="365660" cy="36566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58241-715F-48B6-9E4D-8F0D42B21A0B}">
      <dsp:nvSpPr>
        <dsp:cNvPr id="0" name=""/>
        <dsp:cNvSpPr/>
      </dsp:nvSpPr>
      <dsp:spPr>
        <a:xfrm>
          <a:off x="767886" y="2494699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Outline what we did and key principles</a:t>
          </a:r>
          <a:endParaRPr lang="en-US" sz="1900" kern="1200"/>
        </a:p>
      </dsp:txBody>
      <dsp:txXfrm>
        <a:off x="767886" y="2494699"/>
        <a:ext cx="5924927" cy="664837"/>
      </dsp:txXfrm>
    </dsp:sp>
    <dsp:sp modelId="{9AD456A7-B603-4212-BD21-725726ABF985}">
      <dsp:nvSpPr>
        <dsp:cNvPr id="0" name=""/>
        <dsp:cNvSpPr/>
      </dsp:nvSpPr>
      <dsp:spPr>
        <a:xfrm>
          <a:off x="0" y="332574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F5DD6-5584-4B3E-BBA8-179E4FFDCC3F}">
      <dsp:nvSpPr>
        <dsp:cNvPr id="0" name=""/>
        <dsp:cNvSpPr/>
      </dsp:nvSpPr>
      <dsp:spPr>
        <a:xfrm>
          <a:off x="201113" y="3475334"/>
          <a:ext cx="365660" cy="36566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BDF1-8D55-44E8-9A2B-6B055D9A02C3}">
      <dsp:nvSpPr>
        <dsp:cNvPr id="0" name=""/>
        <dsp:cNvSpPr/>
      </dsp:nvSpPr>
      <dsp:spPr>
        <a:xfrm>
          <a:off x="767886" y="332574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New dashboard</a:t>
          </a:r>
          <a:endParaRPr lang="en-US" sz="1900" kern="1200"/>
        </a:p>
      </dsp:txBody>
      <dsp:txXfrm>
        <a:off x="767886" y="3325746"/>
        <a:ext cx="5924927" cy="664837"/>
      </dsp:txXfrm>
    </dsp:sp>
    <dsp:sp modelId="{BE2648D5-1E3F-4111-9178-97063842CA76}">
      <dsp:nvSpPr>
        <dsp:cNvPr id="0" name=""/>
        <dsp:cNvSpPr/>
      </dsp:nvSpPr>
      <dsp:spPr>
        <a:xfrm>
          <a:off x="0" y="4156792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25532-2A39-4213-AE08-9C5A4A0FBB08}">
      <dsp:nvSpPr>
        <dsp:cNvPr id="0" name=""/>
        <dsp:cNvSpPr/>
      </dsp:nvSpPr>
      <dsp:spPr>
        <a:xfrm>
          <a:off x="201113" y="4306380"/>
          <a:ext cx="365660" cy="365660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7501-C1BC-49F2-98BE-2045412F6928}">
      <dsp:nvSpPr>
        <dsp:cNvPr id="0" name=""/>
        <dsp:cNvSpPr/>
      </dsp:nvSpPr>
      <dsp:spPr>
        <a:xfrm>
          <a:off x="767886" y="4156792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Feedback and Questions</a:t>
          </a:r>
          <a:endParaRPr lang="en-US" sz="1900" kern="1200"/>
        </a:p>
      </dsp:txBody>
      <dsp:txXfrm>
        <a:off x="767886" y="4156792"/>
        <a:ext cx="5924927" cy="664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208E9-89B4-4069-B986-A10BE2CAF169}">
      <dsp:nvSpPr>
        <dsp:cNvPr id="0" name=""/>
        <dsp:cNvSpPr/>
      </dsp:nvSpPr>
      <dsp:spPr>
        <a:xfrm>
          <a:off x="769981" y="1147450"/>
          <a:ext cx="1223650" cy="1223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20BE4-0CDF-4931-AF7C-69805CF7A66A}">
      <dsp:nvSpPr>
        <dsp:cNvPr id="0" name=""/>
        <dsp:cNvSpPr/>
      </dsp:nvSpPr>
      <dsp:spPr>
        <a:xfrm>
          <a:off x="22195" y="2714186"/>
          <a:ext cx="2719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latin typeface="Calibri"/>
              <a:cs typeface="Calibri"/>
            </a:rPr>
            <a:t>R code</a:t>
          </a:r>
          <a:endParaRPr lang="en-US" sz="2300" kern="1200">
            <a:latin typeface="Calibri"/>
            <a:cs typeface="Calibri"/>
          </a:endParaRPr>
        </a:p>
      </dsp:txBody>
      <dsp:txXfrm>
        <a:off x="22195" y="2714186"/>
        <a:ext cx="2719223" cy="720000"/>
      </dsp:txXfrm>
    </dsp:sp>
    <dsp:sp modelId="{4E0074AA-8799-41DD-ABC1-0CE39370FCEF}">
      <dsp:nvSpPr>
        <dsp:cNvPr id="0" name=""/>
        <dsp:cNvSpPr/>
      </dsp:nvSpPr>
      <dsp:spPr>
        <a:xfrm>
          <a:off x="3965069" y="1147450"/>
          <a:ext cx="1223650" cy="1223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D0928-C9D9-4752-B8C1-39171CB013E6}">
      <dsp:nvSpPr>
        <dsp:cNvPr id="0" name=""/>
        <dsp:cNvSpPr/>
      </dsp:nvSpPr>
      <dsp:spPr>
        <a:xfrm>
          <a:off x="3217283" y="2714186"/>
          <a:ext cx="2719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latin typeface="Calibri"/>
              <a:cs typeface="Calibri"/>
            </a:rPr>
            <a:t>A dashboard</a:t>
          </a:r>
          <a:endParaRPr lang="en-US" sz="2300" kern="1200">
            <a:latin typeface="Calibri"/>
            <a:cs typeface="Calibri"/>
          </a:endParaRPr>
        </a:p>
      </dsp:txBody>
      <dsp:txXfrm>
        <a:off x="3217283" y="2714186"/>
        <a:ext cx="2719223" cy="720000"/>
      </dsp:txXfrm>
    </dsp:sp>
    <dsp:sp modelId="{7A0E9D7E-8251-40B3-A6CE-1FC58E5CF867}">
      <dsp:nvSpPr>
        <dsp:cNvPr id="0" name=""/>
        <dsp:cNvSpPr/>
      </dsp:nvSpPr>
      <dsp:spPr>
        <a:xfrm>
          <a:off x="7160157" y="1147450"/>
          <a:ext cx="1223650" cy="1223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5923-176D-44FA-996F-4F6AFEDF5CE3}">
      <dsp:nvSpPr>
        <dsp:cNvPr id="0" name=""/>
        <dsp:cNvSpPr/>
      </dsp:nvSpPr>
      <dsp:spPr>
        <a:xfrm>
          <a:off x="6412371" y="2714186"/>
          <a:ext cx="2719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latin typeface="Calibri"/>
              <a:cs typeface="Calibri"/>
            </a:rPr>
            <a:t>Automated SAS / SPSS code</a:t>
          </a:r>
          <a:endParaRPr lang="en-US" sz="2300" kern="1200">
            <a:latin typeface="Calibri"/>
            <a:cs typeface="Calibri"/>
          </a:endParaRPr>
        </a:p>
      </dsp:txBody>
      <dsp:txXfrm>
        <a:off x="6412371" y="2714186"/>
        <a:ext cx="2719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B276-C791-4867-A1B4-D69E0498C914}">
      <dsp:nvSpPr>
        <dsp:cNvPr id="0" name=""/>
        <dsp:cNvSpPr/>
      </dsp:nvSpPr>
      <dsp:spPr>
        <a:xfrm>
          <a:off x="988399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31414-3960-439A-86BF-3CDDB6A97145}">
      <dsp:nvSpPr>
        <dsp:cNvPr id="0" name=""/>
        <dsp:cNvSpPr/>
      </dsp:nvSpPr>
      <dsp:spPr>
        <a:xfrm>
          <a:off x="505484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Identify risk and improvements </a:t>
          </a:r>
          <a:endParaRPr lang="en-US" sz="1500" kern="1200"/>
        </a:p>
      </dsp:txBody>
      <dsp:txXfrm>
        <a:off x="505484" y="1609296"/>
        <a:ext cx="1756054" cy="702421"/>
      </dsp:txXfrm>
    </dsp:sp>
    <dsp:sp modelId="{1BC752B6-EB53-459B-986B-AF45AA57E5D6}">
      <dsp:nvSpPr>
        <dsp:cNvPr id="0" name=""/>
        <dsp:cNvSpPr/>
      </dsp:nvSpPr>
      <dsp:spPr>
        <a:xfrm>
          <a:off x="3051764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F9508-18AE-4E8E-9E8E-300F2367B52E}">
      <dsp:nvSpPr>
        <dsp:cNvPr id="0" name=""/>
        <dsp:cNvSpPr/>
      </dsp:nvSpPr>
      <dsp:spPr>
        <a:xfrm>
          <a:off x="2568849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RAP team</a:t>
          </a:r>
          <a:endParaRPr lang="en-US" sz="1500" kern="1200"/>
        </a:p>
      </dsp:txBody>
      <dsp:txXfrm>
        <a:off x="2568849" y="1609296"/>
        <a:ext cx="1756054" cy="702421"/>
      </dsp:txXfrm>
    </dsp:sp>
    <dsp:sp modelId="{EC84305B-6D0F-4C30-B316-CA13295F5C00}">
      <dsp:nvSpPr>
        <dsp:cNvPr id="0" name=""/>
        <dsp:cNvSpPr/>
      </dsp:nvSpPr>
      <dsp:spPr>
        <a:xfrm>
          <a:off x="5115128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135B5-86DE-4521-A0F3-87B68D569D72}">
      <dsp:nvSpPr>
        <dsp:cNvPr id="0" name=""/>
        <dsp:cNvSpPr/>
      </dsp:nvSpPr>
      <dsp:spPr>
        <a:xfrm>
          <a:off x="4632213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Identify platform and process</a:t>
          </a:r>
          <a:endParaRPr lang="en-US" sz="1500" kern="1200"/>
        </a:p>
      </dsp:txBody>
      <dsp:txXfrm>
        <a:off x="4632213" y="1609296"/>
        <a:ext cx="1756054" cy="702421"/>
      </dsp:txXfrm>
    </dsp:sp>
    <dsp:sp modelId="{608880AE-9D2C-4AE5-8644-38D6AE16BFAF}">
      <dsp:nvSpPr>
        <dsp:cNvPr id="0" name=""/>
        <dsp:cNvSpPr/>
      </dsp:nvSpPr>
      <dsp:spPr>
        <a:xfrm>
          <a:off x="7178492" y="515325"/>
          <a:ext cx="790224" cy="790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4CA0-551C-4AB9-86FB-053805D0EAF6}">
      <dsp:nvSpPr>
        <dsp:cNvPr id="0" name=""/>
        <dsp:cNvSpPr/>
      </dsp:nvSpPr>
      <dsp:spPr>
        <a:xfrm>
          <a:off x="6695577" y="160929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Project plan/outline (time organisation)</a:t>
          </a:r>
          <a:endParaRPr lang="en-US" sz="1500" kern="1200"/>
        </a:p>
      </dsp:txBody>
      <dsp:txXfrm>
        <a:off x="6695577" y="1609296"/>
        <a:ext cx="1756054" cy="702421"/>
      </dsp:txXfrm>
    </dsp:sp>
    <dsp:sp modelId="{DC1EC092-FD4C-470A-95BF-7271A59EC442}">
      <dsp:nvSpPr>
        <dsp:cNvPr id="0" name=""/>
        <dsp:cNvSpPr/>
      </dsp:nvSpPr>
      <dsp:spPr>
        <a:xfrm>
          <a:off x="988399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091FD-6B3A-4092-8EA4-671C922EFACB}">
      <dsp:nvSpPr>
        <dsp:cNvPr id="0" name=""/>
        <dsp:cNvSpPr/>
      </dsp:nvSpPr>
      <dsp:spPr>
        <a:xfrm>
          <a:off x="505484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Review data and processes</a:t>
          </a:r>
          <a:endParaRPr lang="en-US" sz="1500" kern="1200"/>
        </a:p>
      </dsp:txBody>
      <dsp:txXfrm>
        <a:off x="505484" y="3844704"/>
        <a:ext cx="1756054" cy="702421"/>
      </dsp:txXfrm>
    </dsp:sp>
    <dsp:sp modelId="{86B8EA5F-C4FF-4EE3-9067-80E7357FBD1E}">
      <dsp:nvSpPr>
        <dsp:cNvPr id="0" name=""/>
        <dsp:cNvSpPr/>
      </dsp:nvSpPr>
      <dsp:spPr>
        <a:xfrm>
          <a:off x="3051764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7C91-ED1D-49C4-85FF-2F443C7A3126}">
      <dsp:nvSpPr>
        <dsp:cNvPr id="0" name=""/>
        <dsp:cNvSpPr/>
      </dsp:nvSpPr>
      <dsp:spPr>
        <a:xfrm>
          <a:off x="2568849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Discuss with data providers</a:t>
          </a:r>
          <a:endParaRPr lang="en-US" sz="1500" kern="1200"/>
        </a:p>
      </dsp:txBody>
      <dsp:txXfrm>
        <a:off x="2568849" y="3844704"/>
        <a:ext cx="1756054" cy="702421"/>
      </dsp:txXfrm>
    </dsp:sp>
    <dsp:sp modelId="{73610B87-572F-4536-B88B-2D6CCD18DA55}">
      <dsp:nvSpPr>
        <dsp:cNvPr id="0" name=""/>
        <dsp:cNvSpPr/>
      </dsp:nvSpPr>
      <dsp:spPr>
        <a:xfrm>
          <a:off x="5115128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0E3E-4E6F-4989-8943-888EF177335E}">
      <dsp:nvSpPr>
        <dsp:cNvPr id="0" name=""/>
        <dsp:cNvSpPr/>
      </dsp:nvSpPr>
      <dsp:spPr>
        <a:xfrm>
          <a:off x="4632213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Clean data and organise</a:t>
          </a:r>
          <a:endParaRPr lang="en-US" sz="1500" kern="1200"/>
        </a:p>
      </dsp:txBody>
      <dsp:txXfrm>
        <a:off x="4632213" y="3844704"/>
        <a:ext cx="1756054" cy="702421"/>
      </dsp:txXfrm>
    </dsp:sp>
    <dsp:sp modelId="{FC59428A-41F5-44AE-A012-BFD209113CAC}">
      <dsp:nvSpPr>
        <dsp:cNvPr id="0" name=""/>
        <dsp:cNvSpPr/>
      </dsp:nvSpPr>
      <dsp:spPr>
        <a:xfrm>
          <a:off x="7178492" y="2750732"/>
          <a:ext cx="790224" cy="79022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ED43E-20F3-4977-AB8F-C48AD91FE0D5}">
      <dsp:nvSpPr>
        <dsp:cNvPr id="0" name=""/>
        <dsp:cNvSpPr/>
      </dsp:nvSpPr>
      <dsp:spPr>
        <a:xfrm>
          <a:off x="6695577" y="3844704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Data protection</a:t>
          </a:r>
          <a:r>
            <a:rPr lang="en-GB" sz="1500" kern="1200">
              <a:latin typeface="Trebuchet MS" panose="020B0603020202020204"/>
            </a:rPr>
            <a:t> – storage of data and code</a:t>
          </a:r>
          <a:endParaRPr lang="en-US" sz="1500" kern="1200"/>
        </a:p>
      </dsp:txBody>
      <dsp:txXfrm>
        <a:off x="6695577" y="3844704"/>
        <a:ext cx="1756054" cy="702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8019D-4A00-4C0E-B4FE-601C050F8A17}">
      <dsp:nvSpPr>
        <dsp:cNvPr id="0" name=""/>
        <dsp:cNvSpPr/>
      </dsp:nvSpPr>
      <dsp:spPr>
        <a:xfrm>
          <a:off x="386629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72E79-F545-4A93-B482-24AA77362F3A}">
      <dsp:nvSpPr>
        <dsp:cNvPr id="0" name=""/>
        <dsp:cNvSpPr/>
      </dsp:nvSpPr>
      <dsp:spPr>
        <a:xfrm>
          <a:off x="2328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Organised folder structure</a:t>
          </a:r>
          <a:endParaRPr lang="en-US" sz="1100" kern="1200"/>
        </a:p>
      </dsp:txBody>
      <dsp:txXfrm>
        <a:off x="2328" y="1672385"/>
        <a:ext cx="1397460" cy="558984"/>
      </dsp:txXfrm>
    </dsp:sp>
    <dsp:sp modelId="{60AF3D85-918D-410D-B767-8DFA99CD32F7}">
      <dsp:nvSpPr>
        <dsp:cNvPr id="0" name=""/>
        <dsp:cNvSpPr/>
      </dsp:nvSpPr>
      <dsp:spPr>
        <a:xfrm>
          <a:off x="2028646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3C442-088F-4D9F-8951-886E85644596}">
      <dsp:nvSpPr>
        <dsp:cNvPr id="0" name=""/>
        <dsp:cNvSpPr/>
      </dsp:nvSpPr>
      <dsp:spPr>
        <a:xfrm>
          <a:off x="1644344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Standardised naming conventions</a:t>
          </a:r>
          <a:endParaRPr lang="en-US" sz="1100" kern="1200"/>
        </a:p>
      </dsp:txBody>
      <dsp:txXfrm>
        <a:off x="1644344" y="1672385"/>
        <a:ext cx="1397460" cy="558984"/>
      </dsp:txXfrm>
    </dsp:sp>
    <dsp:sp modelId="{1AA9EF52-97C2-4964-AA8A-01250C31D962}">
      <dsp:nvSpPr>
        <dsp:cNvPr id="0" name=""/>
        <dsp:cNvSpPr/>
      </dsp:nvSpPr>
      <dsp:spPr>
        <a:xfrm>
          <a:off x="3670663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CCBF-E18E-4ACA-B18B-4CCA6E4E34FC}">
      <dsp:nvSpPr>
        <dsp:cNvPr id="0" name=""/>
        <dsp:cNvSpPr/>
      </dsp:nvSpPr>
      <dsp:spPr>
        <a:xfrm>
          <a:off x="3286361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Relative file paths</a:t>
          </a:r>
          <a:endParaRPr lang="en-US" sz="1100" kern="1200"/>
        </a:p>
      </dsp:txBody>
      <dsp:txXfrm>
        <a:off x="3286361" y="1672385"/>
        <a:ext cx="1397460" cy="558984"/>
      </dsp:txXfrm>
    </dsp:sp>
    <dsp:sp modelId="{E8330274-70BC-4B9C-9110-10D3395EEB81}">
      <dsp:nvSpPr>
        <dsp:cNvPr id="0" name=""/>
        <dsp:cNvSpPr/>
      </dsp:nvSpPr>
      <dsp:spPr>
        <a:xfrm>
          <a:off x="5312679" y="791996"/>
          <a:ext cx="628857" cy="628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2955-6EAE-4F0B-93D7-208AFD154BCC}">
      <dsp:nvSpPr>
        <dsp:cNvPr id="0" name=""/>
        <dsp:cNvSpPr/>
      </dsp:nvSpPr>
      <dsp:spPr>
        <a:xfrm>
          <a:off x="4928377" y="1672385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Writing manual processes as code</a:t>
          </a:r>
          <a:endParaRPr lang="en-US" sz="1100" kern="1200"/>
        </a:p>
      </dsp:txBody>
      <dsp:txXfrm>
        <a:off x="4928377" y="1672385"/>
        <a:ext cx="1397460" cy="558984"/>
      </dsp:txXfrm>
    </dsp:sp>
    <dsp:sp modelId="{F715A9B7-96C0-448E-90B5-ED71B48F495A}">
      <dsp:nvSpPr>
        <dsp:cNvPr id="0" name=""/>
        <dsp:cNvSpPr/>
      </dsp:nvSpPr>
      <dsp:spPr>
        <a:xfrm>
          <a:off x="1207638" y="2580734"/>
          <a:ext cx="628857" cy="6288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E0CE6-9F16-4B7A-A57E-E89F456652C6}">
      <dsp:nvSpPr>
        <dsp:cNvPr id="0" name=""/>
        <dsp:cNvSpPr/>
      </dsp:nvSpPr>
      <dsp:spPr>
        <a:xfrm>
          <a:off x="823336" y="3461123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Functions</a:t>
          </a:r>
          <a:endParaRPr lang="en-US" sz="1100" kern="1200"/>
        </a:p>
      </dsp:txBody>
      <dsp:txXfrm>
        <a:off x="823336" y="3461123"/>
        <a:ext cx="1397460" cy="558984"/>
      </dsp:txXfrm>
    </dsp:sp>
    <dsp:sp modelId="{2800A1D9-64B6-44CD-91D3-CCC238D7DF69}">
      <dsp:nvSpPr>
        <dsp:cNvPr id="0" name=""/>
        <dsp:cNvSpPr/>
      </dsp:nvSpPr>
      <dsp:spPr>
        <a:xfrm>
          <a:off x="2849654" y="2580734"/>
          <a:ext cx="628857" cy="6288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7AE1-5EA7-4BE7-A163-8D48B5F55863}">
      <dsp:nvSpPr>
        <dsp:cNvPr id="0" name=""/>
        <dsp:cNvSpPr/>
      </dsp:nvSpPr>
      <dsp:spPr>
        <a:xfrm>
          <a:off x="2465353" y="3461123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Version control</a:t>
          </a:r>
          <a:endParaRPr lang="en-US" sz="1100" kern="1200"/>
        </a:p>
      </dsp:txBody>
      <dsp:txXfrm>
        <a:off x="2465353" y="3461123"/>
        <a:ext cx="1397460" cy="558984"/>
      </dsp:txXfrm>
    </dsp:sp>
    <dsp:sp modelId="{7B66919B-C79F-460A-A7D2-1E547D137F8D}">
      <dsp:nvSpPr>
        <dsp:cNvPr id="0" name=""/>
        <dsp:cNvSpPr/>
      </dsp:nvSpPr>
      <dsp:spPr>
        <a:xfrm>
          <a:off x="4491671" y="2580734"/>
          <a:ext cx="628857" cy="6288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0A54C-6849-4307-B41A-BAF13F66530D}">
      <dsp:nvSpPr>
        <dsp:cNvPr id="0" name=""/>
        <dsp:cNvSpPr/>
      </dsp:nvSpPr>
      <dsp:spPr>
        <a:xfrm>
          <a:off x="4107369" y="3461123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Open code</a:t>
          </a:r>
          <a:br>
            <a:rPr lang="en-GB" sz="1100" kern="1200"/>
          </a:br>
          <a:r>
            <a:rPr lang="en-GB" sz="1100" kern="1200">
              <a:hlinkClick xmlns:r="http://schemas.openxmlformats.org/officeDocument/2006/relationships" r:id="rId15"/>
            </a:rPr>
            <a:t>DataScienceScotland/school-information-dashboard</a:t>
          </a:r>
          <a:endParaRPr lang="en-US" sz="1100" kern="1200"/>
        </a:p>
      </dsp:txBody>
      <dsp:txXfrm>
        <a:off x="4107369" y="3461123"/>
        <a:ext cx="1397460" cy="558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BBEF7-4A54-493D-B43F-679C4B42EDE6}">
      <dsp:nvSpPr>
        <dsp:cNvPr id="0" name=""/>
        <dsp:cNvSpPr/>
      </dsp:nvSpPr>
      <dsp:spPr>
        <a:xfrm>
          <a:off x="0" y="434742"/>
          <a:ext cx="8596668" cy="12103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97" tIns="604012" rIns="66719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Email: </a:t>
          </a:r>
          <a:r>
            <a:rPr lang="en-GB" sz="2900" kern="1200">
              <a:hlinkClick xmlns:r="http://schemas.openxmlformats.org/officeDocument/2006/relationships" r:id="rId1"/>
            </a:rPr>
            <a:t>laura.stott@gov.scot</a:t>
          </a:r>
          <a:r>
            <a:rPr lang="en-GB" sz="2900" kern="1200"/>
            <a:t> </a:t>
          </a:r>
          <a:endParaRPr lang="en-US" sz="2900" kern="1200"/>
        </a:p>
      </dsp:txBody>
      <dsp:txXfrm>
        <a:off x="0" y="434742"/>
        <a:ext cx="8596668" cy="1210387"/>
      </dsp:txXfrm>
    </dsp:sp>
    <dsp:sp modelId="{88966268-3719-445A-8AA1-D9D977A86C9F}">
      <dsp:nvSpPr>
        <dsp:cNvPr id="0" name=""/>
        <dsp:cNvSpPr/>
      </dsp:nvSpPr>
      <dsp:spPr>
        <a:xfrm>
          <a:off x="429833" y="6702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Laura Stott – Education Analytical Services</a:t>
          </a:r>
          <a:endParaRPr lang="en-US" sz="2900" kern="1200"/>
        </a:p>
      </dsp:txBody>
      <dsp:txXfrm>
        <a:off x="471623" y="48492"/>
        <a:ext cx="5934087" cy="772500"/>
      </dsp:txXfrm>
    </dsp:sp>
    <dsp:sp modelId="{B1ADA8B4-FE78-42C5-8301-7A0740BCC246}">
      <dsp:nvSpPr>
        <dsp:cNvPr id="0" name=""/>
        <dsp:cNvSpPr/>
      </dsp:nvSpPr>
      <dsp:spPr>
        <a:xfrm>
          <a:off x="0" y="2229770"/>
          <a:ext cx="8596668" cy="1644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97" tIns="604012" rIns="667197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Email: </a:t>
          </a:r>
          <a:r>
            <a:rPr lang="en-GB" sz="2900" kern="1200">
              <a:hlinkClick xmlns:r="http://schemas.openxmlformats.org/officeDocument/2006/relationships" r:id="rId2"/>
            </a:rPr>
            <a:t>alice.byers@gov.scot</a:t>
          </a:r>
          <a:r>
            <a:rPr lang="en-GB" sz="2900" kern="1200"/>
            <a:t> 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/>
            <a:t>GitHub: </a:t>
          </a:r>
          <a:r>
            <a:rPr lang="en-GB" sz="2900" kern="1200">
              <a:hlinkClick xmlns:r="http://schemas.openxmlformats.org/officeDocument/2006/relationships" r:id="rId3"/>
            </a:rPr>
            <a:t>alicebyers5</a:t>
          </a:r>
          <a:endParaRPr lang="en-US" sz="2900" kern="1200"/>
        </a:p>
      </dsp:txBody>
      <dsp:txXfrm>
        <a:off x="0" y="2229770"/>
        <a:ext cx="8596668" cy="1644299"/>
      </dsp:txXfrm>
    </dsp:sp>
    <dsp:sp modelId="{520C8861-3B52-4A8D-BD4D-789F36ADF3FB}">
      <dsp:nvSpPr>
        <dsp:cNvPr id="0" name=""/>
        <dsp:cNvSpPr/>
      </dsp:nvSpPr>
      <dsp:spPr>
        <a:xfrm>
          <a:off x="429833" y="1801730"/>
          <a:ext cx="601766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54" tIns="0" rIns="22745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Alice Byers – RAP Developer</a:t>
          </a:r>
          <a:endParaRPr lang="en-US" sz="2900" kern="1200"/>
        </a:p>
      </dsp:txBody>
      <dsp:txXfrm>
        <a:off x="471623" y="1843520"/>
        <a:ext cx="5934087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F9FDA-93AE-4243-A767-6AB6144A92BC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A767-8D31-49D9-931D-4F9462D226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1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service-manual/helping-people-to-use-your-service/understanding-wca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Alice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04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 panose="020F0502020204030204"/>
              </a:rPr>
              <a:t>Laura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r>
              <a:rPr lang="en-GB"/>
              <a:t>Using</a:t>
            </a:r>
            <a:r>
              <a:rPr lang="en-GB" baseline="0"/>
              <a:t> disability frameworks to look at the dashboard and how it can be improved -</a:t>
            </a:r>
            <a:r>
              <a:rPr lang="en-GB">
                <a:hlinkClick r:id="rId3"/>
              </a:rPr>
              <a:t>Understanding WCAG 2.1 - Service Manual - GOV.UK (www.gov.uk)</a:t>
            </a:r>
            <a:endParaRPr lang="en-GB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GB"/>
              <a:t>Meet with the RAP team and discus</a:t>
            </a:r>
            <a:r>
              <a:rPr lang="en-GB" baseline="0"/>
              <a:t> the aims and process to see if our project was applicable</a:t>
            </a:r>
            <a:endParaRPr lang="en-GB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GB" baseline="0"/>
              <a:t>Using the disability guidelines and tools to determine which platform would work best for replicability and accessibility. Open source is considered best practice and R shiny has accessibility packages.</a:t>
            </a:r>
            <a:r>
              <a:rPr lang="en-GB"/>
              <a:t> </a:t>
            </a:r>
          </a:p>
          <a:p>
            <a:pPr marL="171450" indent="-171450">
              <a:buFontTx/>
              <a:buChar char="-"/>
            </a:pPr>
            <a:r>
              <a:rPr lang="en-GB" baseline="0"/>
              <a:t>Time constrains/team members being moved to other projects e.g. Emma going to work on the Ukraine data</a:t>
            </a:r>
            <a:endParaRPr lang="en-GB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GB" baseline="0"/>
              <a:t>Organise the data and discussed with providers a way in which the data can be provided the say way year on year. This helped strengthen communication and relationships between teams.</a:t>
            </a:r>
            <a:r>
              <a:rPr lang="en-GB"/>
              <a:t> </a:t>
            </a:r>
            <a:endParaRPr lang="en-GB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GB" baseline="0"/>
              <a:t>Ensure that data is held safely.</a:t>
            </a:r>
            <a:r>
              <a:rPr lang="en-GB"/>
              <a:t> </a:t>
            </a:r>
            <a:endParaRPr lang="en-GB" baseline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GB" baseline="0"/>
              <a:t>Use git hub to store code and track versions.</a:t>
            </a:r>
            <a:endParaRPr lang="en-GB" baseline="0">
              <a:cs typeface="Calibri"/>
            </a:endParaRPr>
          </a:p>
          <a:p>
            <a:pPr marL="171450" indent="-171450">
              <a:buFontTx/>
              <a:buChar char="-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4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Laura</a:t>
            </a:r>
            <a:endParaRPr lang="en-GB"/>
          </a:p>
          <a:p>
            <a:endParaRPr lang="en-GB"/>
          </a:p>
          <a:p>
            <a:r>
              <a:rPr lang="en-GB"/>
              <a:t>Example of Sa11y</a:t>
            </a:r>
            <a:endParaRPr lang="en-GB">
              <a:cs typeface="Calibri" panose="020F0502020204030204"/>
            </a:endParaRPr>
          </a:p>
          <a:p>
            <a:r>
              <a:rPr lang="en-GB"/>
              <a:t>And</a:t>
            </a:r>
            <a:r>
              <a:rPr lang="en-GB" baseline="0"/>
              <a:t> estimator.</a:t>
            </a:r>
            <a:endParaRPr lang="en-GB" baseline="0">
              <a:cs typeface="Calibri" panose="020F0502020204030204"/>
            </a:endParaRPr>
          </a:p>
          <a:p>
            <a:r>
              <a:rPr lang="en-GB" baseline="0"/>
              <a:t>Colour brewer to meet visions requirements</a:t>
            </a:r>
            <a:endParaRPr lang="en-GB" baseline="0">
              <a:cs typeface="Calibri" panose="020F0502020204030204"/>
            </a:endParaRPr>
          </a:p>
          <a:p>
            <a:r>
              <a:rPr lang="en-GB" baseline="0"/>
              <a:t>Hemmingway for language level.</a:t>
            </a:r>
            <a:endParaRPr lang="en-GB" baseline="0">
              <a:cs typeface="Calibri" panose="020F0502020204030204"/>
            </a:endParaRPr>
          </a:p>
          <a:p>
            <a:r>
              <a:rPr lang="en-GB" baseline="0"/>
              <a:t>Guidance</a:t>
            </a:r>
            <a:endParaRPr lang="en-GB" baseline="0">
              <a:cs typeface="Calibri" panose="020F0502020204030204"/>
            </a:endParaRPr>
          </a:p>
          <a:p>
            <a:r>
              <a:rPr lang="en-GB" baseline="0"/>
              <a:t>Ask for help from others e.g. NRS</a:t>
            </a:r>
            <a:endParaRPr lang="en-GB" baseline="0">
              <a:cs typeface="Calibri" panose="020F0502020204030204"/>
            </a:endParaRPr>
          </a:p>
          <a:p>
            <a:r>
              <a:rPr lang="en-GB" baseline="0"/>
              <a:t>Used one note, excel and Shiny</a:t>
            </a: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80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Alice</a:t>
            </a:r>
          </a:p>
          <a:p>
            <a:endParaRPr lang="en-GB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Before I got involved, Laura had already done a lot of planning and preparatory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Planning documents of what data was required for each dashboard and which source data this came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Mock ups of what dashboards would look like and how they would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Limitations – couldn't change any of the data included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These plans were invaluable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u="sng">
                <a:cs typeface="Calibri"/>
              </a:rPr>
              <a:t>Ensured that we weren’t just trying to replicate existing processes in new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Rethink logic and simplify overly complicated processes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3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Alice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There are many more RAP principles we would have liked to have applied, such as: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R package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Unit tests</a:t>
            </a:r>
            <a:endParaRPr lang="en-GB"/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Data quality assurance</a:t>
            </a:r>
          </a:p>
          <a:p>
            <a:r>
              <a:rPr lang="en-GB">
                <a:cs typeface="Calibri"/>
              </a:rPr>
              <a:t>But we had a tight deadline and so decided to focus on the principles that would add the most value.</a:t>
            </a:r>
          </a:p>
          <a:p>
            <a:pPr marL="171450" indent="-1714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7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Laura (have app running in background to show here)</a:t>
            </a: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6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>
                <a:cs typeface="Calibri"/>
              </a:rPr>
              <a:t>Laura</a:t>
            </a:r>
            <a:endParaRPr lang="en-GB"/>
          </a:p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3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Alice</a:t>
            </a:r>
          </a:p>
          <a:p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Highlight RAP and SID acronyms here so understood in rest of presentation!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6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Alice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08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Alice</a:t>
            </a:r>
          </a:p>
          <a:p>
            <a:pPr marL="628650" lvl="1" indent="-171450">
              <a:spcBef>
                <a:spcPts val="1000"/>
              </a:spcBef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35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Alice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Published by UK wide civil service Government Analysis Function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Three goals on slide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Commitments for staff at three levels; Analysis Function, Analyst Leaders, Analysts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Highly recommend reading – easy to read, clear calls to action, engaging and empowering!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27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>
                <a:cs typeface="Calibri"/>
              </a:rPr>
              <a:t>Laura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8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Laura </a:t>
            </a:r>
          </a:p>
          <a:p>
            <a:endParaRPr lang="en-GB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Three dashboards; primary, secondary and special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Tableau – difficult to use, automate, and make accessible – poor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>
                <a:cs typeface="Calibri"/>
              </a:rPr>
              <a:t>Difficult to keep common elements the same across all three dashboards as production process so manual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73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>
                <a:cs typeface="Calibri"/>
              </a:rPr>
              <a:t>Laura</a:t>
            </a:r>
            <a:endParaRPr lang="en-GB"/>
          </a:p>
          <a:p>
            <a:r>
              <a:rPr lang="en-GB"/>
              <a:t>RAP projects mean that the same thing is done every time so makes you look at processes and solidify the plans.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DA767-8D31-49D9-931D-4F9462D226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6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9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74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1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59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09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2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4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9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5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928-7803-4C09-9EEC-0B3D5CE17774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793876-AFB7-4B6D-9152-B1C4646108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ow-many.herokuapp.com/" TargetMode="External"/><Relationship Id="rId3" Type="http://schemas.openxmlformats.org/officeDocument/2006/relationships/hyperlink" Target="http://saltire/orgspaces/Analytic-Professions/Guidance/The-Government-Statistical-Service/Pages/Standards-and-best-practice-for-statistical-products.aspx?pageid=9fb7ab3e-a603-4e66-bb02-94ca7befeceb" TargetMode="External"/><Relationship Id="rId7" Type="http://schemas.openxmlformats.org/officeDocument/2006/relationships/hyperlink" Target="https://khan.github.io/tota11y/?ref=producthunt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brewer2.org/#type=sequential&amp;scheme=BuGn&amp;n=3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hemingwayapp.com/" TargetMode="External"/><Relationship Id="rId10" Type="http://schemas.microsoft.com/office/2007/relationships/hdphoto" Target="../media/hdphoto2.wdp"/><Relationship Id="rId4" Type="http://schemas.openxmlformats.org/officeDocument/2006/relationships/hyperlink" Target="https://github.com/thedaviddias/Front-End-Checklist" TargetMode="External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dscotland.org/About-ISD/Methodologies/_docs/Reproducible_Analytical_Pipelines_paper_v1.4.pdf#page=7" TargetMode="External"/><Relationship Id="rId3" Type="http://schemas.microsoft.com/office/2018/10/relationships/comments" Target="../comments/modernComment_114_CE6ECA5A.xml"/><Relationship Id="rId7" Type="http://schemas.openxmlformats.org/officeDocument/2006/relationships/hyperlink" Target="https://dataingovernment.blog.gov.uk/2017/03/27/reproducible-analytical-pipeline/" TargetMode="External"/><Relationship Id="rId12" Type="http://schemas.openxmlformats.org/officeDocument/2006/relationships/hyperlink" Target="https://public.tableau.com/app/profile/sg.eas.learninganalysis/viz/SchoolInformationDashboard-Secondary/Introduc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r.statisticsauthority.gov.uk/wp-content/uploads/2021/03/Reproducible-Analytical-Pipelines-Overcoming-barriers-to-adoption-1.pdf" TargetMode="External"/><Relationship Id="rId11" Type="http://schemas.openxmlformats.org/officeDocument/2006/relationships/hyperlink" Target="https://github.com/DataScienceScotland/school-information-dashboard" TargetMode="External"/><Relationship Id="rId5" Type="http://schemas.openxmlformats.org/officeDocument/2006/relationships/hyperlink" Target="https://analysisfunction.civilservice.gov.uk/support/reproducible-analytical-pipelines/" TargetMode="External"/><Relationship Id="rId10" Type="http://schemas.openxmlformats.org/officeDocument/2006/relationships/hyperlink" Target="https://erdm.scotland.gov.uk:8443/documents/A40151583/details" TargetMode="External"/><Relationship Id="rId4" Type="http://schemas.openxmlformats.org/officeDocument/2006/relationships/hyperlink" Target="https://analysisfunction.civilservice.gov.uk/policy-store/reproducible-analytical-pipelines-strategy/" TargetMode="External"/><Relationship Id="rId9" Type="http://schemas.openxmlformats.org/officeDocument/2006/relationships/hyperlink" Target="https://web.yammer.com/main/groups/eyJfdHlwZSI6Ikdyb3VwIiwiaWQiOiIxOTI2NDMyMzU4NSJ9/al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service-manual/helping-people-to-use-your-service/testing-for-accessibility" TargetMode="External"/><Relationship Id="rId13" Type="http://schemas.openxmlformats.org/officeDocument/2006/relationships/hyperlink" Target="https://hemingwayapp.com/" TargetMode="External"/><Relationship Id="rId18" Type="http://schemas.openxmlformats.org/officeDocument/2006/relationships/hyperlink" Target="https://cran.r-project.org/web/packages/RColorBrewer/RColorBrewer.pdf" TargetMode="External"/><Relationship Id="rId3" Type="http://schemas.openxmlformats.org/officeDocument/2006/relationships/hyperlink" Target="https://github.com/thedaviddias/Front-End-Checklist" TargetMode="External"/><Relationship Id="rId21" Type="http://schemas.openxmlformats.org/officeDocument/2006/relationships/hyperlink" Target="https://www.gov.uk/service-manual/helping-people-to-use-your-service/understanding-wcag" TargetMode="External"/><Relationship Id="rId7" Type="http://schemas.openxmlformats.org/officeDocument/2006/relationships/hyperlink" Target="https://gss.civilservice.gov.uk/training/introduction-to-data-visualisation/" TargetMode="External"/><Relationship Id="rId12" Type="http://schemas.openxmlformats.org/officeDocument/2006/relationships/hyperlink" Target="https://www.gov.uk/guidance/content-design/writing-for-gov-uk" TargetMode="External"/><Relationship Id="rId17" Type="http://schemas.openxmlformats.org/officeDocument/2006/relationships/hyperlink" Target="https://colorbrewer2.org/#type=sequential&amp;scheme=BuGn&amp;n=3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gov.uk/guidance/government-design-principles#sixth" TargetMode="External"/><Relationship Id="rId20" Type="http://schemas.openxmlformats.org/officeDocument/2006/relationships/hyperlink" Target="http://saltire/my-workplace/communications-and-engagement/Accessibility/Pages/accessible-use-of-colour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ltire/my-workplace/communications-and-engagement/Accessibility/Pages/Accessibility-an-introduction.aspx" TargetMode="External"/><Relationship Id="rId11" Type="http://schemas.openxmlformats.org/officeDocument/2006/relationships/hyperlink" Target="https://www.nngroup.com/articles/how-users-read-on-the-web/" TargetMode="External"/><Relationship Id="rId5" Type="http://schemas.openxmlformats.org/officeDocument/2006/relationships/hyperlink" Target="http://saltire/orgspaces/Analytic-Professions/Guidance/The-Government-Statistical-Service/Pages/Standards-and-best-practice-for-statistical-products.aspx?pageid=9fb7ab3e-a603-4e66-bb02-94ca7befeceb" TargetMode="External"/><Relationship Id="rId15" Type="http://schemas.openxmlformats.org/officeDocument/2006/relationships/hyperlink" Target="http://www.plainenglish.co.uk/files/howto.pdf" TargetMode="External"/><Relationship Id="rId10" Type="http://schemas.openxmlformats.org/officeDocument/2006/relationships/hyperlink" Target="https://gds.blog.gov.uk/2016/02/23/writing-content-for-everyone/" TargetMode="External"/><Relationship Id="rId19" Type="http://schemas.openxmlformats.org/officeDocument/2006/relationships/hyperlink" Target="https://ryersondmp.github.io/sa11y/" TargetMode="External"/><Relationship Id="rId4" Type="http://schemas.openxmlformats.org/officeDocument/2006/relationships/hyperlink" Target="https://frontendchecklist.io/" TargetMode="External"/><Relationship Id="rId9" Type="http://schemas.openxmlformats.org/officeDocument/2006/relationships/hyperlink" Target="https://companieshouse.blog.gov.uk/2018/01/10/plain-english-write-less-say-more/" TargetMode="External"/><Relationship Id="rId14" Type="http://schemas.openxmlformats.org/officeDocument/2006/relationships/hyperlink" Target="http://saltire/my-workplace/communications-and-engagement/Accessibility/Pages/Creating-accessible-communications.aspx?pageid=46cef843-ecad-415c-95ee-47ad482191b0" TargetMode="External"/><Relationship Id="rId22" Type="http://schemas.openxmlformats.org/officeDocument/2006/relationships/hyperlink" Target="https://design-system.service.gov.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isfunction.civilservice.gov.uk/support/reproducible-analytical-pipelin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dscotland.org/About-ISD/Methodologies/_docs/Reproducible_Analytical_Pipelines_paper_v1.4.pdf#page=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isfunction.civilservice.gov.uk/policy-store/reproducible-analytical-pipelines-strateg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omas.Wilson@gov.scot" TargetMode="External"/><Relationship Id="rId4" Type="http://schemas.openxmlformats.org/officeDocument/2006/relationships/hyperlink" Target="mailto:Gerard.Scullion@gov.sco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g.eas.learninganalysis#!/vizhome/SchoolInformationDashboard-Secondary/Introdu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3800">
                <a:solidFill>
                  <a:srgbClr val="FFFFFF"/>
                </a:solidFill>
              </a:rPr>
              <a:t>School Information Dashboard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RAP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tx1">
                    <a:lumMod val="95000"/>
                  </a:schemeClr>
                </a:solidFill>
              </a:rPr>
              <a:t>Laura Stott (Education Analytical Services)</a:t>
            </a:r>
          </a:p>
          <a:p>
            <a:pPr algn="l"/>
            <a:r>
              <a:rPr lang="en-GB">
                <a:solidFill>
                  <a:schemeClr val="tx1">
                    <a:lumMod val="95000"/>
                  </a:schemeClr>
                </a:solidFill>
              </a:rPr>
              <a:t>Alice Byers (RAP Support)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5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4092"/>
    </mc:Choice>
    <mc:Fallback xmlns="">
      <p:transition spd="slow" advTm="40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689264"/>
          </a:xfrm>
        </p:spPr>
        <p:txBody>
          <a:bodyPr/>
          <a:lstStyle/>
          <a:p>
            <a:r>
              <a:rPr lang="en-GB"/>
              <a:t>Planning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BAE38-FEA9-3554-9791-52D6CBF46381}"/>
              </a:ext>
            </a:extLst>
          </p:cNvPr>
          <p:cNvSpPr txBox="1"/>
          <p:nvPr/>
        </p:nvSpPr>
        <p:spPr>
          <a:xfrm>
            <a:off x="719088" y="1472616"/>
            <a:ext cx="7911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Recognise accessibility and usability requirements and consider throughout – legal obligations (</a:t>
            </a:r>
            <a:r>
              <a:rPr lang="en-GB"/>
              <a:t>WCAG 2.1)</a:t>
            </a:r>
            <a:endParaRPr lang="en-US"/>
          </a:p>
        </p:txBody>
      </p:sp>
      <p:graphicFrame>
        <p:nvGraphicFramePr>
          <p:cNvPr id="6" name="Content Placeholder 2" descr="&quot;&quot;">
            <a:extLst>
              <a:ext uri="{FF2B5EF4-FFF2-40B4-BE49-F238E27FC236}">
                <a16:creationId xmlns:a16="http://schemas.microsoft.com/office/drawing/2014/main" id="{2FEC97C8-53E1-4C52-04BB-77542BB2D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378121"/>
              </p:ext>
            </p:extLst>
          </p:nvPr>
        </p:nvGraphicFramePr>
        <p:xfrm>
          <a:off x="688539" y="1798849"/>
          <a:ext cx="8957117" cy="506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0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r>
              <a:rPr lang="en-GB"/>
              <a:t>Accessibility Key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214" y="1624367"/>
            <a:ext cx="5771787" cy="44169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and Best Practice for Statistical Products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Front-End-Checklist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Hemingway Editor (hemingwayapp.com)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 Brewer: Colour Advice for Maps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  <a:hlinkClick r:id="rId7"/>
              </a:rPr>
              <a:t>Tota11y</a:t>
            </a:r>
            <a:r>
              <a:rPr lang="en-GB" sz="200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an accessibility visualization toolkit</a:t>
            </a:r>
            <a:endParaRPr lang="en-GB" sz="2000">
              <a:solidFill>
                <a:srgbClr val="404040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solidFill>
                  <a:srgbClr val="F28602"/>
                </a:solidFill>
                <a:latin typeface="Trebuchet MS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Estimate how many people using your website might be disabled (how-many.herokuapp.com)</a:t>
            </a:r>
            <a:endParaRPr lang="en-GB" sz="2000">
              <a:solidFill>
                <a:srgbClr val="F28602"/>
              </a:solidFill>
              <a:latin typeface="Trebuchet MS"/>
              <a:ea typeface="+mn-lt"/>
              <a:cs typeface="+mn-lt"/>
            </a:endParaRPr>
          </a:p>
          <a:p>
            <a:r>
              <a:rPr lang="en-GB" sz="2000">
                <a:latin typeface="Calibri"/>
                <a:ea typeface="+mn-lt"/>
                <a:cs typeface="+mn-lt"/>
              </a:rPr>
              <a:t>Colleagues 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Pathways</a:t>
            </a:r>
          </a:p>
        </p:txBody>
      </p:sp>
      <p:pic>
        <p:nvPicPr>
          <p:cNvPr id="5" name="Picture 4" descr="R shiny icon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8838" r="30542"/>
          <a:stretch/>
        </p:blipFill>
        <p:spPr>
          <a:xfrm>
            <a:off x="1277649" y="609600"/>
            <a:ext cx="1395649" cy="1657807"/>
          </a:xfrm>
          <a:prstGeom prst="rect">
            <a:avLst/>
          </a:prstGeom>
        </p:spPr>
      </p:pic>
      <p:pic>
        <p:nvPicPr>
          <p:cNvPr id="7" name="Picture 7" descr="Tota11y logo&#10;">
            <a:extLst>
              <a:ext uri="{FF2B5EF4-FFF2-40B4-BE49-F238E27FC236}">
                <a16:creationId xmlns:a16="http://schemas.microsoft.com/office/drawing/2014/main" id="{212C5AC4-B3D3-F111-E8BB-6F218873A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1168" y="4683721"/>
            <a:ext cx="1293543" cy="1286786"/>
          </a:xfrm>
          <a:prstGeom prst="rect">
            <a:avLst/>
          </a:prstGeom>
        </p:spPr>
      </p:pic>
      <p:pic>
        <p:nvPicPr>
          <p:cNvPr id="8" name="Picture 8" descr="Git hub logo">
            <a:extLst>
              <a:ext uri="{FF2B5EF4-FFF2-40B4-BE49-F238E27FC236}">
                <a16:creationId xmlns:a16="http://schemas.microsoft.com/office/drawing/2014/main" id="{61F0195F-2C31-ABA1-D246-8EEAFA0B6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855" y="2607347"/>
            <a:ext cx="2622395" cy="13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28134"/>
          </a:xfrm>
        </p:spPr>
        <p:txBody>
          <a:bodyPr/>
          <a:lstStyle/>
          <a:p>
            <a:r>
              <a:rPr lang="en-GB"/>
              <a:t>New dashboards - planning</a:t>
            </a:r>
          </a:p>
        </p:txBody>
      </p:sp>
      <p:pic>
        <p:nvPicPr>
          <p:cNvPr id="5" name="Picture 4" descr="Screen grab of the new school information dashboard design.  There is an options panel on the left hand side where you can choose your school and local authority. There is a map showing your selection and details about the school or local authority. There are also 6 green boxes showing different figures of the selected school or local authority. Below this is a &quot;pupil profile&quot; data graph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71" y="1645920"/>
            <a:ext cx="5290186" cy="41480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4777" y="2138627"/>
            <a:ext cx="199766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/>
              <a:t>Clickable for </a:t>
            </a:r>
            <a:br>
              <a:rPr lang="en-GB"/>
            </a:br>
            <a:r>
              <a:rPr lang="en-GB"/>
              <a:t>more information</a:t>
            </a:r>
          </a:p>
        </p:txBody>
      </p:sp>
      <p:cxnSp>
        <p:nvCxnSpPr>
          <p:cNvPr id="20" name="Straight Arrow Connector 19" descr="Arrow to a data box on the new school information dashboard"/>
          <p:cNvCxnSpPr/>
          <p:nvPr/>
        </p:nvCxnSpPr>
        <p:spPr>
          <a:xfrm flipH="1">
            <a:off x="8032119" y="2762624"/>
            <a:ext cx="785839" cy="6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0072" y="602378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Downloadable </a:t>
            </a:r>
          </a:p>
        </p:txBody>
      </p:sp>
      <p:cxnSp>
        <p:nvCxnSpPr>
          <p:cNvPr id="24" name="Straight Arrow Connector 23" descr="Arrow to a graph on the new information dashboard"/>
          <p:cNvCxnSpPr/>
          <p:nvPr/>
        </p:nvCxnSpPr>
        <p:spPr>
          <a:xfrm flipV="1">
            <a:off x="1742506" y="5587032"/>
            <a:ext cx="805903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79" y="3100206"/>
            <a:ext cx="203661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Select the LA/school you want to see</a:t>
            </a:r>
          </a:p>
        </p:txBody>
      </p:sp>
      <p:cxnSp>
        <p:nvCxnSpPr>
          <p:cNvPr id="8" name="Straight Arrow Connector 7" descr="Arrow to the measure selector on the new information dashboard"/>
          <p:cNvCxnSpPr>
            <a:cxnSpLocks/>
          </p:cNvCxnSpPr>
          <p:nvPr/>
        </p:nvCxnSpPr>
        <p:spPr>
          <a:xfrm flipV="1">
            <a:off x="1380902" y="2511850"/>
            <a:ext cx="1167507" cy="6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RAP Principles </a:t>
            </a:r>
            <a:endParaRPr lang="en-US"/>
          </a:p>
        </p:txBody>
      </p:sp>
      <p:sp>
        <p:nvSpPr>
          <p:cNvPr id="567" name="Oval 566" descr="&quot;&quot;&#10;">
            <a:extLst>
              <a:ext uri="{FF2B5EF4-FFF2-40B4-BE49-F238E27FC236}">
                <a16:creationId xmlns:a16="http://schemas.microsoft.com/office/drawing/2014/main" id="{A0F5488B-A6AE-0498-C59E-6F591277515E}"/>
              </a:ext>
            </a:extLst>
          </p:cNvPr>
          <p:cNvSpPr/>
          <p:nvPr/>
        </p:nvSpPr>
        <p:spPr>
          <a:xfrm>
            <a:off x="8021556" y="3854746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Oval 550" descr="&quot;&quot;&#10;">
            <a:extLst>
              <a:ext uri="{FF2B5EF4-FFF2-40B4-BE49-F238E27FC236}">
                <a16:creationId xmlns:a16="http://schemas.microsoft.com/office/drawing/2014/main" id="{F1EAACD6-2498-6650-CFD1-A45C1BCDE8B3}"/>
              </a:ext>
            </a:extLst>
          </p:cNvPr>
          <p:cNvSpPr/>
          <p:nvPr/>
        </p:nvSpPr>
        <p:spPr>
          <a:xfrm>
            <a:off x="6388700" y="3854747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5" name="Oval 534" descr="&quot;&quot;">
            <a:extLst>
              <a:ext uri="{FF2B5EF4-FFF2-40B4-BE49-F238E27FC236}">
                <a16:creationId xmlns:a16="http://schemas.microsoft.com/office/drawing/2014/main" id="{99E90AAA-3BED-03F6-05AA-6433C41B4958}"/>
              </a:ext>
            </a:extLst>
          </p:cNvPr>
          <p:cNvSpPr/>
          <p:nvPr/>
        </p:nvSpPr>
        <p:spPr>
          <a:xfrm>
            <a:off x="4755844" y="3854748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Oval 518" descr="&quot;&quot;">
            <a:extLst>
              <a:ext uri="{FF2B5EF4-FFF2-40B4-BE49-F238E27FC236}">
                <a16:creationId xmlns:a16="http://schemas.microsoft.com/office/drawing/2014/main" id="{F461C8BA-1AF2-786C-30C4-99D9AC688981}"/>
              </a:ext>
            </a:extLst>
          </p:cNvPr>
          <p:cNvSpPr/>
          <p:nvPr/>
        </p:nvSpPr>
        <p:spPr>
          <a:xfrm>
            <a:off x="8868226" y="2076749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Oval 502" descr="&quot;&quot;">
            <a:extLst>
              <a:ext uri="{FF2B5EF4-FFF2-40B4-BE49-F238E27FC236}">
                <a16:creationId xmlns:a16="http://schemas.microsoft.com/office/drawing/2014/main" id="{B85EE87E-2847-979D-65F3-09B74303722F}"/>
              </a:ext>
            </a:extLst>
          </p:cNvPr>
          <p:cNvSpPr/>
          <p:nvPr/>
        </p:nvSpPr>
        <p:spPr>
          <a:xfrm>
            <a:off x="7247465" y="2076750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val 486" descr="&quot;&quot;">
            <a:extLst>
              <a:ext uri="{FF2B5EF4-FFF2-40B4-BE49-F238E27FC236}">
                <a16:creationId xmlns:a16="http://schemas.microsoft.com/office/drawing/2014/main" id="{2F97EAF7-CBC4-367E-FA61-DDFFA9D53099}"/>
              </a:ext>
            </a:extLst>
          </p:cNvPr>
          <p:cNvSpPr/>
          <p:nvPr/>
        </p:nvSpPr>
        <p:spPr>
          <a:xfrm>
            <a:off x="5542037" y="2076751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val 470" descr="&quot;&quot;">
            <a:extLst>
              <a:ext uri="{FF2B5EF4-FFF2-40B4-BE49-F238E27FC236}">
                <a16:creationId xmlns:a16="http://schemas.microsoft.com/office/drawing/2014/main" id="{97C493DA-42BB-0890-C404-92297F8A0684}"/>
              </a:ext>
            </a:extLst>
          </p:cNvPr>
          <p:cNvSpPr/>
          <p:nvPr/>
        </p:nvSpPr>
        <p:spPr>
          <a:xfrm>
            <a:off x="3909181" y="2076752"/>
            <a:ext cx="979714" cy="967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Content Placeholder 2" descr="&quot;&quot;">
            <a:extLst>
              <a:ext uri="{FF2B5EF4-FFF2-40B4-BE49-F238E27FC236}">
                <a16:creationId xmlns:a16="http://schemas.microsoft.com/office/drawing/2014/main" id="{918E473A-F7DB-BC8F-4D9D-F23A1BC579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9928" y="1459066"/>
          <a:ext cx="6328167" cy="4812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n image of the folder structure used for the project. Clear short tables for each folder">
            <a:extLst>
              <a:ext uri="{FF2B5EF4-FFF2-40B4-BE49-F238E27FC236}">
                <a16:creationId xmlns:a16="http://schemas.microsoft.com/office/drawing/2014/main" id="{5A67F797-58E3-C8BA-C5A4-83DD38D7D0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227" r="59957" b="11017"/>
          <a:stretch/>
        </p:blipFill>
        <p:spPr>
          <a:xfrm>
            <a:off x="296671" y="2134243"/>
            <a:ext cx="2753154" cy="2445076"/>
          </a:xfrm>
          <a:prstGeom prst="rect">
            <a:avLst/>
          </a:prstGeom>
        </p:spPr>
      </p:pic>
      <p:pic>
        <p:nvPicPr>
          <p:cNvPr id="10" name="Picture 9" descr="image of five excel document. The first is named 2017_attainment_for_all, the following four documents follow the same naming convention with a different year in the same format. ">
            <a:extLst>
              <a:ext uri="{FF2B5EF4-FFF2-40B4-BE49-F238E27FC236}">
                <a16:creationId xmlns:a16="http://schemas.microsoft.com/office/drawing/2014/main" id="{B7FC4BB2-57AE-8015-A971-87EB848D94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516" r="70160" b="39354"/>
          <a:stretch/>
        </p:blipFill>
        <p:spPr>
          <a:xfrm>
            <a:off x="383167" y="4813753"/>
            <a:ext cx="2068262" cy="1219833"/>
          </a:xfrm>
          <a:prstGeom prst="rect">
            <a:avLst/>
          </a:prstGeom>
        </p:spPr>
      </p:pic>
      <p:pic>
        <p:nvPicPr>
          <p:cNvPr id="483" name="Picture 483" descr="Code for setting a reactive data folder structure:&#10;here::here(“data”)">
            <a:extLst>
              <a:ext uri="{FF2B5EF4-FFF2-40B4-BE49-F238E27FC236}">
                <a16:creationId xmlns:a16="http://schemas.microsoft.com/office/drawing/2014/main" id="{DA16BAF2-41D8-0E54-611A-DB083A4310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87" y="1266363"/>
            <a:ext cx="2743200" cy="385175"/>
          </a:xfrm>
          <a:prstGeom prst="rect">
            <a:avLst/>
          </a:prstGeom>
        </p:spPr>
      </p:pic>
      <p:cxnSp>
        <p:nvCxnSpPr>
          <p:cNvPr id="13" name="Straight Arrow Connector 12" descr="&quot;&quot;">
            <a:extLst>
              <a:ext uri="{FF2B5EF4-FFF2-40B4-BE49-F238E27FC236}">
                <a16:creationId xmlns:a16="http://schemas.microsoft.com/office/drawing/2014/main" id="{C8F6D238-231C-636A-D7B1-F00B8A392833}"/>
              </a:ext>
            </a:extLst>
          </p:cNvPr>
          <p:cNvCxnSpPr/>
          <p:nvPr/>
        </p:nvCxnSpPr>
        <p:spPr>
          <a:xfrm>
            <a:off x="3304419" y="1375229"/>
            <a:ext cx="24191" cy="46203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59326"/>
          </a:xfrm>
        </p:spPr>
        <p:txBody>
          <a:bodyPr>
            <a:normAutofit/>
          </a:bodyPr>
          <a:lstStyle/>
          <a:p>
            <a:r>
              <a:rPr lang="en-GB"/>
              <a:t>New dashboard</a:t>
            </a:r>
          </a:p>
        </p:txBody>
      </p:sp>
      <p:pic>
        <p:nvPicPr>
          <p:cNvPr id="3" name="Picture 5" descr="New website for the School information Dashboard top half. There is an options panel on the left hand side where you can choose your school and local authority. There is a map showing your selection and details about the school or local authority. There are also 6 blue boxes showing different figures of the selected school or local authority. &#10;">
            <a:extLst>
              <a:ext uri="{FF2B5EF4-FFF2-40B4-BE49-F238E27FC236}">
                <a16:creationId xmlns:a16="http://schemas.microsoft.com/office/drawing/2014/main" id="{B661D55F-5CBA-4B80-025B-B13F6CB6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83" y="1474119"/>
            <a:ext cx="4806950" cy="2375179"/>
          </a:xfrm>
          <a:prstGeom prst="rect">
            <a:avLst/>
          </a:prstGeom>
        </p:spPr>
      </p:pic>
      <p:pic>
        <p:nvPicPr>
          <p:cNvPr id="6" name="Picture 6" descr="New website for the School information Dashboard scrolled further down showing &quot;pupil profile&quot; data. There is also a button to download the data.&#10;">
            <a:extLst>
              <a:ext uri="{FF2B5EF4-FFF2-40B4-BE49-F238E27FC236}">
                <a16:creationId xmlns:a16="http://schemas.microsoft.com/office/drawing/2014/main" id="{68EF94DE-4E3B-9FE2-ED76-8B629FD8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83" y="3925154"/>
            <a:ext cx="4806950" cy="2383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23D59A-F735-3543-1E4C-E7604C1F3D3F}"/>
              </a:ext>
            </a:extLst>
          </p:cNvPr>
          <p:cNvSpPr txBox="1"/>
          <p:nvPr/>
        </p:nvSpPr>
        <p:spPr>
          <a:xfrm>
            <a:off x="801046" y="2592206"/>
            <a:ext cx="203661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Fixed scrolling panel </a:t>
            </a:r>
          </a:p>
        </p:txBody>
      </p:sp>
      <p:cxnSp>
        <p:nvCxnSpPr>
          <p:cNvPr id="8" name="Straight Arrow Connector 7" descr="Arrow to the measure selector on the new information dashboard">
            <a:extLst>
              <a:ext uri="{FF2B5EF4-FFF2-40B4-BE49-F238E27FC236}">
                <a16:creationId xmlns:a16="http://schemas.microsoft.com/office/drawing/2014/main" id="{A9924AC3-B9B0-A9AF-2169-B434E058A565}"/>
              </a:ext>
            </a:extLst>
          </p:cNvPr>
          <p:cNvCxnSpPr>
            <a:cxnSpLocks/>
          </p:cNvCxnSpPr>
          <p:nvPr/>
        </p:nvCxnSpPr>
        <p:spPr>
          <a:xfrm flipV="1">
            <a:off x="2068819" y="1792183"/>
            <a:ext cx="1167507" cy="6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 descr="Arrow to the measure selector on the new information dashboard">
            <a:extLst>
              <a:ext uri="{FF2B5EF4-FFF2-40B4-BE49-F238E27FC236}">
                <a16:creationId xmlns:a16="http://schemas.microsoft.com/office/drawing/2014/main" id="{E81F4FCE-8962-C6AD-CFF0-2260E0230BC6}"/>
              </a:ext>
            </a:extLst>
          </p:cNvPr>
          <p:cNvCxnSpPr>
            <a:cxnSpLocks/>
          </p:cNvCxnSpPr>
          <p:nvPr/>
        </p:nvCxnSpPr>
        <p:spPr>
          <a:xfrm>
            <a:off x="2079401" y="3470621"/>
            <a:ext cx="1156924" cy="90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D0B8AA-1B85-B96A-7D4C-17C06A74183E}"/>
              </a:ext>
            </a:extLst>
          </p:cNvPr>
          <p:cNvSpPr txBox="1"/>
          <p:nvPr/>
        </p:nvSpPr>
        <p:spPr>
          <a:xfrm>
            <a:off x="8242360" y="2064544"/>
            <a:ext cx="199766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/>
              <a:t>Clickable for </a:t>
            </a:r>
            <a:br>
              <a:rPr lang="en-GB"/>
            </a:br>
            <a:r>
              <a:rPr lang="en-GB"/>
              <a:t>more information</a:t>
            </a:r>
          </a:p>
        </p:txBody>
      </p:sp>
      <p:cxnSp>
        <p:nvCxnSpPr>
          <p:cNvPr id="15" name="Straight Arrow Connector 14" descr="Arrow to a data box on the new school information dashboard">
            <a:extLst>
              <a:ext uri="{FF2B5EF4-FFF2-40B4-BE49-F238E27FC236}">
                <a16:creationId xmlns:a16="http://schemas.microsoft.com/office/drawing/2014/main" id="{35EA2E20-7628-DE07-C896-3BA022FEA233}"/>
              </a:ext>
            </a:extLst>
          </p:cNvPr>
          <p:cNvCxnSpPr/>
          <p:nvPr/>
        </p:nvCxnSpPr>
        <p:spPr>
          <a:xfrm flipH="1">
            <a:off x="8127369" y="2720291"/>
            <a:ext cx="785839" cy="6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rrow to a data box on the new school information dashboard">
            <a:extLst>
              <a:ext uri="{FF2B5EF4-FFF2-40B4-BE49-F238E27FC236}">
                <a16:creationId xmlns:a16="http://schemas.microsoft.com/office/drawing/2014/main" id="{5E8EC36C-3500-3FBC-3DA4-CF9299CD5FEA}"/>
              </a:ext>
            </a:extLst>
          </p:cNvPr>
          <p:cNvCxnSpPr>
            <a:cxnSpLocks/>
          </p:cNvCxnSpPr>
          <p:nvPr/>
        </p:nvCxnSpPr>
        <p:spPr>
          <a:xfrm flipH="1">
            <a:off x="8106202" y="2741457"/>
            <a:ext cx="1209171" cy="130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1915F3-7464-A93F-EF0F-BBAFC53C0879}"/>
              </a:ext>
            </a:extLst>
          </p:cNvPr>
          <p:cNvSpPr txBox="1"/>
          <p:nvPr/>
        </p:nvSpPr>
        <p:spPr>
          <a:xfrm>
            <a:off x="8093655" y="5124198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Downloadable </a:t>
            </a:r>
          </a:p>
        </p:txBody>
      </p:sp>
      <p:cxnSp>
        <p:nvCxnSpPr>
          <p:cNvPr id="19" name="Straight Arrow Connector 18" descr="Arrow to a download button on the new school information dashboard">
            <a:extLst>
              <a:ext uri="{FF2B5EF4-FFF2-40B4-BE49-F238E27FC236}">
                <a16:creationId xmlns:a16="http://schemas.microsoft.com/office/drawing/2014/main" id="{2A4F6474-59E2-0678-159F-CB6AB7474417}"/>
              </a:ext>
            </a:extLst>
          </p:cNvPr>
          <p:cNvCxnSpPr>
            <a:cxnSpLocks/>
          </p:cNvCxnSpPr>
          <p:nvPr/>
        </p:nvCxnSpPr>
        <p:spPr>
          <a:xfrm flipH="1" flipV="1">
            <a:off x="7820452" y="4449008"/>
            <a:ext cx="838756" cy="64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8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36192" cy="710045"/>
          </a:xfrm>
        </p:spPr>
        <p:txBody>
          <a:bodyPr/>
          <a:lstStyle/>
          <a:p>
            <a:r>
              <a:rPr lang="en-GB"/>
              <a:t>Contact Us</a:t>
            </a:r>
          </a:p>
        </p:txBody>
      </p:sp>
      <p:graphicFrame>
        <p:nvGraphicFramePr>
          <p:cNvPr id="34" name="Content Placeholder 9" descr="&quot;&quot;">
            <a:extLst>
              <a:ext uri="{FF2B5EF4-FFF2-40B4-BE49-F238E27FC236}">
                <a16:creationId xmlns:a16="http://schemas.microsoft.com/office/drawing/2014/main" id="{250EF905-152B-2F23-E9CC-6E6C28E147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7811" y="1846112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44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12124"/>
          </a:xfrm>
        </p:spPr>
        <p:txBody>
          <a:bodyPr/>
          <a:lstStyle/>
          <a:p>
            <a:r>
              <a:rPr lang="en-GB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1724"/>
            <a:ext cx="4495280" cy="518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RAP</a:t>
            </a:r>
            <a:endParaRPr lang="en-US">
              <a:solidFill>
                <a:schemeClr val="tx1"/>
              </a:solidFill>
            </a:endParaRPr>
          </a:p>
          <a:p>
            <a:r>
              <a:rPr lang="en-GB">
                <a:solidFill>
                  <a:srgbClr val="F28602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 Strategy</a:t>
            </a:r>
          </a:p>
          <a:p>
            <a:r>
              <a:rPr lang="en-GB">
                <a:solidFill>
                  <a:srgbClr val="F2860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 Analysis Function RAP Resources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OSR Paper – RAP: Overcoming Barriers to Adoption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 Blog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8"/>
              </a:rPr>
              <a:t>Levels of RAP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 RAP Yammer Group</a:t>
            </a:r>
            <a:endParaRPr lang="en-GB">
              <a:solidFill>
                <a:srgbClr val="F28602"/>
              </a:solidFill>
            </a:endParaRPr>
          </a:p>
          <a:p>
            <a:r>
              <a:rPr lang="en-GB">
                <a:solidFill>
                  <a:srgbClr val="F2860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 RAP Support Offer</a:t>
            </a:r>
            <a:endParaRPr lang="en-GB">
              <a:solidFill>
                <a:srgbClr val="F2860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2614" y="1321724"/>
            <a:ext cx="4628611" cy="5183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tx1"/>
                </a:solidFill>
              </a:rPr>
              <a:t>SID</a:t>
            </a:r>
          </a:p>
          <a:p>
            <a:r>
              <a:rPr lang="en-GB">
                <a:solidFill>
                  <a:srgbClr val="F2860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 GitHub Repository</a:t>
            </a:r>
          </a:p>
          <a:p>
            <a:r>
              <a:rPr lang="en-GB">
                <a:solidFill>
                  <a:srgbClr val="F28602"/>
                </a:solidFill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Existing Tableau dashboard</a:t>
            </a:r>
            <a:endParaRPr lang="en-GB">
              <a:solidFill>
                <a:srgbClr val="F28602"/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tx1"/>
                </a:solidFill>
              </a:rPr>
              <a:t>New R Shiny apps not yet published – links will be shared on </a:t>
            </a:r>
            <a:r>
              <a:rPr lang="en-GB">
                <a:solidFill>
                  <a:srgbClr val="F2860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 Yammer</a:t>
            </a:r>
            <a:r>
              <a:rPr lang="en-GB">
                <a:solidFill>
                  <a:schemeClr val="tx1"/>
                </a:solidFill>
              </a:rPr>
              <a:t>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34633672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96668" cy="712124"/>
          </a:xfrm>
        </p:spPr>
        <p:txBody>
          <a:bodyPr/>
          <a:lstStyle/>
          <a:p>
            <a:r>
              <a:rPr lang="en-GB"/>
              <a:t>Accessibility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667" y="1456806"/>
            <a:ext cx="4495280" cy="51829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Checklists:</a:t>
            </a:r>
          </a:p>
          <a:p>
            <a:r>
              <a:rPr lang="en-GB">
                <a:hlinkClick r:id="rId3"/>
              </a:rPr>
              <a:t>GitHub - Front-End-Checklist</a:t>
            </a:r>
            <a:endParaRPr lang="en-GB"/>
          </a:p>
          <a:p>
            <a:r>
              <a:rPr lang="en-GB">
                <a:hlinkClick r:id="rId4"/>
              </a:rPr>
              <a:t>The Front-End Checklist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Government guidance:</a:t>
            </a:r>
          </a:p>
          <a:p>
            <a:r>
              <a:rPr lang="en-GB">
                <a:hlinkClick r:id="rId5"/>
              </a:rPr>
              <a:t>Standards and Best Practice for Statistical Products</a:t>
            </a:r>
            <a:endParaRPr lang="en-GB"/>
          </a:p>
          <a:p>
            <a:r>
              <a:rPr lang="en-GB">
                <a:hlinkClick r:id="rId6"/>
              </a:rPr>
              <a:t>Accessibility - an introduction</a:t>
            </a:r>
            <a:endParaRPr lang="en-GB"/>
          </a:p>
          <a:p>
            <a:r>
              <a:rPr lang="en-GB">
                <a:hlinkClick r:id="rId7"/>
              </a:rPr>
              <a:t>GSS training: Introduction to data visualisation</a:t>
            </a:r>
            <a:endParaRPr lang="en-GB"/>
          </a:p>
          <a:p>
            <a:r>
              <a:rPr lang="en-GB">
                <a:hlinkClick r:id="rId8"/>
              </a:rPr>
              <a:t>Testing for accessibility - Service Manual - GOV.UK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Wording:</a:t>
            </a:r>
          </a:p>
          <a:p>
            <a:r>
              <a:rPr lang="en-GB">
                <a:hlinkClick r:id="rId9"/>
              </a:rPr>
              <a:t>Plain English... Write less, say more</a:t>
            </a:r>
            <a:endParaRPr lang="en-GB"/>
          </a:p>
          <a:p>
            <a:r>
              <a:rPr lang="en-GB">
                <a:hlinkClick r:id="rId10"/>
              </a:rPr>
              <a:t>Writing content for everyone - Government Digital Service</a:t>
            </a:r>
            <a:endParaRPr lang="en-GB"/>
          </a:p>
          <a:p>
            <a:r>
              <a:rPr lang="en-GB">
                <a:hlinkClick r:id="rId11"/>
              </a:rPr>
              <a:t>How Users Read on the Web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5947" y="1455939"/>
            <a:ext cx="4628611" cy="5183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Wording:</a:t>
            </a:r>
          </a:p>
          <a:p>
            <a:r>
              <a:rPr lang="en-GB">
                <a:hlinkClick r:id="rId12"/>
              </a:rPr>
              <a:t>Writing for GOV.UK - Content design: planning, writing and managing content</a:t>
            </a:r>
            <a:endParaRPr lang="en-GB"/>
          </a:p>
          <a:p>
            <a:r>
              <a:rPr lang="en-GB">
                <a:hlinkClick r:id="rId13"/>
              </a:rPr>
              <a:t>Hemingway Editor (hemingwayapp.com)</a:t>
            </a:r>
            <a:endParaRPr lang="en-GB"/>
          </a:p>
          <a:p>
            <a:r>
              <a:rPr lang="en-GB">
                <a:hlinkClick r:id="rId14"/>
              </a:rPr>
              <a:t>Creating accessible communications</a:t>
            </a:r>
            <a:endParaRPr lang="en-GB"/>
          </a:p>
          <a:p>
            <a:r>
              <a:rPr lang="en-GB">
                <a:hlinkClick r:id="rId15"/>
              </a:rPr>
              <a:t>Microsoft Word - how to write in plain English.doc</a:t>
            </a:r>
            <a:endParaRPr lang="en-GB"/>
          </a:p>
          <a:p>
            <a:r>
              <a:rPr lang="en-GB">
                <a:hlinkClick r:id="rId16"/>
              </a:rPr>
              <a:t>Government Design Principles - GOV.UK (www.gov.uk)</a:t>
            </a:r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/>
              <a:t>Vision:</a:t>
            </a:r>
          </a:p>
          <a:p>
            <a:r>
              <a:rPr lang="en-GB">
                <a:hlinkClick r:id="rId17"/>
              </a:rPr>
              <a:t>Colour Brewer: Colour Advice for Maps</a:t>
            </a:r>
            <a:endParaRPr lang="en-GB"/>
          </a:p>
          <a:p>
            <a:r>
              <a:rPr lang="pt-BR">
                <a:hlinkClick r:id="rId18"/>
              </a:rPr>
              <a:t>R Colour Brewer pdf document</a:t>
            </a:r>
            <a:endParaRPr lang="en-GB"/>
          </a:p>
          <a:p>
            <a:r>
              <a:rPr lang="en-GB">
                <a:hlinkClick r:id="rId19"/>
              </a:rPr>
              <a:t>Sa11y - accessibility quality assurance bookmark app</a:t>
            </a:r>
            <a:r>
              <a:rPr lang="en-GB"/>
              <a:t>- </a:t>
            </a:r>
          </a:p>
          <a:p>
            <a:r>
              <a:rPr lang="en-GB">
                <a:hlinkClick r:id="rId20"/>
              </a:rPr>
              <a:t>Use of colour and Colour Contrast Analyser</a:t>
            </a:r>
            <a:endParaRPr lang="en-GB"/>
          </a:p>
          <a:p>
            <a:r>
              <a:rPr lang="en-GB">
                <a:hlinkClick r:id="rId21"/>
              </a:rPr>
              <a:t>The WCAG accessibility requirements</a:t>
            </a:r>
            <a:endParaRPr lang="en-GB"/>
          </a:p>
          <a:p>
            <a:r>
              <a:rPr lang="en-GB">
                <a:hlinkClick r:id="rId22"/>
              </a:rPr>
              <a:t>The gov.uk design system for gov style &amp; components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8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7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8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8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Content Placeholder 73" descr="&quot;&quot;">
            <a:extLst>
              <a:ext uri="{FF2B5EF4-FFF2-40B4-BE49-F238E27FC236}">
                <a16:creationId xmlns:a16="http://schemas.microsoft.com/office/drawing/2014/main" id="{EAA084A7-5C0E-FDD0-7204-5F8B99322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18166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1"/>
    </mc:Choice>
    <mc:Fallback xmlns="">
      <p:transition spd="slow" advTm="31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7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sz="4400"/>
              <a:t>What RAP isn't</a:t>
            </a:r>
          </a:p>
        </p:txBody>
      </p:sp>
      <p:graphicFrame>
        <p:nvGraphicFramePr>
          <p:cNvPr id="5" name="Content Placeholder 2" descr="&quot;&quot;">
            <a:extLst>
              <a:ext uri="{FF2B5EF4-FFF2-40B4-BE49-F238E27FC236}">
                <a16:creationId xmlns:a16="http://schemas.microsoft.com/office/drawing/2014/main" id="{73011734-03A6-E82D-A40B-8E688B432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71365"/>
              </p:ext>
            </p:extLst>
          </p:nvPr>
        </p:nvGraphicFramePr>
        <p:xfrm>
          <a:off x="703527" y="1496107"/>
          <a:ext cx="9153790" cy="458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2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2"/>
    </mc:Choice>
    <mc:Fallback xmlns="">
      <p:transition spd="slow" advTm="27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/>
              <a:t>What is RAP?</a:t>
            </a:r>
            <a:br>
              <a:rPr lang="en-GB"/>
            </a:br>
            <a:r>
              <a:rPr lang="en-GB" sz="2300" u="sng">
                <a:ea typeface="+mj-lt"/>
                <a:cs typeface="+mj-lt"/>
                <a:hlinkClick r:id="rId3"/>
              </a:rPr>
              <a:t>Reproducible Analytical Pipelines (RAP)</a:t>
            </a:r>
            <a:endParaRPr lang="en-GB" sz="2300">
              <a:ea typeface="+mj-lt"/>
              <a:cs typeface="+mj-lt"/>
            </a:endParaRPr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88C0E312-AD19-4902-2FF6-CD2CEA44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382" y="823393"/>
            <a:ext cx="5742192" cy="52110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2400">
                <a:latin typeface="Calibri"/>
                <a:cs typeface="Calibri"/>
              </a:rPr>
              <a:t>End to end process</a:t>
            </a:r>
            <a:endParaRPr lang="en-US"/>
          </a:p>
          <a:p>
            <a:pPr lvl="1"/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2400">
                <a:latin typeface="Calibri"/>
                <a:cs typeface="Calibri"/>
              </a:rPr>
              <a:t>Reproducible</a:t>
            </a:r>
            <a:endParaRPr lang="en-US" sz="2400"/>
          </a:p>
          <a:p>
            <a:pPr lvl="1"/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2400">
                <a:latin typeface="Calibri"/>
                <a:cs typeface="Calibri"/>
              </a:rPr>
              <a:t>Transparent</a:t>
            </a:r>
          </a:p>
          <a:p>
            <a:pPr lvl="1"/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2400">
                <a:latin typeface="Calibri"/>
                <a:cs typeface="Calibri"/>
              </a:rPr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6432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GB"/>
              <a:t>Features of RAP</a:t>
            </a:r>
            <a:br>
              <a:rPr lang="en-GB"/>
            </a:br>
            <a:r>
              <a:rPr lang="en-GB" sz="2300">
                <a:hlinkClick r:id="rId3"/>
              </a:rPr>
              <a:t>Levels of RAP</a:t>
            </a:r>
            <a:endParaRPr lang="en-GB" sz="230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88C0E312-AD19-4902-2FF6-CD2CEA44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382" y="61394"/>
            <a:ext cx="5742192" cy="6088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endParaRPr lang="en-GB" u="sng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charset="2"/>
              <a:buChar char="•"/>
            </a:pPr>
            <a:endParaRPr lang="en-GB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400"/>
              <a:t>At minimum, a RAP must:</a:t>
            </a:r>
            <a:endParaRPr lang="en-US" sz="2400">
              <a:ea typeface="+mn-lt"/>
              <a:cs typeface="+mn-lt"/>
            </a:endParaRPr>
          </a:p>
          <a:p>
            <a:pPr lvl="1">
              <a:spcBef>
                <a:spcPts val="0"/>
              </a:spcBef>
              <a:buFont typeface="Arial,Sans-Serif" charset="2"/>
              <a:buChar char="•"/>
            </a:pPr>
            <a:endParaRPr lang="en-GB" sz="2400">
              <a:ea typeface="+mn-lt"/>
              <a:cs typeface="+mn-lt"/>
            </a:endParaRP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Minimise manual steps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Be built using open-source software; e.g. R, python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Peer reviewed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Version controlled; e.g. git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Be open to anyone; e.g. code published on GitHub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Follow good practice for quality assurance</a:t>
            </a:r>
            <a:r>
              <a:rPr lang="en-US" sz="2200">
                <a:latin typeface="Calibri"/>
                <a:ea typeface="+mn-lt"/>
                <a:cs typeface="+mn-lt"/>
              </a:rPr>
              <a:t> </a:t>
            </a:r>
          </a:p>
          <a:p>
            <a:pPr marL="342900" lvl="1" indent="-342900"/>
            <a:r>
              <a:rPr lang="en-GB" sz="2200">
                <a:latin typeface="Calibri"/>
                <a:ea typeface="+mn-lt"/>
                <a:cs typeface="+mn-lt"/>
              </a:rPr>
              <a:t>Contain well-commented code and have documentation embedded</a:t>
            </a:r>
          </a:p>
          <a:p>
            <a:pPr>
              <a:buFont typeface="Wingdings" charset="2"/>
              <a:buChar char="Ø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1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br>
              <a:rPr lang="en-GB" sz="1700"/>
            </a:br>
            <a:br>
              <a:rPr lang="en-GB" sz="1700"/>
            </a:br>
            <a:r>
              <a:rPr lang="en-GB" sz="4000"/>
              <a:t>RAP Strategy</a:t>
            </a:r>
            <a:br>
              <a:rPr lang="en-GB" sz="1700"/>
            </a:br>
            <a:r>
              <a:rPr lang="en-GB" sz="2300">
                <a:ea typeface="+mj-lt"/>
                <a:cs typeface="+mj-lt"/>
                <a:hlinkClick r:id="rId3"/>
              </a:rPr>
              <a:t>Government Analysis </a:t>
            </a:r>
            <a:br>
              <a:rPr lang="en-GB" sz="2300">
                <a:ea typeface="+mj-lt"/>
                <a:cs typeface="+mj-lt"/>
                <a:hlinkClick r:id="rId3"/>
              </a:rPr>
            </a:br>
            <a:r>
              <a:rPr lang="en-GB" sz="2300">
                <a:ea typeface="+mj-lt"/>
                <a:cs typeface="+mj-lt"/>
                <a:hlinkClick r:id="rId3"/>
              </a:rPr>
              <a:t>Function RAP Strategy</a:t>
            </a:r>
            <a:br>
              <a:rPr lang="en-GB" sz="1700"/>
            </a:br>
            <a:br>
              <a:rPr lang="en-GB" sz="1700"/>
            </a:br>
            <a:endParaRPr lang="en-GB" sz="1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221" y="815038"/>
            <a:ext cx="5236563" cy="570610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600" b="1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ea typeface="+mn-lt"/>
                <a:cs typeface="+mn-lt"/>
              </a:rPr>
              <a:t>Tools - ensure that analysts have the tools they need to implement RAP principles.</a:t>
            </a:r>
            <a:endParaRPr lang="en-GB" sz="22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ea typeface="+mn-lt"/>
                <a:cs typeface="+mn-lt"/>
              </a:rPr>
              <a:t>Capability - give analysts the guidance, support and learning to be confident implementing the Reproducible Analytical Pipelines (RAP).</a:t>
            </a:r>
            <a:endParaRPr lang="en-GB" sz="22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ea typeface="+mn-lt"/>
                <a:cs typeface="+mn-lt"/>
              </a:rPr>
              <a:t>Culture - create a culture of robust analysis where the RAP principles are the default for analysis, leaders engage with managing analysis as software, and users of analysis understand why this is important.</a:t>
            </a:r>
            <a:endParaRPr lang="en-GB" sz="22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200">
                <a:latin typeface="Calibri"/>
                <a:cs typeface="Calibri"/>
              </a:rPr>
              <a:t>Data Innovation team provide RAP support in Scottish Government. </a:t>
            </a:r>
            <a:br>
              <a:rPr lang="en-GB" sz="2200">
                <a:latin typeface="Calibri"/>
              </a:rPr>
            </a:br>
            <a:r>
              <a:rPr lang="en-GB" sz="2200">
                <a:latin typeface="Calibri"/>
                <a:cs typeface="Calibri"/>
              </a:rPr>
              <a:t>If interested, contact </a:t>
            </a:r>
            <a:r>
              <a:rPr lang="en-GB" sz="2200">
                <a:latin typeface="Calibri"/>
                <a:cs typeface="Calibri"/>
                <a:hlinkClick r:id="rId4"/>
              </a:rPr>
              <a:t>Gerry Scullion</a:t>
            </a:r>
            <a:r>
              <a:rPr lang="en-GB" sz="2200">
                <a:latin typeface="Calibri"/>
                <a:cs typeface="Calibri"/>
              </a:rPr>
              <a:t> or </a:t>
            </a:r>
            <a:r>
              <a:rPr lang="en-GB" sz="2200">
                <a:latin typeface="Calibri"/>
                <a:cs typeface="Calibri"/>
                <a:hlinkClick r:id="rId5"/>
              </a:rPr>
              <a:t>Tom Wilson</a:t>
            </a:r>
            <a:r>
              <a:rPr lang="en-GB" sz="2200">
                <a:latin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endParaRPr lang="en-GB" b="1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321109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School Information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462" y="1784293"/>
            <a:ext cx="5217539" cy="4746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The School Information Dashboards (SIDs) take roughly 3 weeks with a team of 3 people to create and QA. However, this could take longer if errors are found.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Involves a lot of manual data moving in excel with a lot of data. Open to error.</a:t>
            </a:r>
            <a:endParaRPr lang="en-US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Updated twice a year with diverse data formats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GB" sz="2000">
                <a:latin typeface="Calibri"/>
                <a:ea typeface="+mn-lt"/>
                <a:cs typeface="+mn-lt"/>
              </a:rPr>
              <a:t>Current platform used: Tableau</a:t>
            </a:r>
            <a:endParaRPr lang="en-US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GB" sz="20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GB" sz="1500"/>
          </a:p>
          <a:p>
            <a:pPr marL="0" indent="0">
              <a:lnSpc>
                <a:spcPct val="90000"/>
              </a:lnSpc>
              <a:buNone/>
            </a:pPr>
            <a:endParaRPr lang="en-GB" sz="1500"/>
          </a:p>
        </p:txBody>
      </p:sp>
      <p:pic>
        <p:nvPicPr>
          <p:cNvPr id="5" name="Picture 4" descr="Excel ico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980" y="2605712"/>
            <a:ext cx="2308940" cy="1538476"/>
          </a:xfrm>
          <a:prstGeom prst="rect">
            <a:avLst/>
          </a:prstGeom>
        </p:spPr>
      </p:pic>
      <p:pic>
        <p:nvPicPr>
          <p:cNvPr id="4" name="Picture 3" descr="Tableau icon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4" y="4516941"/>
            <a:ext cx="3939421" cy="9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502214" y="609600"/>
            <a:ext cx="5771788" cy="1320800"/>
          </a:xfrm>
        </p:spPr>
        <p:txBody>
          <a:bodyPr>
            <a:normAutofit/>
          </a:bodyPr>
          <a:lstStyle/>
          <a:p>
            <a:r>
              <a:rPr lang="en-GB"/>
              <a:t>Existing dashboards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C89C63-304C-4BE0-944E-689DA65D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1746664"/>
            <a:ext cx="5771787" cy="44828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>
                <a:latin typeface="Trebuchet MS"/>
                <a:ea typeface="+mn-lt"/>
                <a:cs typeface="+mn-lt"/>
                <a:hlinkClick r:id="rId3"/>
              </a:rPr>
              <a:t>Secondary School Information Dashboard - Tableau Public</a:t>
            </a:r>
            <a:endParaRPr lang="en-US" sz="1700">
              <a:latin typeface="Trebuchet MS"/>
              <a:hlinkClick r:id="rId3"/>
            </a:endParaRPr>
          </a:p>
          <a:p>
            <a:r>
              <a:rPr lang="en-GB" sz="2000">
                <a:latin typeface="Calibri"/>
                <a:ea typeface="+mn-lt"/>
                <a:cs typeface="+mn-lt"/>
              </a:rPr>
              <a:t>Tabs – not considered accessible, unable to read titles of tabs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Hover over – not accessible for screen readers, overload of information on the page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Interactive graphs – not accessible for screen readers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Headings – not in correct order for screen readers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Information overload – not accessible for usable for those with disabilities and other users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Language level - not usable, needs to be at a level at which the target audience can understand it</a:t>
            </a:r>
          </a:p>
          <a:p>
            <a:endParaRPr lang="en-GB" sz="1700"/>
          </a:p>
          <a:p>
            <a:endParaRPr lang="en-GB" sz="1700"/>
          </a:p>
        </p:txBody>
      </p:sp>
      <p:pic>
        <p:nvPicPr>
          <p:cNvPr id="1025" name="Picture 1" descr="Screen grab of the top half of the school information dashbaord tab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672601"/>
            <a:ext cx="2596281" cy="153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Screen grab of the school information dashbaord tab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79" y="2496007"/>
            <a:ext cx="2395591" cy="165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 grab of the school information dashbaord tab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9" b="4881"/>
          <a:stretch/>
        </p:blipFill>
        <p:spPr bwMode="auto">
          <a:xfrm>
            <a:off x="677333" y="4387996"/>
            <a:ext cx="2596281" cy="16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84000" y="612000"/>
            <a:ext cx="8536192" cy="1320800"/>
          </a:xfrm>
        </p:spPr>
        <p:txBody>
          <a:bodyPr>
            <a:normAutofit/>
          </a:bodyPr>
          <a:lstStyle/>
          <a:p>
            <a:r>
              <a:rPr lang="en-GB" sz="3100"/>
              <a:t>Why RAP for School Information Dashboard?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6981AA-241A-B741-37A7-DF3EB7A3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32800"/>
            <a:ext cx="8713049" cy="4500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/>
              <a:t>This project aimed to:</a:t>
            </a:r>
            <a:endParaRPr lang="en-US"/>
          </a:p>
          <a:p>
            <a:endParaRPr lang="en-GB" sz="2400"/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Speed up the production of the dashboards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Reduce risk (time &amp; error)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Increase replicability</a:t>
            </a: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Examine existing processes</a:t>
            </a: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Meet accessibility standards ensuring we meet our legal requirements as a minimum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342900" lvl="1" indent="-342900"/>
            <a:r>
              <a:rPr lang="en-GB" sz="2400">
                <a:latin typeface="Calibri"/>
                <a:ea typeface="+mn-lt"/>
                <a:cs typeface="+mn-lt"/>
              </a:rPr>
              <a:t>Develop skills and share knowledge</a:t>
            </a:r>
          </a:p>
          <a:p>
            <a:endParaRPr lang="en-GB">
              <a:ea typeface="+mn-lt"/>
              <a:cs typeface="+mn-lt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07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School Information Dashboard RAP Project</vt:lpstr>
      <vt:lpstr>Outline</vt:lpstr>
      <vt:lpstr>What RAP isn't</vt:lpstr>
      <vt:lpstr>What is RAP? Reproducible Analytical Pipelines (RAP)</vt:lpstr>
      <vt:lpstr>Features of RAP Levels of RAP</vt:lpstr>
      <vt:lpstr>  RAP Strategy Government Analysis  Function RAP Strategy  </vt:lpstr>
      <vt:lpstr>School Information Dashboard</vt:lpstr>
      <vt:lpstr>Existing dashboards</vt:lpstr>
      <vt:lpstr>Why RAP for School Information Dashboard?</vt:lpstr>
      <vt:lpstr>Planning Process</vt:lpstr>
      <vt:lpstr>Accessibility Key Resources</vt:lpstr>
      <vt:lpstr>New dashboards - planning</vt:lpstr>
      <vt:lpstr>RAP Principles </vt:lpstr>
      <vt:lpstr>New dashboard</vt:lpstr>
      <vt:lpstr>Contact Us</vt:lpstr>
      <vt:lpstr>Resources</vt:lpstr>
      <vt:lpstr>Accessibility 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Information Dashboards</dc:title>
  <dc:creator>Laura Stott</dc:creator>
  <cp:revision>154</cp:revision>
  <dcterms:created xsi:type="dcterms:W3CDTF">2022-07-01T07:08:00Z</dcterms:created>
  <dcterms:modified xsi:type="dcterms:W3CDTF">2022-10-04T13:13:54Z</dcterms:modified>
</cp:coreProperties>
</file>