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5.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 id="2147483900" r:id="rId2"/>
    <p:sldMasterId id="2147483753" r:id="rId3"/>
    <p:sldMasterId id="2147483763" r:id="rId4"/>
    <p:sldMasterId id="2147483882" r:id="rId5"/>
    <p:sldMasterId id="2147483973" r:id="rId6"/>
    <p:sldMasterId id="2147483997" r:id="rId7"/>
  </p:sldMasterIdLst>
  <p:notesMasterIdLst>
    <p:notesMasterId r:id="rId80"/>
  </p:notesMasterIdLst>
  <p:handoutMasterIdLst>
    <p:handoutMasterId r:id="rId81"/>
  </p:handoutMasterIdLst>
  <p:sldIdLst>
    <p:sldId id="279" r:id="rId8"/>
    <p:sldId id="268" r:id="rId9"/>
    <p:sldId id="259" r:id="rId10"/>
    <p:sldId id="360" r:id="rId11"/>
    <p:sldId id="361" r:id="rId12"/>
    <p:sldId id="363" r:id="rId13"/>
    <p:sldId id="364" r:id="rId14"/>
    <p:sldId id="373" r:id="rId15"/>
    <p:sldId id="374" r:id="rId16"/>
    <p:sldId id="365" r:id="rId17"/>
    <p:sldId id="367" r:id="rId18"/>
    <p:sldId id="370" r:id="rId19"/>
    <p:sldId id="375" r:id="rId20"/>
    <p:sldId id="371" r:id="rId21"/>
    <p:sldId id="402" r:id="rId22"/>
    <p:sldId id="368" r:id="rId23"/>
    <p:sldId id="287" r:id="rId24"/>
    <p:sldId id="281" r:id="rId25"/>
    <p:sldId id="282" r:id="rId26"/>
    <p:sldId id="284" r:id="rId27"/>
    <p:sldId id="285" r:id="rId28"/>
    <p:sldId id="283" r:id="rId29"/>
    <p:sldId id="372" r:id="rId30"/>
    <p:sldId id="376" r:id="rId31"/>
    <p:sldId id="286" r:id="rId32"/>
    <p:sldId id="377" r:id="rId33"/>
    <p:sldId id="379" r:id="rId34"/>
    <p:sldId id="380" r:id="rId35"/>
    <p:sldId id="381" r:id="rId36"/>
    <p:sldId id="382" r:id="rId37"/>
    <p:sldId id="384" r:id="rId38"/>
    <p:sldId id="396" r:id="rId39"/>
    <p:sldId id="388" r:id="rId40"/>
    <p:sldId id="399" r:id="rId41"/>
    <p:sldId id="389" r:id="rId42"/>
    <p:sldId id="397" r:id="rId43"/>
    <p:sldId id="398" r:id="rId44"/>
    <p:sldId id="403" r:id="rId45"/>
    <p:sldId id="405" r:id="rId46"/>
    <p:sldId id="406" r:id="rId47"/>
    <p:sldId id="407" r:id="rId48"/>
    <p:sldId id="400" r:id="rId49"/>
    <p:sldId id="404" r:id="rId50"/>
    <p:sldId id="333" r:id="rId51"/>
    <p:sldId id="330" r:id="rId52"/>
    <p:sldId id="331" r:id="rId53"/>
    <p:sldId id="338" r:id="rId54"/>
    <p:sldId id="409" r:id="rId55"/>
    <p:sldId id="332" r:id="rId56"/>
    <p:sldId id="355" r:id="rId57"/>
    <p:sldId id="408" r:id="rId58"/>
    <p:sldId id="411" r:id="rId59"/>
    <p:sldId id="424" r:id="rId60"/>
    <p:sldId id="412" r:id="rId61"/>
    <p:sldId id="413" r:id="rId62"/>
    <p:sldId id="414" r:id="rId63"/>
    <p:sldId id="415" r:id="rId64"/>
    <p:sldId id="410" r:id="rId65"/>
    <p:sldId id="334" r:id="rId66"/>
    <p:sldId id="339" r:id="rId67"/>
    <p:sldId id="342" r:id="rId68"/>
    <p:sldId id="416" r:id="rId69"/>
    <p:sldId id="417" r:id="rId70"/>
    <p:sldId id="418" r:id="rId71"/>
    <p:sldId id="419" r:id="rId72"/>
    <p:sldId id="420" r:id="rId73"/>
    <p:sldId id="421" r:id="rId74"/>
    <p:sldId id="422" r:id="rId75"/>
    <p:sldId id="336" r:id="rId76"/>
    <p:sldId id="425" r:id="rId77"/>
    <p:sldId id="354" r:id="rId78"/>
    <p:sldId id="423" r:id="rId79"/>
  </p:sldIdLst>
  <p:sldSz cx="12436475" cy="6994525"/>
  <p:notesSz cx="6858000" cy="9144000"/>
  <p:defaultTextStyle>
    <a:defPPr>
      <a:defRPr lang="en-US"/>
    </a:defPPr>
    <a:lvl1pPr algn="l" defTabSz="621792" rtl="0" fontAlgn="base">
      <a:spcBef>
        <a:spcPct val="0"/>
      </a:spcBef>
      <a:spcAft>
        <a:spcPct val="0"/>
      </a:spcAft>
      <a:defRPr kern="1200">
        <a:solidFill>
          <a:schemeClr val="tx1"/>
        </a:solidFill>
        <a:latin typeface="Century Gothic" panose="020B0502020202020204" pitchFamily="34" charset="0"/>
        <a:ea typeface="MS PGothic" pitchFamily="34" charset="-128"/>
        <a:cs typeface="+mn-cs"/>
      </a:defRPr>
    </a:lvl1pPr>
    <a:lvl2pPr marL="621792" algn="l" defTabSz="621792" rtl="0" fontAlgn="base">
      <a:spcBef>
        <a:spcPct val="0"/>
      </a:spcBef>
      <a:spcAft>
        <a:spcPct val="0"/>
      </a:spcAft>
      <a:defRPr kern="1200">
        <a:solidFill>
          <a:schemeClr val="tx1"/>
        </a:solidFill>
        <a:latin typeface="Century Gothic" panose="020B0502020202020204" pitchFamily="34" charset="0"/>
        <a:ea typeface="MS PGothic" pitchFamily="34" charset="-128"/>
        <a:cs typeface="+mn-cs"/>
      </a:defRPr>
    </a:lvl2pPr>
    <a:lvl3pPr marL="1243584" algn="l" defTabSz="621792" rtl="0" fontAlgn="base">
      <a:spcBef>
        <a:spcPct val="0"/>
      </a:spcBef>
      <a:spcAft>
        <a:spcPct val="0"/>
      </a:spcAft>
      <a:defRPr kern="1200">
        <a:solidFill>
          <a:schemeClr val="tx1"/>
        </a:solidFill>
        <a:latin typeface="Century Gothic" panose="020B0502020202020204" pitchFamily="34" charset="0"/>
        <a:ea typeface="MS PGothic" pitchFamily="34" charset="-128"/>
        <a:cs typeface="+mn-cs"/>
      </a:defRPr>
    </a:lvl3pPr>
    <a:lvl4pPr marL="1865376" algn="l" defTabSz="621792" rtl="0" fontAlgn="base">
      <a:spcBef>
        <a:spcPct val="0"/>
      </a:spcBef>
      <a:spcAft>
        <a:spcPct val="0"/>
      </a:spcAft>
      <a:defRPr kern="1200">
        <a:solidFill>
          <a:schemeClr val="tx1"/>
        </a:solidFill>
        <a:latin typeface="Century Gothic" panose="020B0502020202020204" pitchFamily="34" charset="0"/>
        <a:ea typeface="MS PGothic" pitchFamily="34" charset="-128"/>
        <a:cs typeface="+mn-cs"/>
      </a:defRPr>
    </a:lvl4pPr>
    <a:lvl5pPr marL="2487168" algn="l" defTabSz="621792" rtl="0" fontAlgn="base">
      <a:spcBef>
        <a:spcPct val="0"/>
      </a:spcBef>
      <a:spcAft>
        <a:spcPct val="0"/>
      </a:spcAft>
      <a:defRPr kern="1200">
        <a:solidFill>
          <a:schemeClr val="tx1"/>
        </a:solidFill>
        <a:latin typeface="Century Gothic" panose="020B0502020202020204" pitchFamily="34" charset="0"/>
        <a:ea typeface="MS PGothic" pitchFamily="34" charset="-128"/>
        <a:cs typeface="+mn-cs"/>
      </a:defRPr>
    </a:lvl5pPr>
    <a:lvl6pPr marL="3108960" algn="l" defTabSz="1243584" rtl="0" eaLnBrk="1" latinLnBrk="0" hangingPunct="1">
      <a:defRPr kern="1200">
        <a:solidFill>
          <a:schemeClr val="tx1"/>
        </a:solidFill>
        <a:latin typeface="Century Gothic" panose="020B0502020202020204" pitchFamily="34" charset="0"/>
        <a:ea typeface="MS PGothic" pitchFamily="34" charset="-128"/>
        <a:cs typeface="+mn-cs"/>
      </a:defRPr>
    </a:lvl6pPr>
    <a:lvl7pPr marL="3730752" algn="l" defTabSz="1243584" rtl="0" eaLnBrk="1" latinLnBrk="0" hangingPunct="1">
      <a:defRPr kern="1200">
        <a:solidFill>
          <a:schemeClr val="tx1"/>
        </a:solidFill>
        <a:latin typeface="Century Gothic" panose="020B0502020202020204" pitchFamily="34" charset="0"/>
        <a:ea typeface="MS PGothic" pitchFamily="34" charset="-128"/>
        <a:cs typeface="+mn-cs"/>
      </a:defRPr>
    </a:lvl7pPr>
    <a:lvl8pPr marL="4352544" algn="l" defTabSz="1243584" rtl="0" eaLnBrk="1" latinLnBrk="0" hangingPunct="1">
      <a:defRPr kern="1200">
        <a:solidFill>
          <a:schemeClr val="tx1"/>
        </a:solidFill>
        <a:latin typeface="Century Gothic" panose="020B0502020202020204" pitchFamily="34" charset="0"/>
        <a:ea typeface="MS PGothic" pitchFamily="34" charset="-128"/>
        <a:cs typeface="+mn-cs"/>
      </a:defRPr>
    </a:lvl8pPr>
    <a:lvl9pPr marL="4974336" algn="l" defTabSz="1243584" rtl="0" eaLnBrk="1" latinLnBrk="0" hangingPunct="1">
      <a:defRPr kern="1200">
        <a:solidFill>
          <a:schemeClr val="tx1"/>
        </a:solidFill>
        <a:latin typeface="Century Gothic" panose="020B0502020202020204" pitchFamily="34" charset="0"/>
        <a:ea typeface="MS PGothic" pitchFamily="34" charset="-128"/>
        <a:cs typeface="+mn-cs"/>
      </a:defRPr>
    </a:lvl9pPr>
  </p:defaultTextStyle>
  <p:extLst>
    <p:ext uri="{EFAFB233-063F-42B5-8137-9DF3F51BA10A}">
      <p15:sldGuideLst xmlns:p15="http://schemas.microsoft.com/office/powerpoint/2012/main">
        <p15:guide id="1" orient="horz" pos="2203" userDrawn="1">
          <p15:clr>
            <a:srgbClr val="A4A3A4"/>
          </p15:clr>
        </p15:guide>
        <p15:guide id="2" pos="39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9840"/>
    <a:srgbClr val="2D7CBB"/>
    <a:srgbClr val="E0E0E0"/>
    <a:srgbClr val="CECFCD"/>
    <a:srgbClr val="FFFFFF"/>
    <a:srgbClr val="2E85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641" autoAdjust="0"/>
  </p:normalViewPr>
  <p:slideViewPr>
    <p:cSldViewPr snapToGrid="0" snapToObjects="1">
      <p:cViewPr varScale="1">
        <p:scale>
          <a:sx n="94" d="100"/>
          <a:sy n="94" d="100"/>
        </p:scale>
        <p:origin x="66" y="10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78" d="100"/>
          <a:sy n="78" d="100"/>
        </p:scale>
        <p:origin x="2772" y="45"/>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slide" Target="slides/slide61.xml"/><Relationship Id="rId76" Type="http://schemas.openxmlformats.org/officeDocument/2006/relationships/slide" Target="slides/slide69.xml"/><Relationship Id="rId84" Type="http://schemas.openxmlformats.org/officeDocument/2006/relationships/theme" Target="theme/theme1.xml"/><Relationship Id="rId7" Type="http://schemas.openxmlformats.org/officeDocument/2006/relationships/slideMaster" Target="slideMasters/slideMaster7.xml"/><Relationship Id="rId71" Type="http://schemas.openxmlformats.org/officeDocument/2006/relationships/slide" Target="slides/slide64.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slide" Target="slides/slide67.xml"/><Relationship Id="rId79" Type="http://schemas.openxmlformats.org/officeDocument/2006/relationships/slide" Target="slides/slide72.xml"/><Relationship Id="rId5" Type="http://schemas.openxmlformats.org/officeDocument/2006/relationships/slideMaster" Target="slideMasters/slideMaster5.xml"/><Relationship Id="rId61" Type="http://schemas.openxmlformats.org/officeDocument/2006/relationships/slide" Target="slides/slide54.xml"/><Relationship Id="rId82" Type="http://schemas.openxmlformats.org/officeDocument/2006/relationships/presProps" Target="presProps.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entury Gothic" charset="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3777C138-DCF2-4540-AA51-A7315B5A7F79}" type="datetimeFigureOut">
              <a:rPr lang="en-US" altLang="en-US"/>
              <a:pPr>
                <a:defRPr/>
              </a:pPr>
              <a:t>3/31/2016</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Century Gothic" charset="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F27A654-3557-4F95-AEE2-E1D5E1F32485}" type="slidenum">
              <a:rPr lang="en-US" altLang="en-US"/>
              <a:pPr/>
              <a:t>‹#›</a:t>
            </a:fld>
            <a:endParaRPr lang="en-US" altLang="en-US"/>
          </a:p>
        </p:txBody>
      </p:sp>
    </p:spTree>
    <p:extLst>
      <p:ext uri="{BB962C8B-B14F-4D97-AF65-F5344CB8AC3E}">
        <p14:creationId xmlns:p14="http://schemas.microsoft.com/office/powerpoint/2010/main" val="41243736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entury Gothic" charset="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C80332E2-D79B-4DFB-97D8-A8A83518C809}" type="datetimeFigureOut">
              <a:rPr lang="en-US" altLang="en-US"/>
              <a:pPr>
                <a:defRPr/>
              </a:pPr>
              <a:t>3/31/2016</a:t>
            </a:fld>
            <a:endParaRPr lang="en-US"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entury Gothic"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B31DE6D-608E-42E1-B528-A8CCEB6E9B76}" type="slidenum">
              <a:rPr lang="en-US" altLang="en-US"/>
              <a:pPr/>
              <a:t>‹#›</a:t>
            </a:fld>
            <a:endParaRPr lang="en-US" altLang="en-US"/>
          </a:p>
        </p:txBody>
      </p:sp>
    </p:spTree>
    <p:extLst>
      <p:ext uri="{BB962C8B-B14F-4D97-AF65-F5344CB8AC3E}">
        <p14:creationId xmlns:p14="http://schemas.microsoft.com/office/powerpoint/2010/main" val="2291825306"/>
      </p:ext>
    </p:extLst>
  </p:cSld>
  <p:clrMap bg1="lt1" tx1="dk1" bg2="lt2" tx2="dk2" accent1="accent1" accent2="accent2" accent3="accent3" accent4="accent4" accent5="accent5" accent6="accent6" hlink="hlink" folHlink="folHlink"/>
  <p:hf hdr="0" ftr="0" dt="0"/>
  <p:notesStyle>
    <a:lvl1pPr algn="l" defTabSz="621792" rtl="0" eaLnBrk="0" fontAlgn="base" hangingPunct="0">
      <a:spcBef>
        <a:spcPct val="30000"/>
      </a:spcBef>
      <a:spcAft>
        <a:spcPct val="0"/>
      </a:spcAft>
      <a:defRPr sz="1632" kern="1200">
        <a:solidFill>
          <a:schemeClr val="tx1"/>
        </a:solidFill>
        <a:latin typeface="+mn-lt"/>
        <a:ea typeface="MS PGothic" pitchFamily="34" charset="-128"/>
        <a:cs typeface="ＭＳ Ｐゴシック" charset="0"/>
      </a:defRPr>
    </a:lvl1pPr>
    <a:lvl2pPr marL="621792" algn="l" defTabSz="621792" rtl="0" eaLnBrk="0" fontAlgn="base" hangingPunct="0">
      <a:spcBef>
        <a:spcPct val="30000"/>
      </a:spcBef>
      <a:spcAft>
        <a:spcPct val="0"/>
      </a:spcAft>
      <a:defRPr sz="1632" kern="1200">
        <a:solidFill>
          <a:schemeClr val="tx1"/>
        </a:solidFill>
        <a:latin typeface="+mn-lt"/>
        <a:ea typeface="MS PGothic" pitchFamily="34" charset="-128"/>
        <a:cs typeface="+mn-cs"/>
      </a:defRPr>
    </a:lvl2pPr>
    <a:lvl3pPr marL="1243584" algn="l" defTabSz="621792" rtl="0" eaLnBrk="0" fontAlgn="base" hangingPunct="0">
      <a:spcBef>
        <a:spcPct val="30000"/>
      </a:spcBef>
      <a:spcAft>
        <a:spcPct val="0"/>
      </a:spcAft>
      <a:defRPr sz="1632" kern="1200">
        <a:solidFill>
          <a:schemeClr val="tx1"/>
        </a:solidFill>
        <a:latin typeface="+mn-lt"/>
        <a:ea typeface="MS PGothic" pitchFamily="34" charset="-128"/>
        <a:cs typeface="+mn-cs"/>
      </a:defRPr>
    </a:lvl3pPr>
    <a:lvl4pPr marL="1865376" algn="l" defTabSz="621792" rtl="0" eaLnBrk="0" fontAlgn="base" hangingPunct="0">
      <a:spcBef>
        <a:spcPct val="30000"/>
      </a:spcBef>
      <a:spcAft>
        <a:spcPct val="0"/>
      </a:spcAft>
      <a:defRPr sz="1632" kern="1200">
        <a:solidFill>
          <a:schemeClr val="tx1"/>
        </a:solidFill>
        <a:latin typeface="+mn-lt"/>
        <a:ea typeface="MS PGothic" pitchFamily="34" charset="-128"/>
        <a:cs typeface="+mn-cs"/>
      </a:defRPr>
    </a:lvl4pPr>
    <a:lvl5pPr marL="2487168" algn="l" defTabSz="621792" rtl="0" eaLnBrk="0" fontAlgn="base" hangingPunct="0">
      <a:spcBef>
        <a:spcPct val="30000"/>
      </a:spcBef>
      <a:spcAft>
        <a:spcPct val="0"/>
      </a:spcAft>
      <a:defRPr sz="1632" kern="1200">
        <a:solidFill>
          <a:schemeClr val="tx1"/>
        </a:solidFill>
        <a:latin typeface="+mn-lt"/>
        <a:ea typeface="MS PGothic" pitchFamily="34" charset="-128"/>
        <a:cs typeface="+mn-cs"/>
      </a:defRPr>
    </a:lvl5pPr>
    <a:lvl6pPr marL="3108960" algn="l" defTabSz="621792" rtl="0" eaLnBrk="1" latinLnBrk="0" hangingPunct="1">
      <a:defRPr sz="1632" kern="1200">
        <a:solidFill>
          <a:schemeClr val="tx1"/>
        </a:solidFill>
        <a:latin typeface="+mn-lt"/>
        <a:ea typeface="+mn-ea"/>
        <a:cs typeface="+mn-cs"/>
      </a:defRPr>
    </a:lvl6pPr>
    <a:lvl7pPr marL="3730752" algn="l" defTabSz="621792" rtl="0" eaLnBrk="1" latinLnBrk="0" hangingPunct="1">
      <a:defRPr sz="1632" kern="1200">
        <a:solidFill>
          <a:schemeClr val="tx1"/>
        </a:solidFill>
        <a:latin typeface="+mn-lt"/>
        <a:ea typeface="+mn-ea"/>
        <a:cs typeface="+mn-cs"/>
      </a:defRPr>
    </a:lvl7pPr>
    <a:lvl8pPr marL="4352544" algn="l" defTabSz="621792" rtl="0" eaLnBrk="1" latinLnBrk="0" hangingPunct="1">
      <a:defRPr sz="1632" kern="1200">
        <a:solidFill>
          <a:schemeClr val="tx1"/>
        </a:solidFill>
        <a:latin typeface="+mn-lt"/>
        <a:ea typeface="+mn-ea"/>
        <a:cs typeface="+mn-cs"/>
      </a:defRPr>
    </a:lvl8pPr>
    <a:lvl9pPr marL="4974336" algn="l" defTabSz="621792" rtl="0" eaLnBrk="1" latinLnBrk="0" hangingPunct="1">
      <a:defRPr sz="163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entury Gothic" charset="0"/>
                <a:ea typeface="ＭＳ Ｐゴシック" charset="0"/>
              </a:rPr>
              <a:t>Microsoft Ignite 2015</a:t>
            </a:r>
            <a:endParaRPr kumimoji="0" lang="en-US" sz="1200" b="0" i="0" u="none" strike="noStrike" kern="1200" cap="none" spc="0" normalizeH="0" baseline="0" noProof="0" dirty="0" smtClean="0">
              <a:ln>
                <a:noFill/>
              </a:ln>
              <a:solidFill>
                <a:prstClr val="black"/>
              </a:solidFill>
              <a:effectLst/>
              <a:uLnTx/>
              <a:uFillTx/>
              <a:latin typeface="Century Gothic" charset="0"/>
              <a:ea typeface="ＭＳ Ｐゴシック" charset="0"/>
            </a:endParaRPr>
          </a:p>
        </p:txBody>
      </p:sp>
      <p:sp>
        <p:nvSpPr>
          <p:cNvPr id="5" name="Footer Placeholder 4"/>
          <p:cNvSpPr>
            <a:spLocks noGrp="1"/>
          </p:cNvSpPr>
          <p:nvPr>
            <p:ph type="ftr" sz="quarter" idx="11"/>
          </p:nvPr>
        </p:nvSpPr>
        <p:spPr/>
        <p:txBody>
          <a:bodyPr/>
          <a:lstStyle/>
          <a:p>
            <a:pPr marL="0" marR="0" lvl="0" indent="0" algn="l" defTabSz="914099" rtl="0" eaLnBrk="0" fontAlgn="base" latinLnBrk="0" hangingPunct="0">
              <a:lnSpc>
                <a:spcPct val="100000"/>
              </a:lnSpc>
              <a:spcBef>
                <a:spcPct val="0"/>
              </a:spcBef>
              <a:spcAft>
                <a:spcPct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621792" rtl="0" eaLnBrk="1" fontAlgn="base" latinLnBrk="0" hangingPunct="1">
              <a:lnSpc>
                <a:spcPct val="100000"/>
              </a:lnSpc>
              <a:spcBef>
                <a:spcPct val="0"/>
              </a:spcBef>
              <a:spcAft>
                <a:spcPct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entury Gothic" panose="020B0502020202020204" pitchFamily="34" charset="0"/>
                <a:ea typeface="MS PGothic" pitchFamily="34" charset="-128"/>
                <a:cs typeface="+mn-cs"/>
              </a:rPr>
              <a:pPr marL="0" marR="0" lvl="0" indent="0" algn="r" defTabSz="621792" rtl="0" eaLnBrk="1" fontAlgn="base" latinLnBrk="0" hangingPunct="1">
                <a:lnSpc>
                  <a:spcPct val="100000"/>
                </a:lnSpc>
                <a:spcBef>
                  <a:spcPct val="0"/>
                </a:spcBef>
                <a:spcAft>
                  <a:spcPct val="0"/>
                </a:spcAft>
                <a:buClrTx/>
                <a:buSzTx/>
                <a:buFontTx/>
                <a:buNone/>
                <a:tabLst/>
                <a:defRPr/>
              </a:pPr>
              <a:t>3/31/2016 11:11 AM</a:t>
            </a:fld>
            <a:endPar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621792" rtl="0" eaLnBrk="1" fontAlgn="base" latinLnBrk="0" hangingPunct="1">
              <a:lnSpc>
                <a:spcPct val="100000"/>
              </a:lnSpc>
              <a:spcBef>
                <a:spcPct val="0"/>
              </a:spcBef>
              <a:spcAft>
                <a:spcPct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entury Gothic" panose="020B0502020202020204" pitchFamily="34" charset="0"/>
                <a:ea typeface="MS PGothic" pitchFamily="34" charset="-128"/>
                <a:cs typeface="+mn-cs"/>
              </a:rPr>
              <a:pPr marL="0" marR="0" lvl="0" indent="0" algn="r" defTabSz="621792" rtl="0" eaLnBrk="1" fontAlgn="base" latinLnBrk="0" hangingPunct="1">
                <a:lnSpc>
                  <a:spcPct val="100000"/>
                </a:lnSpc>
                <a:spcBef>
                  <a:spcPct val="0"/>
                </a:spcBef>
                <a:spcAft>
                  <a:spcPct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spTree>
    <p:extLst>
      <p:ext uri="{BB962C8B-B14F-4D97-AF65-F5344CB8AC3E}">
        <p14:creationId xmlns:p14="http://schemas.microsoft.com/office/powerpoint/2010/main" val="230534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4883B839-3E2D-461F-9C7C-0ECB651581FB}" type="datetime1">
              <a:rPr lang="en-US" smtClean="0"/>
              <a:t>3/31/2016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02193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0056F32C-2241-48E6-8388-F77F68CEAFB8}" type="datetime1">
              <a:rPr lang="en-US" smtClean="0"/>
              <a:t>3/31/2016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36187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A5C1551-8DBF-450A-B3B4-597F4F42AC44}" type="datetime1">
              <a:rPr lang="en-US" smtClean="0"/>
              <a:t>3/31/2016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52337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621792" rtl="0" eaLnBrk="1" fontAlgn="base" latinLnBrk="0" hangingPunct="1">
              <a:lnSpc>
                <a:spcPct val="100000"/>
              </a:lnSpc>
              <a:spcBef>
                <a:spcPct val="0"/>
              </a:spcBef>
              <a:spcAft>
                <a:spcPct val="0"/>
              </a:spcAft>
              <a:buClrTx/>
              <a:buSzTx/>
              <a:buFontTx/>
              <a:buNone/>
              <a:tabLst/>
              <a:defRPr/>
            </a:pPr>
            <a:fld id="{7A5C1551-8DBF-450A-B3B4-597F4F42AC44}" type="datetime1">
              <a:rPr kumimoji="0" lang="en-US" sz="1200" b="0" i="0" u="none" strike="noStrike" kern="1200" cap="none" spc="0" normalizeH="0" baseline="0" noProof="0" smtClean="0">
                <a:ln>
                  <a:noFill/>
                </a:ln>
                <a:solidFill>
                  <a:prstClr val="black"/>
                </a:solidFill>
                <a:effectLst/>
                <a:uLnTx/>
                <a:uFillTx/>
                <a:latin typeface="Century Gothic" panose="020B0502020202020204" pitchFamily="34" charset="0"/>
                <a:ea typeface="MS PGothic" pitchFamily="34" charset="-128"/>
                <a:cs typeface="+mn-cs"/>
              </a:rPr>
              <a:pPr marL="0" marR="0" lvl="0" indent="0" algn="r" defTabSz="621792" rtl="0" eaLnBrk="1" fontAlgn="base" latinLnBrk="0" hangingPunct="1">
                <a:lnSpc>
                  <a:spcPct val="100000"/>
                </a:lnSpc>
                <a:spcBef>
                  <a:spcPct val="0"/>
                </a:spcBef>
                <a:spcAft>
                  <a:spcPct val="0"/>
                </a:spcAft>
                <a:buClrTx/>
                <a:buSzTx/>
                <a:buFontTx/>
                <a:buNone/>
                <a:tabLst/>
                <a:defRPr/>
              </a:pPr>
              <a:t>3/31/2016</a:t>
            </a:fld>
            <a:endParaRPr kumimoji="0" lang="en-US" sz="1200" b="0" i="0" u="none" strike="noStrike" kern="1200" cap="none" spc="0" normalizeH="0" baseline="0" noProof="0">
              <a:ln>
                <a:noFill/>
              </a:ln>
              <a:solidFill>
                <a:prstClr val="black"/>
              </a:solidFill>
              <a:effectLst/>
              <a:uLnTx/>
              <a:uFillTx/>
              <a:latin typeface="Century Gothic" panose="020B0502020202020204" pitchFamily="34" charset="0"/>
              <a:ea typeface="MS PGothic" pitchFamily="34" charset="-128"/>
              <a:cs typeface="+mn-cs"/>
            </a:endParaRPr>
          </a:p>
        </p:txBody>
      </p:sp>
      <p:sp>
        <p:nvSpPr>
          <p:cNvPr id="5" name="Slide Number Placeholder 4"/>
          <p:cNvSpPr>
            <a:spLocks noGrp="1"/>
          </p:cNvSpPr>
          <p:nvPr>
            <p:ph type="sldNum" sz="quarter" idx="11"/>
          </p:nvPr>
        </p:nvSpPr>
        <p:spPr/>
        <p:txBody>
          <a:bodyPr/>
          <a:lstStyle/>
          <a:p>
            <a:pPr marL="0" marR="0" lvl="0" indent="0" algn="r" defTabSz="621792" rtl="0" eaLnBrk="1" fontAlgn="base" latinLnBrk="0" hangingPunct="1">
              <a:lnSpc>
                <a:spcPct val="100000"/>
              </a:lnSpc>
              <a:spcBef>
                <a:spcPct val="0"/>
              </a:spcBef>
              <a:spcAft>
                <a:spcPct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entury Gothic" panose="020B0502020202020204" pitchFamily="34" charset="0"/>
                <a:ea typeface="MS PGothic" pitchFamily="34" charset="-128"/>
                <a:cs typeface="+mn-cs"/>
              </a:rPr>
              <a:pPr marL="0" marR="0" lvl="0" indent="0" algn="r" defTabSz="621792" rtl="0" eaLnBrk="1" fontAlgn="base" latinLnBrk="0" hangingPunct="1">
                <a:lnSpc>
                  <a:spcPct val="100000"/>
                </a:lnSpc>
                <a:spcBef>
                  <a:spcPct val="0"/>
                </a:spcBef>
                <a:spcAft>
                  <a:spcPct val="0"/>
                </a:spcAft>
                <a:buClrTx/>
                <a:buSzTx/>
                <a:buFontTx/>
                <a:buNone/>
                <a:tabLst/>
                <a:defRPr/>
              </a:pPr>
              <a:t>48</a:t>
            </a:fld>
            <a:endPar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sp>
        <p:nvSpPr>
          <p:cNvPr id="6" name="Header Placeholder 5"/>
          <p:cNvSpPr>
            <a:spLocks noGrp="1"/>
          </p:cNvSpPr>
          <p:nvPr>
            <p:ph type="hdr" sz="quarter" idx="12"/>
          </p:nvPr>
        </p:nvSpPr>
        <p:spPr/>
        <p:txBody>
          <a:bodyPr/>
          <a:lstStyle/>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entury Gothic" charset="0"/>
                <a:ea typeface="ＭＳ Ｐゴシック" charset="0"/>
              </a:rPr>
              <a:t>Microsoft Office</a:t>
            </a:r>
            <a:endParaRPr kumimoji="0" lang="en-US" sz="1200" b="0" i="0" u="none" strike="noStrike" kern="1200" cap="none" spc="0" normalizeH="0" baseline="0" noProof="0" dirty="0">
              <a:ln>
                <a:noFill/>
              </a:ln>
              <a:solidFill>
                <a:prstClr val="black"/>
              </a:solidFill>
              <a:effectLst/>
              <a:uLnTx/>
              <a:uFillTx/>
              <a:latin typeface="Century Gothic" charset="0"/>
              <a:ea typeface="ＭＳ Ｐゴシック" charset="0"/>
            </a:endParaRPr>
          </a:p>
        </p:txBody>
      </p:sp>
      <p:sp>
        <p:nvSpPr>
          <p:cNvPr id="7" name="Footer Placeholder 6"/>
          <p:cNvSpPr>
            <a:spLocks noGrp="1"/>
          </p:cNvSpPr>
          <p:nvPr>
            <p:ph type="ftr" sz="quarter" idx="13"/>
          </p:nvPr>
        </p:nvSpPr>
        <p:spPr/>
        <p:txBody>
          <a:bodyPr/>
          <a:lstStyle/>
          <a:p>
            <a:pPr marL="231775" marR="0" lvl="0" indent="0" algn="l" defTabSz="914099" rtl="0" eaLnBrk="0" fontAlgn="base" latinLnBrk="0" hangingPunct="0">
              <a:lnSpc>
                <a:spcPct val="100000"/>
              </a:lnSpc>
              <a:spcBef>
                <a:spcPct val="0"/>
              </a:spcBef>
              <a:spcAft>
                <a:spcPct val="0"/>
              </a:spcAft>
              <a:buClrTx/>
              <a:buSzTx/>
              <a:buFontTx/>
              <a:buNone/>
              <a:tabLst/>
              <a:defRPr/>
            </a:pPr>
            <a:r>
              <a:rPr kumimoji="0" lang="en-US" sz="5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marR="0" lvl="0" indent="0" algn="l" defTabSz="914099" rtl="0" eaLnBrk="0" fontAlgn="base" latinLnBrk="0" hangingPunct="0">
              <a:lnSpc>
                <a:spcPct val="100000"/>
              </a:lnSpc>
              <a:spcBef>
                <a:spcPct val="0"/>
              </a:spcBef>
              <a:spcAft>
                <a:spcPct val="0"/>
              </a:spcAft>
              <a:buClrTx/>
              <a:buSzTx/>
              <a:buFontTx/>
              <a:buNone/>
              <a:tabLst/>
              <a:defRPr/>
            </a:pPr>
            <a:r>
              <a:rPr kumimoji="0" lang="en-US" sz="5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5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819380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621792" rtl="0" eaLnBrk="1" fontAlgn="base" latinLnBrk="0" hangingPunct="1">
              <a:lnSpc>
                <a:spcPct val="100000"/>
              </a:lnSpc>
              <a:spcBef>
                <a:spcPct val="0"/>
              </a:spcBef>
              <a:spcAft>
                <a:spcPct val="0"/>
              </a:spcAft>
              <a:buClrTx/>
              <a:buSzTx/>
              <a:buFontTx/>
              <a:buNone/>
              <a:tabLst/>
              <a:defRPr/>
            </a:pPr>
            <a:fld id="{3BC8CC0E-121B-4488-9618-3397B77BEEEB}" type="datetime1">
              <a:rPr kumimoji="0" lang="en-US" sz="1200" b="0" i="0" u="none" strike="noStrike" kern="1200" cap="none" spc="0" normalizeH="0" baseline="0" noProof="0" smtClean="0">
                <a:ln>
                  <a:noFill/>
                </a:ln>
                <a:solidFill>
                  <a:prstClr val="black"/>
                </a:solidFill>
                <a:effectLst/>
                <a:uLnTx/>
                <a:uFillTx/>
                <a:latin typeface="Century Gothic" panose="020B0502020202020204" pitchFamily="34" charset="0"/>
                <a:ea typeface="MS PGothic" pitchFamily="34" charset="-128"/>
                <a:cs typeface="+mn-cs"/>
              </a:rPr>
              <a:pPr marL="0" marR="0" lvl="0" indent="0" algn="r" defTabSz="621792" rtl="0" eaLnBrk="1" fontAlgn="base" latinLnBrk="0" hangingPunct="1">
                <a:lnSpc>
                  <a:spcPct val="100000"/>
                </a:lnSpc>
                <a:spcBef>
                  <a:spcPct val="0"/>
                </a:spcBef>
                <a:spcAft>
                  <a:spcPct val="0"/>
                </a:spcAft>
                <a:buClrTx/>
                <a:buSzTx/>
                <a:buFontTx/>
                <a:buNone/>
                <a:tabLst/>
                <a:defRPr/>
              </a:pPr>
              <a:t>3/31/2016</a:t>
            </a:fld>
            <a:endParaRPr kumimoji="0" lang="en-US" sz="1200" b="0" i="0" u="none" strike="noStrike" kern="1200" cap="none" spc="0" normalizeH="0" baseline="0" noProof="0">
              <a:ln>
                <a:noFill/>
              </a:ln>
              <a:solidFill>
                <a:prstClr val="black"/>
              </a:solidFill>
              <a:effectLst/>
              <a:uLnTx/>
              <a:uFillTx/>
              <a:latin typeface="Century Gothic" panose="020B0502020202020204" pitchFamily="34" charset="0"/>
              <a:ea typeface="MS PGothic" pitchFamily="34" charset="-128"/>
              <a:cs typeface="+mn-cs"/>
            </a:endParaRPr>
          </a:p>
        </p:txBody>
      </p:sp>
      <p:sp>
        <p:nvSpPr>
          <p:cNvPr id="5" name="Slide Number Placeholder 4"/>
          <p:cNvSpPr>
            <a:spLocks noGrp="1"/>
          </p:cNvSpPr>
          <p:nvPr>
            <p:ph type="sldNum" sz="quarter" idx="11"/>
          </p:nvPr>
        </p:nvSpPr>
        <p:spPr/>
        <p:txBody>
          <a:bodyPr/>
          <a:lstStyle/>
          <a:p>
            <a:pPr marL="0" marR="0" lvl="0" indent="0" algn="r" defTabSz="621792" rtl="0" eaLnBrk="1" fontAlgn="base" latinLnBrk="0" hangingPunct="1">
              <a:lnSpc>
                <a:spcPct val="100000"/>
              </a:lnSpc>
              <a:spcBef>
                <a:spcPct val="0"/>
              </a:spcBef>
              <a:spcAft>
                <a:spcPct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entury Gothic" panose="020B0502020202020204" pitchFamily="34" charset="0"/>
                <a:ea typeface="MS PGothic" pitchFamily="34" charset="-128"/>
                <a:cs typeface="+mn-cs"/>
              </a:rPr>
              <a:pPr marL="0" marR="0" lvl="0" indent="0" algn="r" defTabSz="621792" rtl="0" eaLnBrk="1" fontAlgn="base" latinLnBrk="0" hangingPunct="1">
                <a:lnSpc>
                  <a:spcPct val="100000"/>
                </a:lnSpc>
                <a:spcBef>
                  <a:spcPct val="0"/>
                </a:spcBef>
                <a:spcAft>
                  <a:spcPct val="0"/>
                </a:spcAft>
                <a:buClrTx/>
                <a:buSzTx/>
                <a:buFontTx/>
                <a:buNone/>
                <a:tabLst/>
                <a:defRPr/>
              </a:pPr>
              <a:t>52</a:t>
            </a:fld>
            <a:endPar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sp>
        <p:nvSpPr>
          <p:cNvPr id="6" name="Header Placeholder 5"/>
          <p:cNvSpPr>
            <a:spLocks noGrp="1"/>
          </p:cNvSpPr>
          <p:nvPr>
            <p:ph type="hdr" sz="quarter" idx="12"/>
          </p:nvPr>
        </p:nvSpPr>
        <p:spPr/>
        <p:txBody>
          <a:bodyPr/>
          <a:lstStyle/>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entury Gothic" charset="0"/>
                <a:ea typeface="ＭＳ Ｐゴシック" charset="0"/>
              </a:rPr>
              <a:t>Microsoft Office</a:t>
            </a:r>
            <a:endParaRPr kumimoji="0" lang="en-US" sz="1200" b="0" i="0" u="none" strike="noStrike" kern="1200" cap="none" spc="0" normalizeH="0" baseline="0" noProof="0" dirty="0">
              <a:ln>
                <a:noFill/>
              </a:ln>
              <a:solidFill>
                <a:prstClr val="black"/>
              </a:solidFill>
              <a:effectLst/>
              <a:uLnTx/>
              <a:uFillTx/>
              <a:latin typeface="Century Gothic" charset="0"/>
              <a:ea typeface="ＭＳ Ｐゴシック" charset="0"/>
            </a:endParaRPr>
          </a:p>
        </p:txBody>
      </p:sp>
      <p:sp>
        <p:nvSpPr>
          <p:cNvPr id="7" name="Footer Placeholder 6"/>
          <p:cNvSpPr>
            <a:spLocks noGrp="1"/>
          </p:cNvSpPr>
          <p:nvPr>
            <p:ph type="ftr" sz="quarter" idx="13"/>
          </p:nvPr>
        </p:nvSpPr>
        <p:spPr/>
        <p:txBody>
          <a:bodyPr/>
          <a:lstStyle/>
          <a:p>
            <a:pPr marL="231775" marR="0" lvl="0" indent="0" algn="l" defTabSz="914099" rtl="0" eaLnBrk="0" fontAlgn="base" latinLnBrk="0" hangingPunct="0">
              <a:lnSpc>
                <a:spcPct val="100000"/>
              </a:lnSpc>
              <a:spcBef>
                <a:spcPct val="0"/>
              </a:spcBef>
              <a:spcAft>
                <a:spcPct val="0"/>
              </a:spcAft>
              <a:buClrTx/>
              <a:buSzTx/>
              <a:buFontTx/>
              <a:buNone/>
              <a:tabLst/>
              <a:defRPr/>
            </a:pPr>
            <a:r>
              <a:rPr kumimoji="0" lang="en-US" sz="5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marR="0" lvl="0" indent="0" algn="l" defTabSz="914099" rtl="0" eaLnBrk="0" fontAlgn="base" latinLnBrk="0" hangingPunct="0">
              <a:lnSpc>
                <a:spcPct val="100000"/>
              </a:lnSpc>
              <a:spcBef>
                <a:spcPct val="0"/>
              </a:spcBef>
              <a:spcAft>
                <a:spcPct val="0"/>
              </a:spcAft>
              <a:buClrTx/>
              <a:buSzTx/>
              <a:buFontTx/>
              <a:buNone/>
              <a:tabLst/>
              <a:defRPr/>
            </a:pPr>
            <a:r>
              <a:rPr kumimoji="0" lang="en-US" sz="5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5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82577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31DE6D-608E-42E1-B528-A8CCEB6E9B76}" type="slidenum">
              <a:rPr lang="en-US" altLang="en-US" smtClean="0"/>
              <a:pPr/>
              <a:t>53</a:t>
            </a:fld>
            <a:endParaRPr lang="en-US" altLang="en-US"/>
          </a:p>
        </p:txBody>
      </p:sp>
    </p:spTree>
    <p:extLst>
      <p:ext uri="{BB962C8B-B14F-4D97-AF65-F5344CB8AC3E}">
        <p14:creationId xmlns:p14="http://schemas.microsoft.com/office/powerpoint/2010/main" val="39635789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3BC8CC0E-121B-4488-9618-3397B77BEEEB}" type="datetime1">
              <a:rPr lang="en-US" smtClean="0"/>
              <a:t>3/31/2016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99389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E18369E4-77BE-4358-8410-33F33BA75378}" type="datetime1">
              <a:rPr lang="en-US" smtClean="0"/>
              <a:t>3/31/2016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07103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entury Gothic" charset="0"/>
                <a:ea typeface="ＭＳ Ｐゴシック" charset="0"/>
              </a:rPr>
              <a:t>Microsoft Ignite 2015</a:t>
            </a:r>
            <a:endParaRPr kumimoji="0" lang="en-US" sz="1200" b="0" i="0" u="none" strike="noStrike" kern="1200" cap="none" spc="0" normalizeH="0" baseline="0" noProof="0" dirty="0" smtClean="0">
              <a:ln>
                <a:noFill/>
              </a:ln>
              <a:solidFill>
                <a:prstClr val="black"/>
              </a:solidFill>
              <a:effectLst/>
              <a:uLnTx/>
              <a:uFillTx/>
              <a:latin typeface="Century Gothic" charset="0"/>
              <a:ea typeface="ＭＳ Ｐゴシック" charset="0"/>
            </a:endParaRPr>
          </a:p>
        </p:txBody>
      </p:sp>
      <p:sp>
        <p:nvSpPr>
          <p:cNvPr id="5" name="Footer Placeholder 4"/>
          <p:cNvSpPr>
            <a:spLocks noGrp="1"/>
          </p:cNvSpPr>
          <p:nvPr>
            <p:ph type="ftr" sz="quarter" idx="11"/>
          </p:nvPr>
        </p:nvSpPr>
        <p:spPr/>
        <p:txBody>
          <a:bodyPr/>
          <a:lstStyle/>
          <a:p>
            <a:pPr marL="0" marR="0" lvl="0" indent="0" algn="l" defTabSz="914099" rtl="0" eaLnBrk="0" fontAlgn="base" latinLnBrk="0" hangingPunct="0">
              <a:lnSpc>
                <a:spcPct val="100000"/>
              </a:lnSpc>
              <a:spcBef>
                <a:spcPct val="0"/>
              </a:spcBef>
              <a:spcAft>
                <a:spcPct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621792" rtl="0" eaLnBrk="1" fontAlgn="base" latinLnBrk="0" hangingPunct="1">
              <a:lnSpc>
                <a:spcPct val="100000"/>
              </a:lnSpc>
              <a:spcBef>
                <a:spcPct val="0"/>
              </a:spcBef>
              <a:spcAft>
                <a:spcPct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entury Gothic" panose="020B0502020202020204" pitchFamily="34" charset="0"/>
                <a:ea typeface="MS PGothic" pitchFamily="34" charset="-128"/>
                <a:cs typeface="+mn-cs"/>
              </a:rPr>
              <a:pPr marL="0" marR="0" lvl="0" indent="0" algn="r" defTabSz="621792" rtl="0" eaLnBrk="1" fontAlgn="base" latinLnBrk="0" hangingPunct="1">
                <a:lnSpc>
                  <a:spcPct val="100000"/>
                </a:lnSpc>
                <a:spcBef>
                  <a:spcPct val="0"/>
                </a:spcBef>
                <a:spcAft>
                  <a:spcPct val="0"/>
                </a:spcAft>
                <a:buClrTx/>
                <a:buSzTx/>
                <a:buFontTx/>
                <a:buNone/>
                <a:tabLst/>
                <a:defRPr/>
              </a:pPr>
              <a:t>3/31/2016 11:11 AM</a:t>
            </a:fld>
            <a:endPar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621792" rtl="0" eaLnBrk="1" fontAlgn="base" latinLnBrk="0" hangingPunct="1">
              <a:lnSpc>
                <a:spcPct val="100000"/>
              </a:lnSpc>
              <a:spcBef>
                <a:spcPct val="0"/>
              </a:spcBef>
              <a:spcAft>
                <a:spcPct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entury Gothic" panose="020B0502020202020204" pitchFamily="34" charset="0"/>
                <a:ea typeface="MS PGothic" pitchFamily="34" charset="-128"/>
                <a:cs typeface="+mn-cs"/>
              </a:rPr>
              <a:pPr marL="0" marR="0" lvl="0" indent="0" algn="r" defTabSz="621792" rtl="0" eaLnBrk="1" fontAlgn="base" latinLnBrk="0" hangingPunct="1">
                <a:lnSpc>
                  <a:spcPct val="100000"/>
                </a:lnSpc>
                <a:spcBef>
                  <a:spcPct val="0"/>
                </a:spcBef>
                <a:spcAft>
                  <a:spcPct val="0"/>
                </a:spcAft>
                <a:buClrTx/>
                <a:buSzTx/>
                <a:buFontTx/>
                <a:buNone/>
                <a:tabLst/>
                <a:defRPr/>
              </a:pPr>
              <a:t>70</a:t>
            </a:fld>
            <a:endPar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spTree>
    <p:extLst>
      <p:ext uri="{BB962C8B-B14F-4D97-AF65-F5344CB8AC3E}">
        <p14:creationId xmlns:p14="http://schemas.microsoft.com/office/powerpoint/2010/main" val="706276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31DE6D-608E-42E1-B528-A8CCEB6E9B76}" type="slidenum">
              <a:rPr lang="en-US" altLang="en-US" smtClean="0"/>
              <a:pPr/>
              <a:t>11</a:t>
            </a:fld>
            <a:endParaRPr lang="en-US" altLang="en-US"/>
          </a:p>
        </p:txBody>
      </p:sp>
    </p:spTree>
    <p:extLst>
      <p:ext uri="{BB962C8B-B14F-4D97-AF65-F5344CB8AC3E}">
        <p14:creationId xmlns:p14="http://schemas.microsoft.com/office/powerpoint/2010/main" val="1404094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621792" rtl="0" eaLnBrk="1" fontAlgn="base" latinLnBrk="0" hangingPunct="1">
              <a:lnSpc>
                <a:spcPct val="100000"/>
              </a:lnSpc>
              <a:spcBef>
                <a:spcPct val="0"/>
              </a:spcBef>
              <a:spcAft>
                <a:spcPct val="0"/>
              </a:spcAft>
              <a:buClrTx/>
              <a:buSzTx/>
              <a:buFontTx/>
              <a:buNone/>
              <a:tabLst/>
              <a:defRPr/>
            </a:pPr>
            <a:fld id="{5B31DE6D-608E-42E1-B528-A8CCEB6E9B76}" type="slidenum">
              <a:rPr kumimoji="0" lang="en-US" altLang="en-US" sz="1200" b="0" i="0" u="none" strike="noStrike" kern="1200" cap="none" spc="0" normalizeH="0" baseline="0" noProof="0" smtClean="0">
                <a:ln>
                  <a:noFill/>
                </a:ln>
                <a:solidFill>
                  <a:prstClr val="black"/>
                </a:solidFill>
                <a:effectLst/>
                <a:uLnTx/>
                <a:uFillTx/>
                <a:latin typeface="Century Gothic" panose="020B0502020202020204" pitchFamily="34" charset="0"/>
                <a:ea typeface="MS PGothic" pitchFamily="34" charset="-128"/>
                <a:cs typeface="+mn-cs"/>
              </a:rPr>
              <a:pPr marL="0" marR="0" lvl="0" indent="0" algn="r" defTabSz="621792"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prstClr val="black"/>
              </a:solidFill>
              <a:effectLst/>
              <a:uLnTx/>
              <a:uFillTx/>
              <a:latin typeface="Century Gothic" panose="020B0502020202020204" pitchFamily="34" charset="0"/>
              <a:ea typeface="MS PGothic" pitchFamily="34" charset="-128"/>
              <a:cs typeface="+mn-cs"/>
            </a:endParaRPr>
          </a:p>
        </p:txBody>
      </p:sp>
    </p:spTree>
    <p:extLst>
      <p:ext uri="{BB962C8B-B14F-4D97-AF65-F5344CB8AC3E}">
        <p14:creationId xmlns:p14="http://schemas.microsoft.com/office/powerpoint/2010/main" val="4087128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621792" rtl="0" eaLnBrk="1" fontAlgn="base" latinLnBrk="0" hangingPunct="1">
              <a:lnSpc>
                <a:spcPct val="100000"/>
              </a:lnSpc>
              <a:spcBef>
                <a:spcPct val="0"/>
              </a:spcBef>
              <a:spcAft>
                <a:spcPct val="0"/>
              </a:spcAft>
              <a:buClrTx/>
              <a:buSzTx/>
              <a:buFontTx/>
              <a:buNone/>
              <a:tabLst/>
              <a:defRPr/>
            </a:pPr>
            <a:fld id="{5B31DE6D-608E-42E1-B528-A8CCEB6E9B76}" type="slidenum">
              <a:rPr kumimoji="0" lang="en-US" altLang="en-US" sz="1200" b="0" i="0" u="none" strike="noStrike" kern="1200" cap="none" spc="0" normalizeH="0" baseline="0" noProof="0" smtClean="0">
                <a:ln>
                  <a:noFill/>
                </a:ln>
                <a:solidFill>
                  <a:prstClr val="black"/>
                </a:solidFill>
                <a:effectLst/>
                <a:uLnTx/>
                <a:uFillTx/>
                <a:latin typeface="Century Gothic" panose="020B0502020202020204" pitchFamily="34" charset="0"/>
                <a:ea typeface="MS PGothic" pitchFamily="34" charset="-128"/>
                <a:cs typeface="+mn-cs"/>
              </a:rPr>
              <a:pPr marL="0" marR="0" lvl="0" indent="0" algn="r" defTabSz="621792" rtl="0" eaLnBrk="1" fontAlgn="base" latinLnBrk="0" hangingPunct="1">
                <a:lnSpc>
                  <a:spcPct val="100000"/>
                </a:lnSpc>
                <a:spcBef>
                  <a:spcPct val="0"/>
                </a:spcBef>
                <a:spcAft>
                  <a:spcPct val="0"/>
                </a:spcAft>
                <a:buClrTx/>
                <a:buSzTx/>
                <a:buFontTx/>
                <a:buNone/>
                <a:tabLst/>
                <a:defRPr/>
              </a:pPr>
              <a:t>13</a:t>
            </a:fld>
            <a:endParaRPr kumimoji="0" lang="en-US" altLang="en-US" sz="1200" b="0" i="0" u="none" strike="noStrike" kern="1200" cap="none" spc="0" normalizeH="0" baseline="0" noProof="0">
              <a:ln>
                <a:noFill/>
              </a:ln>
              <a:solidFill>
                <a:prstClr val="black"/>
              </a:solidFill>
              <a:effectLst/>
              <a:uLnTx/>
              <a:uFillTx/>
              <a:latin typeface="Century Gothic" panose="020B0502020202020204" pitchFamily="34" charset="0"/>
              <a:ea typeface="MS PGothic" pitchFamily="34" charset="-128"/>
              <a:cs typeface="+mn-cs"/>
            </a:endParaRPr>
          </a:p>
        </p:txBody>
      </p:sp>
    </p:spTree>
    <p:extLst>
      <p:ext uri="{BB962C8B-B14F-4D97-AF65-F5344CB8AC3E}">
        <p14:creationId xmlns:p14="http://schemas.microsoft.com/office/powerpoint/2010/main" val="3775686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621792" rtl="0" eaLnBrk="1" fontAlgn="base" latinLnBrk="0" hangingPunct="1">
              <a:lnSpc>
                <a:spcPct val="100000"/>
              </a:lnSpc>
              <a:spcBef>
                <a:spcPct val="0"/>
              </a:spcBef>
              <a:spcAft>
                <a:spcPct val="0"/>
              </a:spcAft>
              <a:buClrTx/>
              <a:buSzTx/>
              <a:buFontTx/>
              <a:buNone/>
              <a:tabLst/>
              <a:defRPr/>
            </a:pPr>
            <a:fld id="{5B31DE6D-608E-42E1-B528-A8CCEB6E9B76}" type="slidenum">
              <a:rPr kumimoji="0" lang="en-US" altLang="en-US" sz="1200" b="0" i="0" u="none" strike="noStrike" kern="1200" cap="none" spc="0" normalizeH="0" baseline="0" noProof="0" smtClean="0">
                <a:ln>
                  <a:noFill/>
                </a:ln>
                <a:solidFill>
                  <a:prstClr val="black"/>
                </a:solidFill>
                <a:effectLst/>
                <a:uLnTx/>
                <a:uFillTx/>
                <a:latin typeface="Century Gothic" panose="020B0502020202020204" pitchFamily="34" charset="0"/>
                <a:ea typeface="MS PGothic" pitchFamily="34" charset="-128"/>
                <a:cs typeface="+mn-cs"/>
              </a:rPr>
              <a:pPr marL="0" marR="0" lvl="0" indent="0" algn="r" defTabSz="621792" rtl="0" eaLnBrk="1" fontAlgn="base" latinLnBrk="0" hangingPunct="1">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a:ln>
                <a:noFill/>
              </a:ln>
              <a:solidFill>
                <a:prstClr val="black"/>
              </a:solidFill>
              <a:effectLst/>
              <a:uLnTx/>
              <a:uFillTx/>
              <a:latin typeface="Century Gothic" panose="020B0502020202020204" pitchFamily="34" charset="0"/>
              <a:ea typeface="MS PGothic" pitchFamily="34" charset="-128"/>
              <a:cs typeface="+mn-cs"/>
            </a:endParaRPr>
          </a:p>
        </p:txBody>
      </p:sp>
    </p:spTree>
    <p:extLst>
      <p:ext uri="{BB962C8B-B14F-4D97-AF65-F5344CB8AC3E}">
        <p14:creationId xmlns:p14="http://schemas.microsoft.com/office/powerpoint/2010/main" val="3959191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621792" rtl="0" eaLnBrk="1" fontAlgn="base" latinLnBrk="0" hangingPunct="1">
              <a:lnSpc>
                <a:spcPct val="100000"/>
              </a:lnSpc>
              <a:spcBef>
                <a:spcPct val="0"/>
              </a:spcBef>
              <a:spcAft>
                <a:spcPct val="0"/>
              </a:spcAft>
              <a:buClrTx/>
              <a:buSzTx/>
              <a:buFontTx/>
              <a:buNone/>
              <a:tabLst/>
              <a:defRPr/>
            </a:pPr>
            <a:fld id="{5B31DE6D-608E-42E1-B528-A8CCEB6E9B76}" type="slidenum">
              <a:rPr kumimoji="0" lang="en-US" altLang="en-US" sz="1200" b="0" i="0" u="none" strike="noStrike" kern="1200" cap="none" spc="0" normalizeH="0" baseline="0" noProof="0" smtClean="0">
                <a:ln>
                  <a:noFill/>
                </a:ln>
                <a:solidFill>
                  <a:prstClr val="black"/>
                </a:solidFill>
                <a:effectLst/>
                <a:uLnTx/>
                <a:uFillTx/>
                <a:latin typeface="Century Gothic" panose="020B0502020202020204" pitchFamily="34" charset="0"/>
                <a:ea typeface="MS PGothic" pitchFamily="34" charset="-128"/>
                <a:cs typeface="+mn-cs"/>
              </a:rPr>
              <a:pPr marL="0" marR="0" lvl="0" indent="0" algn="r" defTabSz="621792" rtl="0" eaLnBrk="1" fontAlgn="base" latinLnBrk="0" hangingPunct="1">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prstClr val="black"/>
              </a:solidFill>
              <a:effectLst/>
              <a:uLnTx/>
              <a:uFillTx/>
              <a:latin typeface="Century Gothic" panose="020B0502020202020204" pitchFamily="34" charset="0"/>
              <a:ea typeface="MS PGothic" pitchFamily="34" charset="-128"/>
              <a:cs typeface="+mn-cs"/>
            </a:endParaRPr>
          </a:p>
        </p:txBody>
      </p:sp>
    </p:spTree>
    <p:extLst>
      <p:ext uri="{BB962C8B-B14F-4D97-AF65-F5344CB8AC3E}">
        <p14:creationId xmlns:p14="http://schemas.microsoft.com/office/powerpoint/2010/main" val="3397245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59716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02997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31DE6D-608E-42E1-B528-A8CCEB6E9B76}" type="slidenum">
              <a:rPr lang="en-US" altLang="en-US" smtClean="0"/>
              <a:pPr/>
              <a:t>39</a:t>
            </a:fld>
            <a:endParaRPr lang="en-US" altLang="en-US"/>
          </a:p>
        </p:txBody>
      </p:sp>
    </p:spTree>
    <p:extLst>
      <p:ext uri="{BB962C8B-B14F-4D97-AF65-F5344CB8AC3E}">
        <p14:creationId xmlns:p14="http://schemas.microsoft.com/office/powerpoint/2010/main" val="3948368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32736" y="3513799"/>
            <a:ext cx="10571004" cy="1498210"/>
          </a:xfrm>
          <a:prstGeom prst="rect">
            <a:avLst/>
          </a:prstGeom>
        </p:spPr>
        <p:txBody>
          <a:bodyPr/>
          <a:lstStyle>
            <a:lvl1pPr>
              <a:defRPr>
                <a:solidFill>
                  <a:srgbClr val="FFFFFF"/>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54693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1824" y="546337"/>
            <a:ext cx="11192828" cy="1165754"/>
          </a:xfrm>
          <a:prstGeom prst="rect">
            <a:avLst/>
          </a:prstGeom>
        </p:spPr>
        <p:txBody>
          <a:bodyPr/>
          <a:lstStyle>
            <a:lvl1pPr>
              <a:defRPr sz="4800"/>
            </a:lvl1pPr>
          </a:lstStyle>
          <a:p>
            <a:r>
              <a:rPr lang="en-US" dirty="0" smtClean="0"/>
              <a:t>Click to edit Master title style</a:t>
            </a:r>
            <a:endParaRPr lang="en-US" dirty="0"/>
          </a:p>
        </p:txBody>
      </p:sp>
      <p:sp>
        <p:nvSpPr>
          <p:cNvPr id="3" name="Text Placeholder 2"/>
          <p:cNvSpPr>
            <a:spLocks noGrp="1"/>
          </p:cNvSpPr>
          <p:nvPr>
            <p:ph type="body" idx="1"/>
          </p:nvPr>
        </p:nvSpPr>
        <p:spPr>
          <a:xfrm>
            <a:off x="621824" y="2189511"/>
            <a:ext cx="5494936" cy="654117"/>
          </a:xfrm>
          <a:prstGeom prst="rect">
            <a:avLst/>
          </a:prstGeom>
        </p:spPr>
        <p:txBody>
          <a:bodyPr anchor="b"/>
          <a:lstStyle>
            <a:lvl1pPr marL="0" indent="0">
              <a:buNone/>
              <a:defRPr sz="3264" b="1"/>
            </a:lvl1pPr>
            <a:lvl2pPr marL="621746" indent="0">
              <a:buNone/>
              <a:defRPr sz="2720" b="1"/>
            </a:lvl2pPr>
            <a:lvl3pPr marL="1243493" indent="0">
              <a:buNone/>
              <a:defRPr sz="2448" b="1"/>
            </a:lvl3pPr>
            <a:lvl4pPr marL="1865239" indent="0">
              <a:buNone/>
              <a:defRPr sz="2176" b="1"/>
            </a:lvl4pPr>
            <a:lvl5pPr marL="2486985" indent="0">
              <a:buNone/>
              <a:defRPr sz="2176" b="1"/>
            </a:lvl5pPr>
            <a:lvl6pPr marL="3108731" indent="0">
              <a:buNone/>
              <a:defRPr sz="2176" b="1"/>
            </a:lvl6pPr>
            <a:lvl7pPr marL="3730478" indent="0">
              <a:buNone/>
              <a:defRPr sz="2176" b="1"/>
            </a:lvl7pPr>
            <a:lvl8pPr marL="4352224" indent="0">
              <a:buNone/>
              <a:defRPr sz="2176" b="1"/>
            </a:lvl8pPr>
            <a:lvl9pPr marL="4973970" indent="0">
              <a:buNone/>
              <a:defRPr sz="2176" b="1"/>
            </a:lvl9pPr>
          </a:lstStyle>
          <a:p>
            <a:pPr lvl="0"/>
            <a:r>
              <a:rPr lang="en-US" dirty="0" smtClean="0"/>
              <a:t>Click to edit Master text styles</a:t>
            </a:r>
          </a:p>
        </p:txBody>
      </p:sp>
      <p:sp>
        <p:nvSpPr>
          <p:cNvPr id="4" name="Content Placeholder 3"/>
          <p:cNvSpPr>
            <a:spLocks noGrp="1"/>
          </p:cNvSpPr>
          <p:nvPr>
            <p:ph sz="half" idx="2"/>
          </p:nvPr>
        </p:nvSpPr>
        <p:spPr>
          <a:xfrm>
            <a:off x="621824" y="2697498"/>
            <a:ext cx="5494936" cy="3599561"/>
          </a:xfrm>
          <a:prstGeom prst="rect">
            <a:avLst/>
          </a:prstGeom>
        </p:spPr>
        <p:txBody>
          <a:bodyPr/>
          <a:lstStyle>
            <a:lvl1pPr>
              <a:defRPr sz="3264"/>
            </a:lvl1pPr>
            <a:lvl2pPr>
              <a:defRPr sz="2720"/>
            </a:lvl2pPr>
            <a:lvl3pPr>
              <a:defRPr sz="2448"/>
            </a:lvl3pPr>
            <a:lvl4pPr>
              <a:defRPr sz="2176"/>
            </a:lvl4pPr>
            <a:lvl5pPr>
              <a:defRPr sz="2176"/>
            </a:lvl5pPr>
            <a:lvl6pPr>
              <a:defRPr sz="2176"/>
            </a:lvl6pPr>
            <a:lvl7pPr>
              <a:defRPr sz="2176"/>
            </a:lvl7pPr>
            <a:lvl8pPr>
              <a:defRPr sz="2176"/>
            </a:lvl8pPr>
            <a:lvl9pPr>
              <a:defRPr sz="2176"/>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17557" y="2189511"/>
            <a:ext cx="5497095" cy="654117"/>
          </a:xfrm>
          <a:prstGeom prst="rect">
            <a:avLst/>
          </a:prstGeom>
        </p:spPr>
        <p:txBody>
          <a:bodyPr anchor="b"/>
          <a:lstStyle>
            <a:lvl1pPr marL="0" indent="0">
              <a:buNone/>
              <a:defRPr sz="3264" b="1"/>
            </a:lvl1pPr>
            <a:lvl2pPr marL="621746" indent="0">
              <a:buNone/>
              <a:defRPr sz="2720" b="1"/>
            </a:lvl2pPr>
            <a:lvl3pPr marL="1243493" indent="0">
              <a:buNone/>
              <a:defRPr sz="2448" b="1"/>
            </a:lvl3pPr>
            <a:lvl4pPr marL="1865239" indent="0">
              <a:buNone/>
              <a:defRPr sz="2176" b="1"/>
            </a:lvl4pPr>
            <a:lvl5pPr marL="2486985" indent="0">
              <a:buNone/>
              <a:defRPr sz="2176" b="1"/>
            </a:lvl5pPr>
            <a:lvl6pPr marL="3108731" indent="0">
              <a:buNone/>
              <a:defRPr sz="2176" b="1"/>
            </a:lvl6pPr>
            <a:lvl7pPr marL="3730478" indent="0">
              <a:buNone/>
              <a:defRPr sz="2176" b="1"/>
            </a:lvl7pPr>
            <a:lvl8pPr marL="4352224" indent="0">
              <a:buNone/>
              <a:defRPr sz="2176" b="1"/>
            </a:lvl8pPr>
            <a:lvl9pPr marL="4973970" indent="0">
              <a:buNone/>
              <a:defRPr sz="2176" b="1"/>
            </a:lvl9pPr>
          </a:lstStyle>
          <a:p>
            <a:pPr lvl="0"/>
            <a:r>
              <a:rPr lang="en-US" smtClean="0"/>
              <a:t>Click to edit Master text styles</a:t>
            </a:r>
          </a:p>
        </p:txBody>
      </p:sp>
      <p:sp>
        <p:nvSpPr>
          <p:cNvPr id="6" name="Content Placeholder 5"/>
          <p:cNvSpPr>
            <a:spLocks noGrp="1"/>
          </p:cNvSpPr>
          <p:nvPr>
            <p:ph sz="quarter" idx="4"/>
          </p:nvPr>
        </p:nvSpPr>
        <p:spPr>
          <a:xfrm>
            <a:off x="6317557" y="2697498"/>
            <a:ext cx="5497095" cy="3599562"/>
          </a:xfrm>
          <a:prstGeom prst="rect">
            <a:avLst/>
          </a:prstGeom>
        </p:spPr>
        <p:txBody>
          <a:bodyPr/>
          <a:lstStyle>
            <a:lvl1pPr>
              <a:defRPr sz="3264"/>
            </a:lvl1pPr>
            <a:lvl2pPr>
              <a:defRPr sz="2720"/>
            </a:lvl2pPr>
            <a:lvl3pPr>
              <a:defRPr sz="2448"/>
            </a:lvl3pPr>
            <a:lvl4pPr>
              <a:defRPr sz="2176"/>
            </a:lvl4pPr>
            <a:lvl5pPr>
              <a:defRPr sz="2176"/>
            </a:lvl5pPr>
            <a:lvl6pPr>
              <a:defRPr sz="2176"/>
            </a:lvl6pPr>
            <a:lvl7pPr>
              <a:defRPr sz="2176"/>
            </a:lvl7pPr>
            <a:lvl8pPr>
              <a:defRPr sz="2176"/>
            </a:lvl8pPr>
            <a:lvl9pPr>
              <a:defRPr sz="2176"/>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10"/>
          </p:nvPr>
        </p:nvSpPr>
        <p:spPr>
          <a:xfrm>
            <a:off x="725461" y="6454824"/>
            <a:ext cx="7904503" cy="371314"/>
          </a:xfrm>
          <a:prstGeom prst="rect">
            <a:avLst/>
          </a:prstGeom>
        </p:spPr>
        <p:txBody>
          <a:bodyPr rtlCol="0"/>
          <a:lstStyle>
            <a:lvl1pPr defTabSz="621746"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3536410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1824" y="533053"/>
            <a:ext cx="11192828" cy="1165754"/>
          </a:xfrm>
          <a:prstGeom prst="rect">
            <a:avLst/>
          </a:prstGeom>
        </p:spPr>
        <p:txBody>
          <a:bodyPr/>
          <a:lstStyle>
            <a:lvl1pPr>
              <a:defRPr sz="4800"/>
            </a:lvl1pPr>
          </a:lstStyle>
          <a:p>
            <a:r>
              <a:rPr lang="en-US" dirty="0" smtClean="0"/>
              <a:t>Click to edit Master title style</a:t>
            </a:r>
            <a:endParaRPr lang="en-US" dirty="0"/>
          </a:p>
        </p:txBody>
      </p:sp>
    </p:spTree>
    <p:extLst>
      <p:ext uri="{BB962C8B-B14F-4D97-AF65-F5344CB8AC3E}">
        <p14:creationId xmlns:p14="http://schemas.microsoft.com/office/powerpoint/2010/main" val="3684839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19672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1824" y="610603"/>
            <a:ext cx="4091515" cy="1185183"/>
          </a:xfrm>
          <a:prstGeom prst="rect">
            <a:avLst/>
          </a:prstGeom>
        </p:spPr>
        <p:txBody>
          <a:bodyPr anchor="b"/>
          <a:lstStyle>
            <a:lvl1pPr algn="l">
              <a:defRPr sz="2720" b="1"/>
            </a:lvl1pPr>
          </a:lstStyle>
          <a:p>
            <a:r>
              <a:rPr lang="en-US" dirty="0" smtClean="0"/>
              <a:t>Click to edit Master title style</a:t>
            </a:r>
            <a:endParaRPr lang="en-US" dirty="0"/>
          </a:p>
        </p:txBody>
      </p:sp>
      <p:sp>
        <p:nvSpPr>
          <p:cNvPr id="3" name="Content Placeholder 2"/>
          <p:cNvSpPr>
            <a:spLocks noGrp="1"/>
          </p:cNvSpPr>
          <p:nvPr>
            <p:ph idx="1"/>
          </p:nvPr>
        </p:nvSpPr>
        <p:spPr>
          <a:xfrm>
            <a:off x="4862316" y="610602"/>
            <a:ext cx="6952335" cy="5636977"/>
          </a:xfrm>
          <a:prstGeom prst="rect">
            <a:avLst/>
          </a:prstGeom>
        </p:spPr>
        <p:txBody>
          <a:bodyPr/>
          <a:lstStyle>
            <a:lvl1pPr>
              <a:defRPr sz="4352"/>
            </a:lvl1pPr>
            <a:lvl2pPr>
              <a:defRPr sz="3808"/>
            </a:lvl2pPr>
            <a:lvl3pPr>
              <a:defRPr sz="3264"/>
            </a:lvl3pPr>
            <a:lvl4pPr>
              <a:defRPr sz="2720"/>
            </a:lvl4pPr>
            <a:lvl5pPr>
              <a:defRPr sz="2720"/>
            </a:lvl5pPr>
            <a:lvl6pPr>
              <a:defRPr sz="2720"/>
            </a:lvl6pPr>
            <a:lvl7pPr>
              <a:defRPr sz="2720"/>
            </a:lvl7pPr>
            <a:lvl8pPr>
              <a:defRPr sz="2720"/>
            </a:lvl8pPr>
            <a:lvl9pPr>
              <a:defRPr sz="27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1824" y="1795786"/>
            <a:ext cx="4091515" cy="4451794"/>
          </a:xfrm>
          <a:prstGeom prst="rect">
            <a:avLst/>
          </a:prstGeom>
        </p:spPr>
        <p:txBody>
          <a:bodyPr/>
          <a:lstStyle>
            <a:lvl1pPr marL="0" indent="0">
              <a:buNone/>
              <a:defRPr sz="1904"/>
            </a:lvl1pPr>
            <a:lvl2pPr marL="621746" indent="0">
              <a:buNone/>
              <a:defRPr sz="1632"/>
            </a:lvl2pPr>
            <a:lvl3pPr marL="1243493" indent="0">
              <a:buNone/>
              <a:defRPr sz="1360"/>
            </a:lvl3pPr>
            <a:lvl4pPr marL="1865239" indent="0">
              <a:buNone/>
              <a:defRPr sz="1224"/>
            </a:lvl4pPr>
            <a:lvl5pPr marL="2486985" indent="0">
              <a:buNone/>
              <a:defRPr sz="1224"/>
            </a:lvl5pPr>
            <a:lvl6pPr marL="3108731" indent="0">
              <a:buNone/>
              <a:defRPr sz="1224"/>
            </a:lvl6pPr>
            <a:lvl7pPr marL="3730478" indent="0">
              <a:buNone/>
              <a:defRPr sz="1224"/>
            </a:lvl7pPr>
            <a:lvl8pPr marL="4352224" indent="0">
              <a:buNone/>
              <a:defRPr sz="1224"/>
            </a:lvl8pPr>
            <a:lvl9pPr marL="4973970" indent="0">
              <a:buNone/>
              <a:defRPr sz="1224"/>
            </a:lvl9pPr>
          </a:lstStyle>
          <a:p>
            <a:pPr lvl="0"/>
            <a:r>
              <a:rPr lang="en-US" dirty="0" smtClean="0"/>
              <a:t>Click to edit Master text styles</a:t>
            </a:r>
          </a:p>
        </p:txBody>
      </p:sp>
    </p:spTree>
    <p:extLst>
      <p:ext uri="{BB962C8B-B14F-4D97-AF65-F5344CB8AC3E}">
        <p14:creationId xmlns:p14="http://schemas.microsoft.com/office/powerpoint/2010/main" val="3269487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7636" y="4896168"/>
            <a:ext cx="7461885" cy="578559"/>
          </a:xfrm>
          <a:prstGeom prst="rect">
            <a:avLst/>
          </a:prstGeom>
        </p:spPr>
        <p:txBody>
          <a:bodyPr anchor="b"/>
          <a:lstStyle>
            <a:lvl1pPr algn="l">
              <a:defRPr sz="2720" b="1"/>
            </a:lvl1pPr>
          </a:lstStyle>
          <a:p>
            <a:r>
              <a:rPr lang="en-US" smtClean="0"/>
              <a:t>Click to edit Master title style</a:t>
            </a:r>
            <a:endParaRPr lang="en-US"/>
          </a:p>
        </p:txBody>
      </p:sp>
      <p:sp>
        <p:nvSpPr>
          <p:cNvPr id="3" name="Picture Placeholder 2"/>
          <p:cNvSpPr>
            <a:spLocks noGrp="1"/>
          </p:cNvSpPr>
          <p:nvPr>
            <p:ph type="pic" idx="1"/>
          </p:nvPr>
        </p:nvSpPr>
        <p:spPr>
          <a:xfrm>
            <a:off x="2437636" y="626053"/>
            <a:ext cx="7461885" cy="4196715"/>
          </a:xfrm>
          <a:prstGeom prst="rect">
            <a:avLst/>
          </a:prstGeom>
        </p:spPr>
        <p:txBody>
          <a:bodyPr rtlCol="0">
            <a:normAutofit/>
          </a:bodyPr>
          <a:lstStyle>
            <a:lvl1pPr marL="0" indent="0">
              <a:buNone/>
              <a:defRPr sz="4352"/>
            </a:lvl1pPr>
            <a:lvl2pPr marL="621746" indent="0">
              <a:buNone/>
              <a:defRPr sz="3808"/>
            </a:lvl2pPr>
            <a:lvl3pPr marL="1243493" indent="0">
              <a:buNone/>
              <a:defRPr sz="3264"/>
            </a:lvl3pPr>
            <a:lvl4pPr marL="1865239" indent="0">
              <a:buNone/>
              <a:defRPr sz="2720"/>
            </a:lvl4pPr>
            <a:lvl5pPr marL="2486985" indent="0">
              <a:buNone/>
              <a:defRPr sz="2720"/>
            </a:lvl5pPr>
            <a:lvl6pPr marL="3108731" indent="0">
              <a:buNone/>
              <a:defRPr sz="2720"/>
            </a:lvl6pPr>
            <a:lvl7pPr marL="3730478" indent="0">
              <a:buNone/>
              <a:defRPr sz="2720"/>
            </a:lvl7pPr>
            <a:lvl8pPr marL="4352224" indent="0">
              <a:buNone/>
              <a:defRPr sz="2720"/>
            </a:lvl8pPr>
            <a:lvl9pPr marL="4973970" indent="0">
              <a:buNone/>
              <a:defRPr sz="2720"/>
            </a:lvl9pPr>
          </a:lstStyle>
          <a:p>
            <a:pPr lvl="0"/>
            <a:endParaRPr lang="en-US" noProof="0" smtClean="0"/>
          </a:p>
        </p:txBody>
      </p:sp>
      <p:sp>
        <p:nvSpPr>
          <p:cNvPr id="4" name="Text Placeholder 3"/>
          <p:cNvSpPr>
            <a:spLocks noGrp="1"/>
          </p:cNvSpPr>
          <p:nvPr>
            <p:ph type="body" sz="half" idx="2"/>
          </p:nvPr>
        </p:nvSpPr>
        <p:spPr>
          <a:xfrm>
            <a:off x="2437636" y="5474727"/>
            <a:ext cx="7461885" cy="820346"/>
          </a:xfrm>
          <a:prstGeom prst="rect">
            <a:avLst/>
          </a:prstGeom>
        </p:spPr>
        <p:txBody>
          <a:bodyPr/>
          <a:lstStyle>
            <a:lvl1pPr marL="0" indent="0">
              <a:buNone/>
              <a:defRPr sz="1904"/>
            </a:lvl1pPr>
            <a:lvl2pPr marL="621746" indent="0">
              <a:buNone/>
              <a:defRPr sz="1632"/>
            </a:lvl2pPr>
            <a:lvl3pPr marL="1243493" indent="0">
              <a:buNone/>
              <a:defRPr sz="1360"/>
            </a:lvl3pPr>
            <a:lvl4pPr marL="1865239" indent="0">
              <a:buNone/>
              <a:defRPr sz="1224"/>
            </a:lvl4pPr>
            <a:lvl5pPr marL="2486985" indent="0">
              <a:buNone/>
              <a:defRPr sz="1224"/>
            </a:lvl5pPr>
            <a:lvl6pPr marL="3108731" indent="0">
              <a:buNone/>
              <a:defRPr sz="1224"/>
            </a:lvl6pPr>
            <a:lvl7pPr marL="3730478" indent="0">
              <a:buNone/>
              <a:defRPr sz="1224"/>
            </a:lvl7pPr>
            <a:lvl8pPr marL="4352224" indent="0">
              <a:buNone/>
              <a:defRPr sz="1224"/>
            </a:lvl8pPr>
            <a:lvl9pPr marL="4973970" indent="0">
              <a:buNone/>
              <a:defRPr sz="1224"/>
            </a:lvl9pPr>
          </a:lstStyle>
          <a:p>
            <a:pPr lvl="0"/>
            <a:r>
              <a:rPr lang="en-US" smtClean="0"/>
              <a:t>Click to edit Master text styles</a:t>
            </a:r>
          </a:p>
        </p:txBody>
      </p:sp>
    </p:spTree>
    <p:extLst>
      <p:ext uri="{BB962C8B-B14F-4D97-AF65-F5344CB8AC3E}">
        <p14:creationId xmlns:p14="http://schemas.microsoft.com/office/powerpoint/2010/main" val="1921914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9260246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398" fontAlgn="base">
              <a:spcBef>
                <a:spcPct val="0"/>
              </a:spcBef>
              <a:spcAft>
                <a:spcPct val="0"/>
              </a:spcAft>
            </a:pPr>
            <a:endParaRPr lang="en-US" sz="22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898614"/>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8"/>
          <p:cNvSpPr>
            <a:spLocks noGrp="1"/>
          </p:cNvSpPr>
          <p:nvPr>
            <p:ph sz="quarter" idx="11"/>
          </p:nvPr>
        </p:nvSpPr>
        <p:spPr>
          <a:xfrm>
            <a:off x="725488" y="649288"/>
            <a:ext cx="10969625" cy="457200"/>
          </a:xfrm>
        </p:spPr>
        <p:txBody>
          <a:bodyPr/>
          <a:lstStyle>
            <a:lvl1pPr marL="0" indent="0">
              <a:buNone/>
              <a:defRPr/>
            </a:lvl1pPr>
            <a:lvl5pPr marL="2486985" indent="0">
              <a:buNone/>
              <a:defRPr/>
            </a:lvl5pPr>
          </a:lstStyle>
          <a:p>
            <a:pPr lvl="0"/>
            <a:r>
              <a:rPr lang="en-US" dirty="0" smtClean="0"/>
              <a:t>Click to edit Master text styles</a:t>
            </a:r>
          </a:p>
        </p:txBody>
      </p:sp>
    </p:spTree>
    <p:extLst>
      <p:ext uri="{BB962C8B-B14F-4D97-AF65-F5344CB8AC3E}">
        <p14:creationId xmlns:p14="http://schemas.microsoft.com/office/powerpoint/2010/main" val="37686033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398" fontAlgn="base">
              <a:spcBef>
                <a:spcPct val="0"/>
              </a:spcBef>
              <a:spcAft>
                <a:spcPct val="0"/>
              </a:spcAft>
            </a:pPr>
            <a:endParaRPr lang="en-US" sz="22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4932288"/>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21824" y="2629083"/>
            <a:ext cx="11192828" cy="1165754"/>
          </a:xfrm>
          <a:prstGeom prst="rect">
            <a:avLst/>
          </a:prstGeom>
        </p:spPr>
        <p:txBody>
          <a:bodyPr vert="horz" lIns="91440" tIns="45720" rIns="91440" bIns="45720" rtlCol="0" anchor="ctr">
            <a:normAutofit/>
          </a:bodyPr>
          <a:lstStyle>
            <a:lvl1pPr>
              <a:defRPr cap="all"/>
            </a:lvl1pPr>
          </a:lstStyle>
          <a:p>
            <a:r>
              <a:rPr lang="en-US" dirty="0" smtClean="0"/>
              <a:t>Click to edit Master title style</a:t>
            </a:r>
            <a:endParaRPr lang="en-US" dirty="0"/>
          </a:p>
        </p:txBody>
      </p:sp>
    </p:spTree>
    <p:extLst>
      <p:ext uri="{BB962C8B-B14F-4D97-AF65-F5344CB8AC3E}">
        <p14:creationId xmlns:p14="http://schemas.microsoft.com/office/powerpoint/2010/main" val="16616490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25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68334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48353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25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96651253"/>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6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25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027952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9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25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40861357"/>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vider Title">
    <p:spTree>
      <p:nvGrpSpPr>
        <p:cNvPr id="1" name=""/>
        <p:cNvGrpSpPr/>
        <p:nvPr/>
      </p:nvGrpSpPr>
      <p:grpSpPr>
        <a:xfrm>
          <a:off x="0" y="0"/>
          <a:ext cx="0" cy="0"/>
          <a:chOff x="0" y="0"/>
          <a:chExt cx="0" cy="0"/>
        </a:xfrm>
      </p:grpSpPr>
      <p:sp>
        <p:nvSpPr>
          <p:cNvPr id="2" name="Title 1"/>
          <p:cNvSpPr>
            <a:spLocks noGrp="1"/>
          </p:cNvSpPr>
          <p:nvPr>
            <p:ph type="ctrTitle"/>
          </p:nvPr>
        </p:nvSpPr>
        <p:spPr>
          <a:xfrm>
            <a:off x="932736" y="1722239"/>
            <a:ext cx="10571004" cy="1498210"/>
          </a:xfrm>
          <a:prstGeom prst="rect">
            <a:avLst/>
          </a:prstGeo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865471" y="3511886"/>
            <a:ext cx="8705533" cy="1787490"/>
          </a:xfrm>
          <a:prstGeom prst="rect">
            <a:avLst/>
          </a:prstGeom>
        </p:spPr>
        <p:txBody>
          <a:bodyPr/>
          <a:lstStyle>
            <a:lvl1pPr marL="0" indent="0" algn="ctr">
              <a:buNone/>
              <a:defRPr>
                <a:solidFill>
                  <a:schemeClr val="bg1"/>
                </a:solidFill>
              </a:defRPr>
            </a:lvl1pPr>
            <a:lvl2pPr marL="621746" indent="0" algn="ctr">
              <a:buNone/>
              <a:defRPr>
                <a:solidFill>
                  <a:schemeClr val="tx1">
                    <a:tint val="75000"/>
                  </a:schemeClr>
                </a:solidFill>
              </a:defRPr>
            </a:lvl2pPr>
            <a:lvl3pPr marL="1243493" indent="0" algn="ctr">
              <a:buNone/>
              <a:defRPr>
                <a:solidFill>
                  <a:schemeClr val="tx1">
                    <a:tint val="75000"/>
                  </a:schemeClr>
                </a:solidFill>
              </a:defRPr>
            </a:lvl3pPr>
            <a:lvl4pPr marL="1865239" indent="0" algn="ctr">
              <a:buNone/>
              <a:defRPr>
                <a:solidFill>
                  <a:schemeClr val="tx1">
                    <a:tint val="75000"/>
                  </a:schemeClr>
                </a:solidFill>
              </a:defRPr>
            </a:lvl4pPr>
            <a:lvl5pPr marL="2486985" indent="0" algn="ctr">
              <a:buNone/>
              <a:defRPr>
                <a:solidFill>
                  <a:schemeClr val="tx1">
                    <a:tint val="75000"/>
                  </a:schemeClr>
                </a:solidFill>
              </a:defRPr>
            </a:lvl5pPr>
            <a:lvl6pPr marL="3108731" indent="0" algn="ctr">
              <a:buNone/>
              <a:defRPr>
                <a:solidFill>
                  <a:schemeClr val="tx1">
                    <a:tint val="75000"/>
                  </a:schemeClr>
                </a:solidFill>
              </a:defRPr>
            </a:lvl6pPr>
            <a:lvl7pPr marL="3730478" indent="0" algn="ctr">
              <a:buNone/>
              <a:defRPr>
                <a:solidFill>
                  <a:schemeClr val="tx1">
                    <a:tint val="75000"/>
                  </a:schemeClr>
                </a:solidFill>
              </a:defRPr>
            </a:lvl7pPr>
            <a:lvl8pPr marL="4352224" indent="0" algn="ctr">
              <a:buNone/>
              <a:defRPr>
                <a:solidFill>
                  <a:schemeClr val="tx1">
                    <a:tint val="75000"/>
                  </a:schemeClr>
                </a:solidFill>
              </a:defRPr>
            </a:lvl8pPr>
            <a:lvl9pPr marL="497397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7407804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58534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21824" y="2629083"/>
            <a:ext cx="11192828" cy="1165754"/>
          </a:xfrm>
          <a:prstGeom prst="rect">
            <a:avLst/>
          </a:prstGeom>
        </p:spPr>
        <p:txBody>
          <a:bodyPr vert="horz" lIns="91440" tIns="45720" rIns="91440" bIns="45720" rtlCol="0" anchor="ctr">
            <a:normAutofit/>
          </a:bodyPr>
          <a:lstStyle>
            <a:lvl1pPr>
              <a:defRPr cap="all"/>
            </a:lvl1pPr>
          </a:lstStyle>
          <a:p>
            <a:r>
              <a:rPr lang="en-US" dirty="0" smtClean="0"/>
              <a:t>Click to edit Master title style</a:t>
            </a:r>
            <a:endParaRPr lang="en-US" dirty="0"/>
          </a:p>
        </p:txBody>
      </p:sp>
    </p:spTree>
    <p:extLst>
      <p:ext uri="{BB962C8B-B14F-4D97-AF65-F5344CB8AC3E}">
        <p14:creationId xmlns:p14="http://schemas.microsoft.com/office/powerpoint/2010/main" val="34536021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5"/>
            <a:ext cx="11889564" cy="917575"/>
          </a:xfrm>
          <a:prstGeom prst="rect">
            <a:avLst/>
          </a:prstGeom>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a:prstGeom prst="rect">
            <a:avLst/>
          </a:prstGeo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2217349"/>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95275"/>
            <a:ext cx="11889564" cy="917575"/>
          </a:xfrm>
          <a:prstGeom prst="rect">
            <a:avLst/>
          </a:prstGeom>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398" fontAlgn="base">
              <a:spcBef>
                <a:spcPct val="0"/>
              </a:spcBef>
              <a:spcAft>
                <a:spcPct val="0"/>
              </a:spcAft>
            </a:pPr>
            <a:endParaRPr lang="en-US" sz="22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a:prstGeom prst="rect">
            <a:avLst/>
          </a:prstGeo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40435872"/>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5"/>
            <a:ext cx="11889564" cy="917575"/>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2937389508"/>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prstGeom prst="rect">
            <a:avLst/>
          </a:prstGeo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93734070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ctrTitle"/>
          </p:nvPr>
        </p:nvSpPr>
        <p:spPr>
          <a:xfrm>
            <a:off x="932736" y="2287385"/>
            <a:ext cx="10571004" cy="1498210"/>
          </a:xfrm>
          <a:prstGeom prst="rect">
            <a:avLst/>
          </a:prstGeom>
        </p:spPr>
        <p:txBody>
          <a:bodyPr/>
          <a:lstStyle>
            <a:lvl1pPr>
              <a:defRPr>
                <a:solidFill>
                  <a:srgbClr val="FFFFFF"/>
                </a:solidFill>
                <a:latin typeface="Source Sans Pro"/>
                <a:cs typeface="Source Sans Pro"/>
              </a:defRPr>
            </a:lvl1pPr>
          </a:lstStyle>
          <a:p>
            <a:r>
              <a:rPr lang="en-US" dirty="0" smtClean="0"/>
              <a:t>Click to edit Master title style</a:t>
            </a:r>
            <a:endParaRPr lang="en-US" dirty="0"/>
          </a:p>
        </p:txBody>
      </p:sp>
    </p:spTree>
    <p:extLst>
      <p:ext uri="{BB962C8B-B14F-4D97-AF65-F5344CB8AC3E}">
        <p14:creationId xmlns:p14="http://schemas.microsoft.com/office/powerpoint/2010/main" val="12764145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0" y="1476621"/>
            <a:ext cx="11375536" cy="2015262"/>
          </a:xfrm>
          <a:prstGeom prst="rect">
            <a:avLst/>
          </a:prstGeom>
        </p:spPr>
        <p:txBody>
          <a:bodyPr/>
          <a:lstStyle>
            <a:lvl1pPr marL="0" indent="0">
              <a:spcBef>
                <a:spcPts val="2448"/>
              </a:spcBef>
              <a:buNone/>
              <a:defRPr sz="4080">
                <a:gradFill>
                  <a:gsLst>
                    <a:gs pos="100000">
                      <a:schemeClr val="bg2"/>
                    </a:gs>
                    <a:gs pos="0">
                      <a:schemeClr val="bg2"/>
                    </a:gs>
                  </a:gsLst>
                  <a:lin ang="5400000" scaled="0"/>
                </a:gradFill>
                <a:latin typeface="+mj-lt"/>
              </a:defRPr>
            </a:lvl1pPr>
            <a:lvl2pPr marL="0" indent="0">
              <a:buNone/>
              <a:defRPr sz="2040">
                <a:gradFill>
                  <a:gsLst>
                    <a:gs pos="100000">
                      <a:schemeClr val="bg2"/>
                    </a:gs>
                    <a:gs pos="0">
                      <a:schemeClr val="bg2"/>
                    </a:gs>
                  </a:gsLst>
                  <a:lin ang="5400000" scaled="0"/>
                </a:gradFill>
              </a:defRPr>
            </a:lvl2pPr>
            <a:lvl3pPr marL="236387" indent="0">
              <a:buNone/>
              <a:defRPr sz="2040">
                <a:gradFill>
                  <a:gsLst>
                    <a:gs pos="100000">
                      <a:schemeClr val="bg2"/>
                    </a:gs>
                    <a:gs pos="0">
                      <a:schemeClr val="bg2"/>
                    </a:gs>
                  </a:gsLst>
                  <a:lin ang="5400000" scaled="0"/>
                </a:gradFill>
              </a:defRPr>
            </a:lvl3pPr>
            <a:lvl4pPr marL="466298" indent="0">
              <a:buNone/>
              <a:defRPr sz="2040">
                <a:gradFill>
                  <a:gsLst>
                    <a:gs pos="100000">
                      <a:schemeClr val="bg2"/>
                    </a:gs>
                    <a:gs pos="0">
                      <a:schemeClr val="bg2"/>
                    </a:gs>
                  </a:gsLst>
                  <a:lin ang="5400000" scaled="0"/>
                </a:gradFill>
              </a:defRPr>
            </a:lvl4pPr>
            <a:lvl5pPr marL="707543" indent="0">
              <a:buNone/>
              <a:defRPr sz="204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a:xfrm>
            <a:off x="529660" y="233151"/>
            <a:ext cx="11375536" cy="762786"/>
          </a:xfrm>
          <a:prstGeom prst="rect">
            <a:avLst/>
          </a:prstGeo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549200480"/>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1824" y="493199"/>
            <a:ext cx="11192828" cy="1165754"/>
          </a:xfrm>
          <a:prstGeom prst="rect">
            <a:avLst/>
          </a:prstGeom>
        </p:spPr>
        <p:txBody>
          <a:bodyPr/>
          <a:lstStyle>
            <a:lvl1pPr>
              <a:defRPr sz="4800"/>
            </a:lvl1pPr>
          </a:lstStyle>
          <a:p>
            <a:r>
              <a:rPr lang="en-US" dirty="0" smtClean="0"/>
              <a:t>Click to edit Master title style</a:t>
            </a:r>
            <a:endParaRPr lang="en-US" dirty="0"/>
          </a:p>
        </p:txBody>
      </p:sp>
      <p:sp>
        <p:nvSpPr>
          <p:cNvPr id="3" name="Content Placeholder 2"/>
          <p:cNvSpPr>
            <a:spLocks noGrp="1"/>
          </p:cNvSpPr>
          <p:nvPr>
            <p:ph idx="1"/>
          </p:nvPr>
        </p:nvSpPr>
        <p:spPr>
          <a:xfrm>
            <a:off x="621824" y="1632057"/>
            <a:ext cx="11192828" cy="4615523"/>
          </a:xfrm>
          <a:prstGeom prst="rect">
            <a:avLst/>
          </a:prstGeom>
        </p:spPr>
        <p:txBody>
          <a:bodyPr/>
          <a:lstStyle>
            <a:lvl1pPr>
              <a:defRPr sz="3600"/>
            </a:lvl1pPr>
            <a:lvl2pPr>
              <a:defRPr sz="3200">
                <a:solidFill>
                  <a:schemeClr val="accent2">
                    <a:lumMod val="50000"/>
                  </a:schemeClr>
                </a:solidFill>
              </a:defRPr>
            </a:lvl2pPr>
            <a:lvl3pPr>
              <a:defRPr sz="28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861984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82396" y="3498282"/>
            <a:ext cx="10571004" cy="1390270"/>
          </a:xfrm>
          <a:prstGeom prst="rect">
            <a:avLst/>
          </a:prstGeom>
        </p:spPr>
        <p:txBody>
          <a:bodyPr anchor="t"/>
          <a:lstStyle>
            <a:lvl1pPr algn="l">
              <a:defRPr sz="5440" b="0"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982396" y="1967692"/>
            <a:ext cx="10571004" cy="1530591"/>
          </a:xfrm>
          <a:prstGeom prst="rect">
            <a:avLst/>
          </a:prstGeom>
        </p:spPr>
        <p:txBody>
          <a:bodyPr anchor="b"/>
          <a:lstStyle>
            <a:lvl1pPr marL="0" indent="0">
              <a:buNone/>
              <a:defRPr sz="2720">
                <a:solidFill>
                  <a:schemeClr val="tx1">
                    <a:tint val="75000"/>
                  </a:schemeClr>
                </a:solidFill>
              </a:defRPr>
            </a:lvl1pPr>
            <a:lvl2pPr marL="621746" indent="0">
              <a:buNone/>
              <a:defRPr sz="2448">
                <a:solidFill>
                  <a:schemeClr val="tx1">
                    <a:tint val="75000"/>
                  </a:schemeClr>
                </a:solidFill>
              </a:defRPr>
            </a:lvl2pPr>
            <a:lvl3pPr marL="1243493" indent="0">
              <a:buNone/>
              <a:defRPr sz="2176">
                <a:solidFill>
                  <a:schemeClr val="tx1">
                    <a:tint val="75000"/>
                  </a:schemeClr>
                </a:solidFill>
              </a:defRPr>
            </a:lvl3pPr>
            <a:lvl4pPr marL="1865239" indent="0">
              <a:buNone/>
              <a:defRPr sz="1904">
                <a:solidFill>
                  <a:schemeClr val="tx1">
                    <a:tint val="75000"/>
                  </a:schemeClr>
                </a:solidFill>
              </a:defRPr>
            </a:lvl4pPr>
            <a:lvl5pPr marL="2486985" indent="0">
              <a:buNone/>
              <a:defRPr sz="1904">
                <a:solidFill>
                  <a:schemeClr val="tx1">
                    <a:tint val="75000"/>
                  </a:schemeClr>
                </a:solidFill>
              </a:defRPr>
            </a:lvl5pPr>
            <a:lvl6pPr marL="3108731" indent="0">
              <a:buNone/>
              <a:defRPr sz="1904">
                <a:solidFill>
                  <a:schemeClr val="tx1">
                    <a:tint val="75000"/>
                  </a:schemeClr>
                </a:solidFill>
              </a:defRPr>
            </a:lvl6pPr>
            <a:lvl7pPr marL="3730478" indent="0">
              <a:buNone/>
              <a:defRPr sz="1904">
                <a:solidFill>
                  <a:schemeClr val="tx1">
                    <a:tint val="75000"/>
                  </a:schemeClr>
                </a:solidFill>
              </a:defRPr>
            </a:lvl7pPr>
            <a:lvl8pPr marL="4352224" indent="0">
              <a:buNone/>
              <a:defRPr sz="1904">
                <a:solidFill>
                  <a:schemeClr val="tx1">
                    <a:tint val="75000"/>
                  </a:schemeClr>
                </a:solidFill>
              </a:defRPr>
            </a:lvl8pPr>
            <a:lvl9pPr marL="4973970" indent="0">
              <a:buNone/>
              <a:defRPr sz="1904">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27780247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1824" y="533053"/>
            <a:ext cx="11192828" cy="1165754"/>
          </a:xfrm>
          <a:prstGeom prst="rect">
            <a:avLst/>
          </a:prstGeom>
        </p:spPr>
        <p:txBody>
          <a:bodyPr/>
          <a:lstStyle>
            <a:lvl1pPr>
              <a:defRPr sz="4800"/>
            </a:lvl1pPr>
          </a:lstStyle>
          <a:p>
            <a:r>
              <a:rPr lang="en-US" dirty="0" smtClean="0"/>
              <a:t>Click to edit Master title style</a:t>
            </a:r>
            <a:endParaRPr lang="en-US" dirty="0"/>
          </a:p>
        </p:txBody>
      </p:sp>
      <p:sp>
        <p:nvSpPr>
          <p:cNvPr id="3" name="Content Placeholder 2"/>
          <p:cNvSpPr>
            <a:spLocks noGrp="1"/>
          </p:cNvSpPr>
          <p:nvPr>
            <p:ph sz="half" idx="1"/>
          </p:nvPr>
        </p:nvSpPr>
        <p:spPr>
          <a:xfrm>
            <a:off x="621824" y="1738334"/>
            <a:ext cx="5492776" cy="4266464"/>
          </a:xfrm>
          <a:prstGeom prst="rect">
            <a:avLst/>
          </a:prstGeom>
        </p:spPr>
        <p:txBody>
          <a:bodyPr/>
          <a:lstStyle>
            <a:lvl1pPr>
              <a:defRPr sz="3808"/>
            </a:lvl1pPr>
            <a:lvl2pPr>
              <a:defRPr sz="3264"/>
            </a:lvl2pPr>
            <a:lvl3pPr>
              <a:defRPr sz="2720"/>
            </a:lvl3pPr>
            <a:lvl4pPr>
              <a:defRPr sz="2448"/>
            </a:lvl4pPr>
            <a:lvl5pPr>
              <a:defRPr sz="2448"/>
            </a:lvl5pPr>
            <a:lvl6pPr>
              <a:defRPr sz="2448"/>
            </a:lvl6pPr>
            <a:lvl7pPr>
              <a:defRPr sz="2448"/>
            </a:lvl7pPr>
            <a:lvl8pPr>
              <a:defRPr sz="2448"/>
            </a:lvl8pPr>
            <a:lvl9pPr>
              <a:defRPr sz="2448"/>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321875" y="1738334"/>
            <a:ext cx="5492776" cy="4266463"/>
          </a:xfrm>
          <a:prstGeom prst="rect">
            <a:avLst/>
          </a:prstGeom>
        </p:spPr>
        <p:txBody>
          <a:bodyPr/>
          <a:lstStyle>
            <a:lvl1pPr>
              <a:defRPr sz="3808"/>
            </a:lvl1pPr>
            <a:lvl2pPr>
              <a:defRPr sz="3264"/>
            </a:lvl2pPr>
            <a:lvl3pPr>
              <a:defRPr sz="2720"/>
            </a:lvl3pPr>
            <a:lvl4pPr>
              <a:defRPr sz="2448"/>
            </a:lvl4pPr>
            <a:lvl5pPr>
              <a:defRPr sz="2448"/>
            </a:lvl5pPr>
            <a:lvl6pPr>
              <a:defRPr sz="2448"/>
            </a:lvl6pPr>
            <a:lvl7pPr>
              <a:defRPr sz="2448"/>
            </a:lvl7pPr>
            <a:lvl8pPr>
              <a:defRPr sz="2448"/>
            </a:lvl8pPr>
            <a:lvl9pPr>
              <a:defRPr sz="244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377843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1824" y="546337"/>
            <a:ext cx="11192828" cy="1165754"/>
          </a:xfrm>
          <a:prstGeom prst="rect">
            <a:avLst/>
          </a:prstGeom>
        </p:spPr>
        <p:txBody>
          <a:bodyPr/>
          <a:lstStyle>
            <a:lvl1pPr>
              <a:defRPr sz="4800"/>
            </a:lvl1pPr>
          </a:lstStyle>
          <a:p>
            <a:r>
              <a:rPr lang="en-US" dirty="0" smtClean="0"/>
              <a:t>Click to edit Master title style</a:t>
            </a:r>
            <a:endParaRPr lang="en-US" dirty="0"/>
          </a:p>
        </p:txBody>
      </p:sp>
      <p:sp>
        <p:nvSpPr>
          <p:cNvPr id="3" name="Text Placeholder 2"/>
          <p:cNvSpPr>
            <a:spLocks noGrp="1"/>
          </p:cNvSpPr>
          <p:nvPr>
            <p:ph type="body" idx="1"/>
          </p:nvPr>
        </p:nvSpPr>
        <p:spPr>
          <a:xfrm>
            <a:off x="621824" y="2189511"/>
            <a:ext cx="5494936" cy="654117"/>
          </a:xfrm>
          <a:prstGeom prst="rect">
            <a:avLst/>
          </a:prstGeom>
        </p:spPr>
        <p:txBody>
          <a:bodyPr anchor="b"/>
          <a:lstStyle>
            <a:lvl1pPr marL="0" indent="0">
              <a:buNone/>
              <a:defRPr sz="3264" b="1"/>
            </a:lvl1pPr>
            <a:lvl2pPr marL="621746" indent="0">
              <a:buNone/>
              <a:defRPr sz="2720" b="1"/>
            </a:lvl2pPr>
            <a:lvl3pPr marL="1243493" indent="0">
              <a:buNone/>
              <a:defRPr sz="2448" b="1"/>
            </a:lvl3pPr>
            <a:lvl4pPr marL="1865239" indent="0">
              <a:buNone/>
              <a:defRPr sz="2176" b="1"/>
            </a:lvl4pPr>
            <a:lvl5pPr marL="2486985" indent="0">
              <a:buNone/>
              <a:defRPr sz="2176" b="1"/>
            </a:lvl5pPr>
            <a:lvl6pPr marL="3108731" indent="0">
              <a:buNone/>
              <a:defRPr sz="2176" b="1"/>
            </a:lvl6pPr>
            <a:lvl7pPr marL="3730478" indent="0">
              <a:buNone/>
              <a:defRPr sz="2176" b="1"/>
            </a:lvl7pPr>
            <a:lvl8pPr marL="4352224" indent="0">
              <a:buNone/>
              <a:defRPr sz="2176" b="1"/>
            </a:lvl8pPr>
            <a:lvl9pPr marL="4973970" indent="0">
              <a:buNone/>
              <a:defRPr sz="2176" b="1"/>
            </a:lvl9pPr>
          </a:lstStyle>
          <a:p>
            <a:pPr lvl="0"/>
            <a:r>
              <a:rPr lang="en-US" dirty="0" smtClean="0"/>
              <a:t>Click to edit Master text styles</a:t>
            </a:r>
          </a:p>
        </p:txBody>
      </p:sp>
      <p:sp>
        <p:nvSpPr>
          <p:cNvPr id="4" name="Content Placeholder 3"/>
          <p:cNvSpPr>
            <a:spLocks noGrp="1"/>
          </p:cNvSpPr>
          <p:nvPr>
            <p:ph sz="half" idx="2"/>
          </p:nvPr>
        </p:nvSpPr>
        <p:spPr>
          <a:xfrm>
            <a:off x="621824" y="2697498"/>
            <a:ext cx="5494936" cy="3599561"/>
          </a:xfrm>
          <a:prstGeom prst="rect">
            <a:avLst/>
          </a:prstGeom>
        </p:spPr>
        <p:txBody>
          <a:bodyPr/>
          <a:lstStyle>
            <a:lvl1pPr>
              <a:defRPr sz="3264"/>
            </a:lvl1pPr>
            <a:lvl2pPr>
              <a:defRPr sz="2720"/>
            </a:lvl2pPr>
            <a:lvl3pPr>
              <a:defRPr sz="2448"/>
            </a:lvl3pPr>
            <a:lvl4pPr>
              <a:defRPr sz="2176"/>
            </a:lvl4pPr>
            <a:lvl5pPr>
              <a:defRPr sz="2176"/>
            </a:lvl5pPr>
            <a:lvl6pPr>
              <a:defRPr sz="2176"/>
            </a:lvl6pPr>
            <a:lvl7pPr>
              <a:defRPr sz="2176"/>
            </a:lvl7pPr>
            <a:lvl8pPr>
              <a:defRPr sz="2176"/>
            </a:lvl8pPr>
            <a:lvl9pPr>
              <a:defRPr sz="2176"/>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17557" y="2189511"/>
            <a:ext cx="5497095" cy="654117"/>
          </a:xfrm>
          <a:prstGeom prst="rect">
            <a:avLst/>
          </a:prstGeom>
        </p:spPr>
        <p:txBody>
          <a:bodyPr anchor="b"/>
          <a:lstStyle>
            <a:lvl1pPr marL="0" indent="0">
              <a:buNone/>
              <a:defRPr sz="3264" b="1"/>
            </a:lvl1pPr>
            <a:lvl2pPr marL="621746" indent="0">
              <a:buNone/>
              <a:defRPr sz="2720" b="1"/>
            </a:lvl2pPr>
            <a:lvl3pPr marL="1243493" indent="0">
              <a:buNone/>
              <a:defRPr sz="2448" b="1"/>
            </a:lvl3pPr>
            <a:lvl4pPr marL="1865239" indent="0">
              <a:buNone/>
              <a:defRPr sz="2176" b="1"/>
            </a:lvl4pPr>
            <a:lvl5pPr marL="2486985" indent="0">
              <a:buNone/>
              <a:defRPr sz="2176" b="1"/>
            </a:lvl5pPr>
            <a:lvl6pPr marL="3108731" indent="0">
              <a:buNone/>
              <a:defRPr sz="2176" b="1"/>
            </a:lvl6pPr>
            <a:lvl7pPr marL="3730478" indent="0">
              <a:buNone/>
              <a:defRPr sz="2176" b="1"/>
            </a:lvl7pPr>
            <a:lvl8pPr marL="4352224" indent="0">
              <a:buNone/>
              <a:defRPr sz="2176" b="1"/>
            </a:lvl8pPr>
            <a:lvl9pPr marL="4973970" indent="0">
              <a:buNone/>
              <a:defRPr sz="2176" b="1"/>
            </a:lvl9pPr>
          </a:lstStyle>
          <a:p>
            <a:pPr lvl="0"/>
            <a:r>
              <a:rPr lang="en-US" smtClean="0"/>
              <a:t>Click to edit Master text styles</a:t>
            </a:r>
          </a:p>
        </p:txBody>
      </p:sp>
      <p:sp>
        <p:nvSpPr>
          <p:cNvPr id="6" name="Content Placeholder 5"/>
          <p:cNvSpPr>
            <a:spLocks noGrp="1"/>
          </p:cNvSpPr>
          <p:nvPr>
            <p:ph sz="quarter" idx="4"/>
          </p:nvPr>
        </p:nvSpPr>
        <p:spPr>
          <a:xfrm>
            <a:off x="6317557" y="2697498"/>
            <a:ext cx="5497095" cy="3599562"/>
          </a:xfrm>
          <a:prstGeom prst="rect">
            <a:avLst/>
          </a:prstGeom>
        </p:spPr>
        <p:txBody>
          <a:bodyPr/>
          <a:lstStyle>
            <a:lvl1pPr>
              <a:defRPr sz="3264"/>
            </a:lvl1pPr>
            <a:lvl2pPr>
              <a:defRPr sz="2720"/>
            </a:lvl2pPr>
            <a:lvl3pPr>
              <a:defRPr sz="2448"/>
            </a:lvl3pPr>
            <a:lvl4pPr>
              <a:defRPr sz="2176"/>
            </a:lvl4pPr>
            <a:lvl5pPr>
              <a:defRPr sz="2176"/>
            </a:lvl5pPr>
            <a:lvl6pPr>
              <a:defRPr sz="2176"/>
            </a:lvl6pPr>
            <a:lvl7pPr>
              <a:defRPr sz="2176"/>
            </a:lvl7pPr>
            <a:lvl8pPr>
              <a:defRPr sz="2176"/>
            </a:lvl8pPr>
            <a:lvl9pPr>
              <a:defRPr sz="2176"/>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10"/>
          </p:nvPr>
        </p:nvSpPr>
        <p:spPr>
          <a:xfrm>
            <a:off x="725461" y="6454824"/>
            <a:ext cx="7904503" cy="371314"/>
          </a:xfrm>
          <a:prstGeom prst="rect">
            <a:avLst/>
          </a:prstGeom>
        </p:spPr>
        <p:txBody>
          <a:bodyPr rtlCol="0"/>
          <a:lstStyle>
            <a:lvl1pPr defTabSz="621746" fontAlgn="auto">
              <a:spcBef>
                <a:spcPts val="0"/>
              </a:spcBef>
              <a:spcAft>
                <a:spcPts val="0"/>
              </a:spcAft>
              <a:defRPr>
                <a:latin typeface="+mn-lt"/>
                <a:ea typeface="+mn-ea"/>
              </a:defRPr>
            </a:lvl1pPr>
          </a:lstStyle>
          <a:p>
            <a:pPr marL="0" marR="0" lvl="0" indent="0" algn="l" defTabSz="62174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entury Gothic"/>
                <a:ea typeface="+mn-ea"/>
                <a:cs typeface="+mn-cs"/>
              </a:rPr>
              <a:t>#ITDEVCON</a:t>
            </a:r>
          </a:p>
        </p:txBody>
      </p:sp>
    </p:spTree>
    <p:extLst>
      <p:ext uri="{BB962C8B-B14F-4D97-AF65-F5344CB8AC3E}">
        <p14:creationId xmlns:p14="http://schemas.microsoft.com/office/powerpoint/2010/main" val="5576244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1824" y="533053"/>
            <a:ext cx="11192828" cy="1165754"/>
          </a:xfrm>
          <a:prstGeom prst="rect">
            <a:avLst/>
          </a:prstGeom>
        </p:spPr>
        <p:txBody>
          <a:bodyPr/>
          <a:lstStyle>
            <a:lvl1pPr>
              <a:defRPr sz="4800"/>
            </a:lvl1pPr>
          </a:lstStyle>
          <a:p>
            <a:r>
              <a:rPr lang="en-US" dirty="0" smtClean="0"/>
              <a:t>Click to edit Master title style</a:t>
            </a:r>
            <a:endParaRPr lang="en-US" dirty="0"/>
          </a:p>
        </p:txBody>
      </p:sp>
      <p:sp>
        <p:nvSpPr>
          <p:cNvPr id="3" name="Footer Placeholder 4"/>
          <p:cNvSpPr>
            <a:spLocks noGrp="1"/>
          </p:cNvSpPr>
          <p:nvPr>
            <p:ph type="ftr" sz="quarter" idx="10"/>
          </p:nvPr>
        </p:nvSpPr>
        <p:spPr>
          <a:xfrm>
            <a:off x="725461" y="6454824"/>
            <a:ext cx="7904503" cy="371314"/>
          </a:xfrm>
          <a:prstGeom prst="rect">
            <a:avLst/>
          </a:prstGeom>
        </p:spPr>
        <p:txBody>
          <a:bodyPr rtlCol="0"/>
          <a:lstStyle>
            <a:lvl1pPr defTabSz="621746" fontAlgn="auto">
              <a:spcBef>
                <a:spcPts val="0"/>
              </a:spcBef>
              <a:spcAft>
                <a:spcPts val="0"/>
              </a:spcAft>
              <a:defRPr>
                <a:latin typeface="+mn-lt"/>
                <a:ea typeface="+mn-ea"/>
              </a:defRPr>
            </a:lvl1pPr>
          </a:lstStyle>
          <a:p>
            <a:pPr marL="0" marR="0" lvl="0" indent="0" algn="l" defTabSz="62174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entury Gothic"/>
                <a:ea typeface="+mn-ea"/>
                <a:cs typeface="+mn-cs"/>
              </a:rPr>
              <a:t>#ITDEVCON</a:t>
            </a:r>
          </a:p>
        </p:txBody>
      </p:sp>
    </p:spTree>
    <p:extLst>
      <p:ext uri="{BB962C8B-B14F-4D97-AF65-F5344CB8AC3E}">
        <p14:creationId xmlns:p14="http://schemas.microsoft.com/office/powerpoint/2010/main" val="20518933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a:xfrm>
            <a:off x="725461" y="6454824"/>
            <a:ext cx="7904503" cy="371314"/>
          </a:xfrm>
          <a:prstGeom prst="rect">
            <a:avLst/>
          </a:prstGeom>
        </p:spPr>
        <p:txBody>
          <a:bodyPr rtlCol="0"/>
          <a:lstStyle>
            <a:lvl1pPr defTabSz="621746" fontAlgn="auto">
              <a:spcBef>
                <a:spcPts val="0"/>
              </a:spcBef>
              <a:spcAft>
                <a:spcPts val="0"/>
              </a:spcAft>
              <a:defRPr>
                <a:latin typeface="+mn-lt"/>
                <a:ea typeface="+mn-ea"/>
              </a:defRPr>
            </a:lvl1pPr>
          </a:lstStyle>
          <a:p>
            <a:pPr marL="0" marR="0" lvl="0" indent="0" algn="l" defTabSz="62174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entury Gothic"/>
                <a:ea typeface="+mn-ea"/>
                <a:cs typeface="+mn-cs"/>
              </a:rPr>
              <a:t>#ITDEVCON</a:t>
            </a:r>
          </a:p>
        </p:txBody>
      </p:sp>
    </p:spTree>
    <p:extLst>
      <p:ext uri="{BB962C8B-B14F-4D97-AF65-F5344CB8AC3E}">
        <p14:creationId xmlns:p14="http://schemas.microsoft.com/office/powerpoint/2010/main" val="12916766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1824" y="610603"/>
            <a:ext cx="4091515" cy="1185183"/>
          </a:xfrm>
          <a:prstGeom prst="rect">
            <a:avLst/>
          </a:prstGeom>
        </p:spPr>
        <p:txBody>
          <a:bodyPr anchor="b"/>
          <a:lstStyle>
            <a:lvl1pPr algn="l">
              <a:defRPr sz="2720" b="1"/>
            </a:lvl1pPr>
          </a:lstStyle>
          <a:p>
            <a:r>
              <a:rPr lang="en-US" dirty="0" smtClean="0"/>
              <a:t>Click to edit Master title style</a:t>
            </a:r>
            <a:endParaRPr lang="en-US" dirty="0"/>
          </a:p>
        </p:txBody>
      </p:sp>
      <p:sp>
        <p:nvSpPr>
          <p:cNvPr id="3" name="Content Placeholder 2"/>
          <p:cNvSpPr>
            <a:spLocks noGrp="1"/>
          </p:cNvSpPr>
          <p:nvPr>
            <p:ph idx="1"/>
          </p:nvPr>
        </p:nvSpPr>
        <p:spPr>
          <a:xfrm>
            <a:off x="4862316" y="610602"/>
            <a:ext cx="6952335" cy="5636977"/>
          </a:xfrm>
          <a:prstGeom prst="rect">
            <a:avLst/>
          </a:prstGeom>
        </p:spPr>
        <p:txBody>
          <a:bodyPr/>
          <a:lstStyle>
            <a:lvl1pPr>
              <a:defRPr sz="4352"/>
            </a:lvl1pPr>
            <a:lvl2pPr>
              <a:defRPr sz="3808"/>
            </a:lvl2pPr>
            <a:lvl3pPr>
              <a:defRPr sz="3264"/>
            </a:lvl3pPr>
            <a:lvl4pPr>
              <a:defRPr sz="2720"/>
            </a:lvl4pPr>
            <a:lvl5pPr>
              <a:defRPr sz="2720"/>
            </a:lvl5pPr>
            <a:lvl6pPr>
              <a:defRPr sz="2720"/>
            </a:lvl6pPr>
            <a:lvl7pPr>
              <a:defRPr sz="2720"/>
            </a:lvl7pPr>
            <a:lvl8pPr>
              <a:defRPr sz="2720"/>
            </a:lvl8pPr>
            <a:lvl9pPr>
              <a:defRPr sz="27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1824" y="1795786"/>
            <a:ext cx="4091515" cy="4451794"/>
          </a:xfrm>
          <a:prstGeom prst="rect">
            <a:avLst/>
          </a:prstGeom>
        </p:spPr>
        <p:txBody>
          <a:bodyPr/>
          <a:lstStyle>
            <a:lvl1pPr marL="0" indent="0">
              <a:buNone/>
              <a:defRPr sz="1904"/>
            </a:lvl1pPr>
            <a:lvl2pPr marL="621746" indent="0">
              <a:buNone/>
              <a:defRPr sz="1632"/>
            </a:lvl2pPr>
            <a:lvl3pPr marL="1243493" indent="0">
              <a:buNone/>
              <a:defRPr sz="1360"/>
            </a:lvl3pPr>
            <a:lvl4pPr marL="1865239" indent="0">
              <a:buNone/>
              <a:defRPr sz="1224"/>
            </a:lvl4pPr>
            <a:lvl5pPr marL="2486985" indent="0">
              <a:buNone/>
              <a:defRPr sz="1224"/>
            </a:lvl5pPr>
            <a:lvl6pPr marL="3108731" indent="0">
              <a:buNone/>
              <a:defRPr sz="1224"/>
            </a:lvl6pPr>
            <a:lvl7pPr marL="3730478" indent="0">
              <a:buNone/>
              <a:defRPr sz="1224"/>
            </a:lvl7pPr>
            <a:lvl8pPr marL="4352224" indent="0">
              <a:buNone/>
              <a:defRPr sz="1224"/>
            </a:lvl8pPr>
            <a:lvl9pPr marL="4973970" indent="0">
              <a:buNone/>
              <a:defRPr sz="1224"/>
            </a:lvl9pPr>
          </a:lstStyle>
          <a:p>
            <a:pPr lvl="0"/>
            <a:r>
              <a:rPr lang="en-US" dirty="0" smtClean="0"/>
              <a:t>Click to edit Master text styles</a:t>
            </a:r>
          </a:p>
        </p:txBody>
      </p:sp>
      <p:sp>
        <p:nvSpPr>
          <p:cNvPr id="5" name="Footer Placeholder 4"/>
          <p:cNvSpPr>
            <a:spLocks noGrp="1"/>
          </p:cNvSpPr>
          <p:nvPr>
            <p:ph type="ftr" sz="quarter" idx="10"/>
          </p:nvPr>
        </p:nvSpPr>
        <p:spPr>
          <a:xfrm>
            <a:off x="725461" y="6454824"/>
            <a:ext cx="7904503" cy="371314"/>
          </a:xfrm>
          <a:prstGeom prst="rect">
            <a:avLst/>
          </a:prstGeom>
        </p:spPr>
        <p:txBody>
          <a:bodyPr rtlCol="0"/>
          <a:lstStyle>
            <a:lvl1pPr defTabSz="621746" fontAlgn="auto">
              <a:spcBef>
                <a:spcPts val="0"/>
              </a:spcBef>
              <a:spcAft>
                <a:spcPts val="0"/>
              </a:spcAft>
              <a:defRPr>
                <a:latin typeface="+mn-lt"/>
                <a:ea typeface="+mn-ea"/>
              </a:defRPr>
            </a:lvl1pPr>
          </a:lstStyle>
          <a:p>
            <a:pPr marL="0" marR="0" lvl="0" indent="0" algn="l" defTabSz="62174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entury Gothic"/>
                <a:ea typeface="+mn-ea"/>
                <a:cs typeface="+mn-cs"/>
              </a:rPr>
              <a:t>#ITDEVCON</a:t>
            </a:r>
          </a:p>
        </p:txBody>
      </p:sp>
    </p:spTree>
    <p:extLst>
      <p:ext uri="{BB962C8B-B14F-4D97-AF65-F5344CB8AC3E}">
        <p14:creationId xmlns:p14="http://schemas.microsoft.com/office/powerpoint/2010/main" val="25383883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7636" y="4896168"/>
            <a:ext cx="7461885" cy="578559"/>
          </a:xfrm>
          <a:prstGeom prst="rect">
            <a:avLst/>
          </a:prstGeom>
        </p:spPr>
        <p:txBody>
          <a:bodyPr anchor="b"/>
          <a:lstStyle>
            <a:lvl1pPr algn="l">
              <a:defRPr sz="2720" b="1"/>
            </a:lvl1pPr>
          </a:lstStyle>
          <a:p>
            <a:r>
              <a:rPr lang="en-US" smtClean="0"/>
              <a:t>Click to edit Master title style</a:t>
            </a:r>
            <a:endParaRPr lang="en-US"/>
          </a:p>
        </p:txBody>
      </p:sp>
      <p:sp>
        <p:nvSpPr>
          <p:cNvPr id="3" name="Picture Placeholder 2"/>
          <p:cNvSpPr>
            <a:spLocks noGrp="1"/>
          </p:cNvSpPr>
          <p:nvPr>
            <p:ph type="pic" idx="1"/>
          </p:nvPr>
        </p:nvSpPr>
        <p:spPr>
          <a:xfrm>
            <a:off x="2437636" y="626053"/>
            <a:ext cx="7461885" cy="4196715"/>
          </a:xfrm>
          <a:prstGeom prst="rect">
            <a:avLst/>
          </a:prstGeom>
        </p:spPr>
        <p:txBody>
          <a:bodyPr rtlCol="0">
            <a:normAutofit/>
          </a:bodyPr>
          <a:lstStyle>
            <a:lvl1pPr marL="0" indent="0">
              <a:buNone/>
              <a:defRPr sz="4352"/>
            </a:lvl1pPr>
            <a:lvl2pPr marL="621746" indent="0">
              <a:buNone/>
              <a:defRPr sz="3808"/>
            </a:lvl2pPr>
            <a:lvl3pPr marL="1243493" indent="0">
              <a:buNone/>
              <a:defRPr sz="3264"/>
            </a:lvl3pPr>
            <a:lvl4pPr marL="1865239" indent="0">
              <a:buNone/>
              <a:defRPr sz="2720"/>
            </a:lvl4pPr>
            <a:lvl5pPr marL="2486985" indent="0">
              <a:buNone/>
              <a:defRPr sz="2720"/>
            </a:lvl5pPr>
            <a:lvl6pPr marL="3108731" indent="0">
              <a:buNone/>
              <a:defRPr sz="2720"/>
            </a:lvl6pPr>
            <a:lvl7pPr marL="3730478" indent="0">
              <a:buNone/>
              <a:defRPr sz="2720"/>
            </a:lvl7pPr>
            <a:lvl8pPr marL="4352224" indent="0">
              <a:buNone/>
              <a:defRPr sz="2720"/>
            </a:lvl8pPr>
            <a:lvl9pPr marL="4973970" indent="0">
              <a:buNone/>
              <a:defRPr sz="2720"/>
            </a:lvl9pPr>
          </a:lstStyle>
          <a:p>
            <a:pPr lvl="0"/>
            <a:endParaRPr lang="en-US" noProof="0" smtClean="0"/>
          </a:p>
        </p:txBody>
      </p:sp>
      <p:sp>
        <p:nvSpPr>
          <p:cNvPr id="4" name="Text Placeholder 3"/>
          <p:cNvSpPr>
            <a:spLocks noGrp="1"/>
          </p:cNvSpPr>
          <p:nvPr>
            <p:ph type="body" sz="half" idx="2"/>
          </p:nvPr>
        </p:nvSpPr>
        <p:spPr>
          <a:xfrm>
            <a:off x="2437636" y="5474727"/>
            <a:ext cx="7461885" cy="820346"/>
          </a:xfrm>
          <a:prstGeom prst="rect">
            <a:avLst/>
          </a:prstGeom>
        </p:spPr>
        <p:txBody>
          <a:bodyPr/>
          <a:lstStyle>
            <a:lvl1pPr marL="0" indent="0">
              <a:buNone/>
              <a:defRPr sz="1904"/>
            </a:lvl1pPr>
            <a:lvl2pPr marL="621746" indent="0">
              <a:buNone/>
              <a:defRPr sz="1632"/>
            </a:lvl2pPr>
            <a:lvl3pPr marL="1243493" indent="0">
              <a:buNone/>
              <a:defRPr sz="1360"/>
            </a:lvl3pPr>
            <a:lvl4pPr marL="1865239" indent="0">
              <a:buNone/>
              <a:defRPr sz="1224"/>
            </a:lvl4pPr>
            <a:lvl5pPr marL="2486985" indent="0">
              <a:buNone/>
              <a:defRPr sz="1224"/>
            </a:lvl5pPr>
            <a:lvl6pPr marL="3108731" indent="0">
              <a:buNone/>
              <a:defRPr sz="1224"/>
            </a:lvl6pPr>
            <a:lvl7pPr marL="3730478" indent="0">
              <a:buNone/>
              <a:defRPr sz="1224"/>
            </a:lvl7pPr>
            <a:lvl8pPr marL="4352224" indent="0">
              <a:buNone/>
              <a:defRPr sz="1224"/>
            </a:lvl8pPr>
            <a:lvl9pPr marL="4973970" indent="0">
              <a:buNone/>
              <a:defRPr sz="1224"/>
            </a:lvl9pPr>
          </a:lstStyle>
          <a:p>
            <a:pPr lvl="0"/>
            <a:r>
              <a:rPr lang="en-US" smtClean="0"/>
              <a:t>Click to edit Master text styles</a:t>
            </a:r>
          </a:p>
        </p:txBody>
      </p:sp>
      <p:sp>
        <p:nvSpPr>
          <p:cNvPr id="5" name="Footer Placeholder 4"/>
          <p:cNvSpPr>
            <a:spLocks noGrp="1"/>
          </p:cNvSpPr>
          <p:nvPr>
            <p:ph type="ftr" sz="quarter" idx="10"/>
          </p:nvPr>
        </p:nvSpPr>
        <p:spPr>
          <a:xfrm>
            <a:off x="725461" y="6454824"/>
            <a:ext cx="7904503" cy="371314"/>
          </a:xfrm>
          <a:prstGeom prst="rect">
            <a:avLst/>
          </a:prstGeom>
        </p:spPr>
        <p:txBody>
          <a:bodyPr rtlCol="0"/>
          <a:lstStyle>
            <a:lvl1pPr defTabSz="621746" fontAlgn="auto">
              <a:spcBef>
                <a:spcPts val="0"/>
              </a:spcBef>
              <a:spcAft>
                <a:spcPts val="0"/>
              </a:spcAft>
              <a:defRPr>
                <a:latin typeface="+mn-lt"/>
                <a:ea typeface="+mn-ea"/>
              </a:defRPr>
            </a:lvl1pPr>
          </a:lstStyle>
          <a:p>
            <a:pPr marL="0" marR="0" lvl="0" indent="0" algn="l" defTabSz="62174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entury Gothic"/>
                <a:ea typeface="+mn-ea"/>
                <a:cs typeface="+mn-cs"/>
              </a:rPr>
              <a:t>#ITDEVCON</a:t>
            </a:r>
          </a:p>
        </p:txBody>
      </p:sp>
    </p:spTree>
    <p:extLst>
      <p:ext uri="{BB962C8B-B14F-4D97-AF65-F5344CB8AC3E}">
        <p14:creationId xmlns:p14="http://schemas.microsoft.com/office/powerpoint/2010/main" val="13848609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2537788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5"/>
            <a:ext cx="11889564" cy="917575"/>
          </a:xfrm>
          <a:prstGeom prst="rect">
            <a:avLst/>
          </a:prstGeom>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a:prstGeom prst="rect">
            <a:avLst/>
          </a:prstGeo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42239335"/>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25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5" name="Text Placeholder 4"/>
          <p:cNvSpPr>
            <a:spLocks noGrp="1"/>
          </p:cNvSpPr>
          <p:nvPr>
            <p:ph type="body" sz="quarter" idx="10"/>
          </p:nvPr>
        </p:nvSpPr>
        <p:spPr>
          <a:xfrm>
            <a:off x="274638" y="1898614"/>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8"/>
          <p:cNvSpPr>
            <a:spLocks noGrp="1"/>
          </p:cNvSpPr>
          <p:nvPr>
            <p:ph sz="quarter" idx="11"/>
          </p:nvPr>
        </p:nvSpPr>
        <p:spPr>
          <a:xfrm>
            <a:off x="725488" y="649288"/>
            <a:ext cx="10969625" cy="457200"/>
          </a:xfrm>
        </p:spPr>
        <p:txBody>
          <a:bodyPr/>
          <a:lstStyle>
            <a:lvl1pPr marL="0" indent="0">
              <a:buNone/>
              <a:defRPr/>
            </a:lvl1pPr>
            <a:lvl5pPr marL="2486985" indent="0">
              <a:buNone/>
              <a:defRPr/>
            </a:lvl5pPr>
          </a:lstStyle>
          <a:p>
            <a:pPr lvl="0"/>
            <a:r>
              <a:rPr lang="en-US" dirty="0" smtClean="0"/>
              <a:t>Click to edit Master text styles</a:t>
            </a:r>
          </a:p>
        </p:txBody>
      </p:sp>
    </p:spTree>
    <p:extLst>
      <p:ext uri="{BB962C8B-B14F-4D97-AF65-F5344CB8AC3E}">
        <p14:creationId xmlns:p14="http://schemas.microsoft.com/office/powerpoint/2010/main" val="1538968880"/>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25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4305027"/>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25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9784863"/>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25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5908122"/>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4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25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90139420"/>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5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25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144578"/>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6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25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77047563"/>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7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25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6786303"/>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8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25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2341031"/>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9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25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2583717"/>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0" y="1476621"/>
            <a:ext cx="11375536" cy="2015262"/>
          </a:xfrm>
          <a:prstGeom prst="rect">
            <a:avLst/>
          </a:prstGeom>
        </p:spPr>
        <p:txBody>
          <a:bodyPr/>
          <a:lstStyle>
            <a:lvl1pPr marL="0" indent="0">
              <a:spcBef>
                <a:spcPts val="2448"/>
              </a:spcBef>
              <a:buNone/>
              <a:defRPr sz="4080">
                <a:gradFill>
                  <a:gsLst>
                    <a:gs pos="100000">
                      <a:schemeClr val="bg2"/>
                    </a:gs>
                    <a:gs pos="0">
                      <a:schemeClr val="bg2"/>
                    </a:gs>
                  </a:gsLst>
                  <a:lin ang="5400000" scaled="0"/>
                </a:gradFill>
                <a:latin typeface="+mj-lt"/>
              </a:defRPr>
            </a:lvl1pPr>
            <a:lvl2pPr marL="0" indent="0">
              <a:buNone/>
              <a:defRPr sz="2040">
                <a:gradFill>
                  <a:gsLst>
                    <a:gs pos="100000">
                      <a:schemeClr val="bg2"/>
                    </a:gs>
                    <a:gs pos="0">
                      <a:schemeClr val="bg2"/>
                    </a:gs>
                  </a:gsLst>
                  <a:lin ang="5400000" scaled="0"/>
                </a:gradFill>
              </a:defRPr>
            </a:lvl2pPr>
            <a:lvl3pPr marL="236387" indent="0">
              <a:buNone/>
              <a:defRPr sz="2040">
                <a:gradFill>
                  <a:gsLst>
                    <a:gs pos="100000">
                      <a:schemeClr val="bg2"/>
                    </a:gs>
                    <a:gs pos="0">
                      <a:schemeClr val="bg2"/>
                    </a:gs>
                  </a:gsLst>
                  <a:lin ang="5400000" scaled="0"/>
                </a:gradFill>
              </a:defRPr>
            </a:lvl3pPr>
            <a:lvl4pPr marL="466298" indent="0">
              <a:buNone/>
              <a:defRPr sz="2040">
                <a:gradFill>
                  <a:gsLst>
                    <a:gs pos="100000">
                      <a:schemeClr val="bg2"/>
                    </a:gs>
                    <a:gs pos="0">
                      <a:schemeClr val="bg2"/>
                    </a:gs>
                  </a:gsLst>
                  <a:lin ang="5400000" scaled="0"/>
                </a:gradFill>
              </a:defRPr>
            </a:lvl4pPr>
            <a:lvl5pPr marL="707543" indent="0">
              <a:buNone/>
              <a:defRPr sz="204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a:xfrm>
            <a:off x="529660" y="233151"/>
            <a:ext cx="11375536" cy="762786"/>
          </a:xfrm>
          <a:prstGeom prst="rect">
            <a:avLst/>
          </a:prstGeo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265398819"/>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1824" y="493199"/>
            <a:ext cx="11192828" cy="1165754"/>
          </a:xfrm>
          <a:prstGeom prst="rect">
            <a:avLst/>
          </a:prstGeom>
        </p:spPr>
        <p:txBody>
          <a:bodyPr/>
          <a:lstStyle>
            <a:lvl1pPr>
              <a:defRPr sz="4800"/>
            </a:lvl1pPr>
          </a:lstStyle>
          <a:p>
            <a:r>
              <a:rPr lang="en-US" dirty="0" smtClean="0"/>
              <a:t>Click to edit Master title style</a:t>
            </a:r>
            <a:endParaRPr lang="en-US" dirty="0"/>
          </a:p>
        </p:txBody>
      </p:sp>
      <p:sp>
        <p:nvSpPr>
          <p:cNvPr id="3" name="Content Placeholder 2"/>
          <p:cNvSpPr>
            <a:spLocks noGrp="1"/>
          </p:cNvSpPr>
          <p:nvPr>
            <p:ph idx="1"/>
          </p:nvPr>
        </p:nvSpPr>
        <p:spPr>
          <a:xfrm>
            <a:off x="621824" y="1632057"/>
            <a:ext cx="11192828" cy="4615523"/>
          </a:xfrm>
          <a:prstGeom prst="rect">
            <a:avLst/>
          </a:prstGeom>
        </p:spPr>
        <p:txBody>
          <a:bodyPr/>
          <a:lstStyle>
            <a:lvl1pPr>
              <a:defRPr sz="3600"/>
            </a:lvl1pPr>
            <a:lvl2pPr>
              <a:defRPr sz="3200">
                <a:solidFill>
                  <a:schemeClr val="accent2">
                    <a:lumMod val="50000"/>
                  </a:schemeClr>
                </a:solidFill>
              </a:defRPr>
            </a:lvl2pPr>
            <a:lvl3pPr>
              <a:defRPr sz="28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0903670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82396" y="3498282"/>
            <a:ext cx="10571004" cy="1390270"/>
          </a:xfrm>
          <a:prstGeom prst="rect">
            <a:avLst/>
          </a:prstGeom>
        </p:spPr>
        <p:txBody>
          <a:bodyPr anchor="t"/>
          <a:lstStyle>
            <a:lvl1pPr algn="l">
              <a:defRPr sz="5440" b="0"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982396" y="1967692"/>
            <a:ext cx="10571004" cy="1530591"/>
          </a:xfrm>
          <a:prstGeom prst="rect">
            <a:avLst/>
          </a:prstGeom>
        </p:spPr>
        <p:txBody>
          <a:bodyPr anchor="b"/>
          <a:lstStyle>
            <a:lvl1pPr marL="0" indent="0">
              <a:buNone/>
              <a:defRPr sz="2720">
                <a:solidFill>
                  <a:schemeClr val="tx1">
                    <a:tint val="75000"/>
                  </a:schemeClr>
                </a:solidFill>
              </a:defRPr>
            </a:lvl1pPr>
            <a:lvl2pPr marL="621746" indent="0">
              <a:buNone/>
              <a:defRPr sz="2448">
                <a:solidFill>
                  <a:schemeClr val="tx1">
                    <a:tint val="75000"/>
                  </a:schemeClr>
                </a:solidFill>
              </a:defRPr>
            </a:lvl2pPr>
            <a:lvl3pPr marL="1243493" indent="0">
              <a:buNone/>
              <a:defRPr sz="2176">
                <a:solidFill>
                  <a:schemeClr val="tx1">
                    <a:tint val="75000"/>
                  </a:schemeClr>
                </a:solidFill>
              </a:defRPr>
            </a:lvl3pPr>
            <a:lvl4pPr marL="1865239" indent="0">
              <a:buNone/>
              <a:defRPr sz="1904">
                <a:solidFill>
                  <a:schemeClr val="tx1">
                    <a:tint val="75000"/>
                  </a:schemeClr>
                </a:solidFill>
              </a:defRPr>
            </a:lvl4pPr>
            <a:lvl5pPr marL="2486985" indent="0">
              <a:buNone/>
              <a:defRPr sz="1904">
                <a:solidFill>
                  <a:schemeClr val="tx1">
                    <a:tint val="75000"/>
                  </a:schemeClr>
                </a:solidFill>
              </a:defRPr>
            </a:lvl5pPr>
            <a:lvl6pPr marL="3108731" indent="0">
              <a:buNone/>
              <a:defRPr sz="1904">
                <a:solidFill>
                  <a:schemeClr val="tx1">
                    <a:tint val="75000"/>
                  </a:schemeClr>
                </a:solidFill>
              </a:defRPr>
            </a:lvl6pPr>
            <a:lvl7pPr marL="3730478" indent="0">
              <a:buNone/>
              <a:defRPr sz="1904">
                <a:solidFill>
                  <a:schemeClr val="tx1">
                    <a:tint val="75000"/>
                  </a:schemeClr>
                </a:solidFill>
              </a:defRPr>
            </a:lvl7pPr>
            <a:lvl8pPr marL="4352224" indent="0">
              <a:buNone/>
              <a:defRPr sz="1904">
                <a:solidFill>
                  <a:schemeClr val="tx1">
                    <a:tint val="75000"/>
                  </a:schemeClr>
                </a:solidFill>
              </a:defRPr>
            </a:lvl8pPr>
            <a:lvl9pPr marL="4973970" indent="0">
              <a:buNone/>
              <a:defRPr sz="1904">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273681400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1824" y="533053"/>
            <a:ext cx="11192828" cy="1165754"/>
          </a:xfrm>
          <a:prstGeom prst="rect">
            <a:avLst/>
          </a:prstGeom>
        </p:spPr>
        <p:txBody>
          <a:bodyPr/>
          <a:lstStyle>
            <a:lvl1pPr>
              <a:defRPr sz="4800"/>
            </a:lvl1pPr>
          </a:lstStyle>
          <a:p>
            <a:r>
              <a:rPr lang="en-US" dirty="0" smtClean="0"/>
              <a:t>Click to edit Master title style</a:t>
            </a:r>
            <a:endParaRPr lang="en-US" dirty="0"/>
          </a:p>
        </p:txBody>
      </p:sp>
      <p:sp>
        <p:nvSpPr>
          <p:cNvPr id="3" name="Content Placeholder 2"/>
          <p:cNvSpPr>
            <a:spLocks noGrp="1"/>
          </p:cNvSpPr>
          <p:nvPr>
            <p:ph sz="half" idx="1"/>
          </p:nvPr>
        </p:nvSpPr>
        <p:spPr>
          <a:xfrm>
            <a:off x="621824" y="1738334"/>
            <a:ext cx="5492776" cy="4266464"/>
          </a:xfrm>
          <a:prstGeom prst="rect">
            <a:avLst/>
          </a:prstGeom>
        </p:spPr>
        <p:txBody>
          <a:bodyPr/>
          <a:lstStyle>
            <a:lvl1pPr>
              <a:defRPr sz="3808"/>
            </a:lvl1pPr>
            <a:lvl2pPr>
              <a:defRPr sz="3264"/>
            </a:lvl2pPr>
            <a:lvl3pPr>
              <a:defRPr sz="2720"/>
            </a:lvl3pPr>
            <a:lvl4pPr>
              <a:defRPr sz="2448"/>
            </a:lvl4pPr>
            <a:lvl5pPr>
              <a:defRPr sz="2448"/>
            </a:lvl5pPr>
            <a:lvl6pPr>
              <a:defRPr sz="2448"/>
            </a:lvl6pPr>
            <a:lvl7pPr>
              <a:defRPr sz="2448"/>
            </a:lvl7pPr>
            <a:lvl8pPr>
              <a:defRPr sz="2448"/>
            </a:lvl8pPr>
            <a:lvl9pPr>
              <a:defRPr sz="2448"/>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321875" y="1738334"/>
            <a:ext cx="5492776" cy="4266463"/>
          </a:xfrm>
          <a:prstGeom prst="rect">
            <a:avLst/>
          </a:prstGeom>
        </p:spPr>
        <p:txBody>
          <a:bodyPr/>
          <a:lstStyle>
            <a:lvl1pPr>
              <a:defRPr sz="3808"/>
            </a:lvl1pPr>
            <a:lvl2pPr>
              <a:defRPr sz="3264"/>
            </a:lvl2pPr>
            <a:lvl3pPr>
              <a:defRPr sz="2720"/>
            </a:lvl3pPr>
            <a:lvl4pPr>
              <a:defRPr sz="2448"/>
            </a:lvl4pPr>
            <a:lvl5pPr>
              <a:defRPr sz="2448"/>
            </a:lvl5pPr>
            <a:lvl6pPr>
              <a:defRPr sz="2448"/>
            </a:lvl6pPr>
            <a:lvl7pPr>
              <a:defRPr sz="2448"/>
            </a:lvl7pPr>
            <a:lvl8pPr>
              <a:defRPr sz="2448"/>
            </a:lvl8pPr>
            <a:lvl9pPr>
              <a:defRPr sz="244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574091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1824" y="546337"/>
            <a:ext cx="11192828" cy="1165754"/>
          </a:xfrm>
          <a:prstGeom prst="rect">
            <a:avLst/>
          </a:prstGeom>
        </p:spPr>
        <p:txBody>
          <a:bodyPr/>
          <a:lstStyle>
            <a:lvl1pPr>
              <a:defRPr sz="4800"/>
            </a:lvl1pPr>
          </a:lstStyle>
          <a:p>
            <a:r>
              <a:rPr lang="en-US" dirty="0" smtClean="0"/>
              <a:t>Click to edit Master title style</a:t>
            </a:r>
            <a:endParaRPr lang="en-US" dirty="0"/>
          </a:p>
        </p:txBody>
      </p:sp>
      <p:sp>
        <p:nvSpPr>
          <p:cNvPr id="3" name="Text Placeholder 2"/>
          <p:cNvSpPr>
            <a:spLocks noGrp="1"/>
          </p:cNvSpPr>
          <p:nvPr>
            <p:ph type="body" idx="1"/>
          </p:nvPr>
        </p:nvSpPr>
        <p:spPr>
          <a:xfrm>
            <a:off x="621824" y="2189511"/>
            <a:ext cx="5494936" cy="654117"/>
          </a:xfrm>
          <a:prstGeom prst="rect">
            <a:avLst/>
          </a:prstGeom>
        </p:spPr>
        <p:txBody>
          <a:bodyPr anchor="b"/>
          <a:lstStyle>
            <a:lvl1pPr marL="0" indent="0">
              <a:buNone/>
              <a:defRPr sz="3264" b="1"/>
            </a:lvl1pPr>
            <a:lvl2pPr marL="621746" indent="0">
              <a:buNone/>
              <a:defRPr sz="2720" b="1"/>
            </a:lvl2pPr>
            <a:lvl3pPr marL="1243493" indent="0">
              <a:buNone/>
              <a:defRPr sz="2448" b="1"/>
            </a:lvl3pPr>
            <a:lvl4pPr marL="1865239" indent="0">
              <a:buNone/>
              <a:defRPr sz="2176" b="1"/>
            </a:lvl4pPr>
            <a:lvl5pPr marL="2486985" indent="0">
              <a:buNone/>
              <a:defRPr sz="2176" b="1"/>
            </a:lvl5pPr>
            <a:lvl6pPr marL="3108731" indent="0">
              <a:buNone/>
              <a:defRPr sz="2176" b="1"/>
            </a:lvl6pPr>
            <a:lvl7pPr marL="3730478" indent="0">
              <a:buNone/>
              <a:defRPr sz="2176" b="1"/>
            </a:lvl7pPr>
            <a:lvl8pPr marL="4352224" indent="0">
              <a:buNone/>
              <a:defRPr sz="2176" b="1"/>
            </a:lvl8pPr>
            <a:lvl9pPr marL="4973970" indent="0">
              <a:buNone/>
              <a:defRPr sz="2176" b="1"/>
            </a:lvl9pPr>
          </a:lstStyle>
          <a:p>
            <a:pPr lvl="0"/>
            <a:r>
              <a:rPr lang="en-US" dirty="0" smtClean="0"/>
              <a:t>Click to edit Master text styles</a:t>
            </a:r>
          </a:p>
        </p:txBody>
      </p:sp>
      <p:sp>
        <p:nvSpPr>
          <p:cNvPr id="4" name="Content Placeholder 3"/>
          <p:cNvSpPr>
            <a:spLocks noGrp="1"/>
          </p:cNvSpPr>
          <p:nvPr>
            <p:ph sz="half" idx="2"/>
          </p:nvPr>
        </p:nvSpPr>
        <p:spPr>
          <a:xfrm>
            <a:off x="621824" y="2697498"/>
            <a:ext cx="5494936" cy="3599561"/>
          </a:xfrm>
          <a:prstGeom prst="rect">
            <a:avLst/>
          </a:prstGeom>
        </p:spPr>
        <p:txBody>
          <a:bodyPr/>
          <a:lstStyle>
            <a:lvl1pPr>
              <a:defRPr sz="3264"/>
            </a:lvl1pPr>
            <a:lvl2pPr>
              <a:defRPr sz="2720"/>
            </a:lvl2pPr>
            <a:lvl3pPr>
              <a:defRPr sz="2448"/>
            </a:lvl3pPr>
            <a:lvl4pPr>
              <a:defRPr sz="2176"/>
            </a:lvl4pPr>
            <a:lvl5pPr>
              <a:defRPr sz="2176"/>
            </a:lvl5pPr>
            <a:lvl6pPr>
              <a:defRPr sz="2176"/>
            </a:lvl6pPr>
            <a:lvl7pPr>
              <a:defRPr sz="2176"/>
            </a:lvl7pPr>
            <a:lvl8pPr>
              <a:defRPr sz="2176"/>
            </a:lvl8pPr>
            <a:lvl9pPr>
              <a:defRPr sz="2176"/>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17557" y="2189511"/>
            <a:ext cx="5497095" cy="654117"/>
          </a:xfrm>
          <a:prstGeom prst="rect">
            <a:avLst/>
          </a:prstGeom>
        </p:spPr>
        <p:txBody>
          <a:bodyPr anchor="b"/>
          <a:lstStyle>
            <a:lvl1pPr marL="0" indent="0">
              <a:buNone/>
              <a:defRPr sz="3264" b="1"/>
            </a:lvl1pPr>
            <a:lvl2pPr marL="621746" indent="0">
              <a:buNone/>
              <a:defRPr sz="2720" b="1"/>
            </a:lvl2pPr>
            <a:lvl3pPr marL="1243493" indent="0">
              <a:buNone/>
              <a:defRPr sz="2448" b="1"/>
            </a:lvl3pPr>
            <a:lvl4pPr marL="1865239" indent="0">
              <a:buNone/>
              <a:defRPr sz="2176" b="1"/>
            </a:lvl4pPr>
            <a:lvl5pPr marL="2486985" indent="0">
              <a:buNone/>
              <a:defRPr sz="2176" b="1"/>
            </a:lvl5pPr>
            <a:lvl6pPr marL="3108731" indent="0">
              <a:buNone/>
              <a:defRPr sz="2176" b="1"/>
            </a:lvl6pPr>
            <a:lvl7pPr marL="3730478" indent="0">
              <a:buNone/>
              <a:defRPr sz="2176" b="1"/>
            </a:lvl7pPr>
            <a:lvl8pPr marL="4352224" indent="0">
              <a:buNone/>
              <a:defRPr sz="2176" b="1"/>
            </a:lvl8pPr>
            <a:lvl9pPr marL="4973970" indent="0">
              <a:buNone/>
              <a:defRPr sz="2176" b="1"/>
            </a:lvl9pPr>
          </a:lstStyle>
          <a:p>
            <a:pPr lvl="0"/>
            <a:r>
              <a:rPr lang="en-US" smtClean="0"/>
              <a:t>Click to edit Master text styles</a:t>
            </a:r>
          </a:p>
        </p:txBody>
      </p:sp>
      <p:sp>
        <p:nvSpPr>
          <p:cNvPr id="6" name="Content Placeholder 5"/>
          <p:cNvSpPr>
            <a:spLocks noGrp="1"/>
          </p:cNvSpPr>
          <p:nvPr>
            <p:ph sz="quarter" idx="4"/>
          </p:nvPr>
        </p:nvSpPr>
        <p:spPr>
          <a:xfrm>
            <a:off x="6317557" y="2697498"/>
            <a:ext cx="5497095" cy="3599562"/>
          </a:xfrm>
          <a:prstGeom prst="rect">
            <a:avLst/>
          </a:prstGeom>
        </p:spPr>
        <p:txBody>
          <a:bodyPr/>
          <a:lstStyle>
            <a:lvl1pPr>
              <a:defRPr sz="3264"/>
            </a:lvl1pPr>
            <a:lvl2pPr>
              <a:defRPr sz="2720"/>
            </a:lvl2pPr>
            <a:lvl3pPr>
              <a:defRPr sz="2448"/>
            </a:lvl3pPr>
            <a:lvl4pPr>
              <a:defRPr sz="2176"/>
            </a:lvl4pPr>
            <a:lvl5pPr>
              <a:defRPr sz="2176"/>
            </a:lvl5pPr>
            <a:lvl6pPr>
              <a:defRPr sz="2176"/>
            </a:lvl6pPr>
            <a:lvl7pPr>
              <a:defRPr sz="2176"/>
            </a:lvl7pPr>
            <a:lvl8pPr>
              <a:defRPr sz="2176"/>
            </a:lvl8pPr>
            <a:lvl9pPr>
              <a:defRPr sz="2176"/>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10"/>
          </p:nvPr>
        </p:nvSpPr>
        <p:spPr>
          <a:xfrm>
            <a:off x="725461" y="6454824"/>
            <a:ext cx="7904503" cy="371314"/>
          </a:xfrm>
          <a:prstGeom prst="rect">
            <a:avLst/>
          </a:prstGeom>
        </p:spPr>
        <p:txBody>
          <a:bodyPr rtlCol="0"/>
          <a:lstStyle>
            <a:lvl1pPr defTabSz="621746" fontAlgn="auto">
              <a:spcBef>
                <a:spcPts val="0"/>
              </a:spcBef>
              <a:spcAft>
                <a:spcPts val="0"/>
              </a:spcAft>
              <a:defRPr>
                <a:latin typeface="+mn-lt"/>
                <a:ea typeface="+mn-ea"/>
              </a:defRPr>
            </a:lvl1pPr>
          </a:lstStyle>
          <a:p>
            <a:pPr marL="0" marR="0" lvl="0" indent="0" algn="l" defTabSz="62174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entury Gothic"/>
                <a:ea typeface="+mn-ea"/>
                <a:cs typeface="+mn-cs"/>
              </a:rPr>
              <a:t>#ITDEVCON</a:t>
            </a:r>
          </a:p>
        </p:txBody>
      </p:sp>
    </p:spTree>
    <p:extLst>
      <p:ext uri="{BB962C8B-B14F-4D97-AF65-F5344CB8AC3E}">
        <p14:creationId xmlns:p14="http://schemas.microsoft.com/office/powerpoint/2010/main" val="284686878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1824" y="533053"/>
            <a:ext cx="11192828" cy="1165754"/>
          </a:xfrm>
          <a:prstGeom prst="rect">
            <a:avLst/>
          </a:prstGeom>
        </p:spPr>
        <p:txBody>
          <a:bodyPr/>
          <a:lstStyle>
            <a:lvl1pPr>
              <a:defRPr sz="4800"/>
            </a:lvl1pPr>
          </a:lstStyle>
          <a:p>
            <a:r>
              <a:rPr lang="en-US" dirty="0" smtClean="0"/>
              <a:t>Click to edit Master title style</a:t>
            </a:r>
            <a:endParaRPr lang="en-US" dirty="0"/>
          </a:p>
        </p:txBody>
      </p:sp>
      <p:sp>
        <p:nvSpPr>
          <p:cNvPr id="3" name="Footer Placeholder 4"/>
          <p:cNvSpPr>
            <a:spLocks noGrp="1"/>
          </p:cNvSpPr>
          <p:nvPr>
            <p:ph type="ftr" sz="quarter" idx="10"/>
          </p:nvPr>
        </p:nvSpPr>
        <p:spPr>
          <a:xfrm>
            <a:off x="725461" y="6454824"/>
            <a:ext cx="7904503" cy="371314"/>
          </a:xfrm>
          <a:prstGeom prst="rect">
            <a:avLst/>
          </a:prstGeom>
        </p:spPr>
        <p:txBody>
          <a:bodyPr rtlCol="0"/>
          <a:lstStyle>
            <a:lvl1pPr defTabSz="621746" fontAlgn="auto">
              <a:spcBef>
                <a:spcPts val="0"/>
              </a:spcBef>
              <a:spcAft>
                <a:spcPts val="0"/>
              </a:spcAft>
              <a:defRPr>
                <a:latin typeface="+mn-lt"/>
                <a:ea typeface="+mn-ea"/>
              </a:defRPr>
            </a:lvl1pPr>
          </a:lstStyle>
          <a:p>
            <a:pPr marL="0" marR="0" lvl="0" indent="0" algn="l" defTabSz="62174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entury Gothic"/>
                <a:ea typeface="+mn-ea"/>
                <a:cs typeface="+mn-cs"/>
              </a:rPr>
              <a:t>#ITDEVCON</a:t>
            </a:r>
          </a:p>
        </p:txBody>
      </p:sp>
    </p:spTree>
    <p:extLst>
      <p:ext uri="{BB962C8B-B14F-4D97-AF65-F5344CB8AC3E}">
        <p14:creationId xmlns:p14="http://schemas.microsoft.com/office/powerpoint/2010/main" val="2465219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a:xfrm>
            <a:off x="725461" y="6454824"/>
            <a:ext cx="7904503" cy="371314"/>
          </a:xfrm>
          <a:prstGeom prst="rect">
            <a:avLst/>
          </a:prstGeom>
        </p:spPr>
        <p:txBody>
          <a:bodyPr rtlCol="0"/>
          <a:lstStyle>
            <a:lvl1pPr defTabSz="621746" fontAlgn="auto">
              <a:spcBef>
                <a:spcPts val="0"/>
              </a:spcBef>
              <a:spcAft>
                <a:spcPts val="0"/>
              </a:spcAft>
              <a:defRPr>
                <a:latin typeface="+mn-lt"/>
                <a:ea typeface="+mn-ea"/>
              </a:defRPr>
            </a:lvl1pPr>
          </a:lstStyle>
          <a:p>
            <a:pPr marL="0" marR="0" lvl="0" indent="0" algn="l" defTabSz="62174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entury Gothic"/>
                <a:ea typeface="+mn-ea"/>
                <a:cs typeface="+mn-cs"/>
              </a:rPr>
              <a:t>#ITDEVCON</a:t>
            </a:r>
          </a:p>
        </p:txBody>
      </p:sp>
    </p:spTree>
    <p:extLst>
      <p:ext uri="{BB962C8B-B14F-4D97-AF65-F5344CB8AC3E}">
        <p14:creationId xmlns:p14="http://schemas.microsoft.com/office/powerpoint/2010/main" val="15257380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1824" y="610603"/>
            <a:ext cx="4091515" cy="1185183"/>
          </a:xfrm>
          <a:prstGeom prst="rect">
            <a:avLst/>
          </a:prstGeom>
        </p:spPr>
        <p:txBody>
          <a:bodyPr anchor="b"/>
          <a:lstStyle>
            <a:lvl1pPr algn="l">
              <a:defRPr sz="2720" b="1"/>
            </a:lvl1pPr>
          </a:lstStyle>
          <a:p>
            <a:r>
              <a:rPr lang="en-US" dirty="0" smtClean="0"/>
              <a:t>Click to edit Master title style</a:t>
            </a:r>
            <a:endParaRPr lang="en-US" dirty="0"/>
          </a:p>
        </p:txBody>
      </p:sp>
      <p:sp>
        <p:nvSpPr>
          <p:cNvPr id="3" name="Content Placeholder 2"/>
          <p:cNvSpPr>
            <a:spLocks noGrp="1"/>
          </p:cNvSpPr>
          <p:nvPr>
            <p:ph idx="1"/>
          </p:nvPr>
        </p:nvSpPr>
        <p:spPr>
          <a:xfrm>
            <a:off x="4862316" y="610602"/>
            <a:ext cx="6952335" cy="5636977"/>
          </a:xfrm>
          <a:prstGeom prst="rect">
            <a:avLst/>
          </a:prstGeom>
        </p:spPr>
        <p:txBody>
          <a:bodyPr/>
          <a:lstStyle>
            <a:lvl1pPr>
              <a:defRPr sz="4352"/>
            </a:lvl1pPr>
            <a:lvl2pPr>
              <a:defRPr sz="3808"/>
            </a:lvl2pPr>
            <a:lvl3pPr>
              <a:defRPr sz="3264"/>
            </a:lvl3pPr>
            <a:lvl4pPr>
              <a:defRPr sz="2720"/>
            </a:lvl4pPr>
            <a:lvl5pPr>
              <a:defRPr sz="2720"/>
            </a:lvl5pPr>
            <a:lvl6pPr>
              <a:defRPr sz="2720"/>
            </a:lvl6pPr>
            <a:lvl7pPr>
              <a:defRPr sz="2720"/>
            </a:lvl7pPr>
            <a:lvl8pPr>
              <a:defRPr sz="2720"/>
            </a:lvl8pPr>
            <a:lvl9pPr>
              <a:defRPr sz="27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1824" y="1795786"/>
            <a:ext cx="4091515" cy="4451794"/>
          </a:xfrm>
          <a:prstGeom prst="rect">
            <a:avLst/>
          </a:prstGeom>
        </p:spPr>
        <p:txBody>
          <a:bodyPr/>
          <a:lstStyle>
            <a:lvl1pPr marL="0" indent="0">
              <a:buNone/>
              <a:defRPr sz="1904"/>
            </a:lvl1pPr>
            <a:lvl2pPr marL="621746" indent="0">
              <a:buNone/>
              <a:defRPr sz="1632"/>
            </a:lvl2pPr>
            <a:lvl3pPr marL="1243493" indent="0">
              <a:buNone/>
              <a:defRPr sz="1360"/>
            </a:lvl3pPr>
            <a:lvl4pPr marL="1865239" indent="0">
              <a:buNone/>
              <a:defRPr sz="1224"/>
            </a:lvl4pPr>
            <a:lvl5pPr marL="2486985" indent="0">
              <a:buNone/>
              <a:defRPr sz="1224"/>
            </a:lvl5pPr>
            <a:lvl6pPr marL="3108731" indent="0">
              <a:buNone/>
              <a:defRPr sz="1224"/>
            </a:lvl6pPr>
            <a:lvl7pPr marL="3730478" indent="0">
              <a:buNone/>
              <a:defRPr sz="1224"/>
            </a:lvl7pPr>
            <a:lvl8pPr marL="4352224" indent="0">
              <a:buNone/>
              <a:defRPr sz="1224"/>
            </a:lvl8pPr>
            <a:lvl9pPr marL="4973970" indent="0">
              <a:buNone/>
              <a:defRPr sz="1224"/>
            </a:lvl9pPr>
          </a:lstStyle>
          <a:p>
            <a:pPr lvl="0"/>
            <a:r>
              <a:rPr lang="en-US" dirty="0" smtClean="0"/>
              <a:t>Click to edit Master text styles</a:t>
            </a:r>
          </a:p>
        </p:txBody>
      </p:sp>
      <p:sp>
        <p:nvSpPr>
          <p:cNvPr id="5" name="Footer Placeholder 4"/>
          <p:cNvSpPr>
            <a:spLocks noGrp="1"/>
          </p:cNvSpPr>
          <p:nvPr>
            <p:ph type="ftr" sz="quarter" idx="10"/>
          </p:nvPr>
        </p:nvSpPr>
        <p:spPr>
          <a:xfrm>
            <a:off x="725461" y="6454824"/>
            <a:ext cx="7904503" cy="371314"/>
          </a:xfrm>
          <a:prstGeom prst="rect">
            <a:avLst/>
          </a:prstGeom>
        </p:spPr>
        <p:txBody>
          <a:bodyPr rtlCol="0"/>
          <a:lstStyle>
            <a:lvl1pPr defTabSz="621746" fontAlgn="auto">
              <a:spcBef>
                <a:spcPts val="0"/>
              </a:spcBef>
              <a:spcAft>
                <a:spcPts val="0"/>
              </a:spcAft>
              <a:defRPr>
                <a:latin typeface="+mn-lt"/>
                <a:ea typeface="+mn-ea"/>
              </a:defRPr>
            </a:lvl1pPr>
          </a:lstStyle>
          <a:p>
            <a:pPr marL="0" marR="0" lvl="0" indent="0" algn="l" defTabSz="62174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entury Gothic"/>
                <a:ea typeface="+mn-ea"/>
                <a:cs typeface="+mn-cs"/>
              </a:rPr>
              <a:t>#ITDEVCON</a:t>
            </a:r>
          </a:p>
        </p:txBody>
      </p:sp>
    </p:spTree>
    <p:extLst>
      <p:ext uri="{BB962C8B-B14F-4D97-AF65-F5344CB8AC3E}">
        <p14:creationId xmlns:p14="http://schemas.microsoft.com/office/powerpoint/2010/main" val="216468705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7636" y="4896168"/>
            <a:ext cx="7461885" cy="578559"/>
          </a:xfrm>
          <a:prstGeom prst="rect">
            <a:avLst/>
          </a:prstGeom>
        </p:spPr>
        <p:txBody>
          <a:bodyPr anchor="b"/>
          <a:lstStyle>
            <a:lvl1pPr algn="l">
              <a:defRPr sz="2720" b="1"/>
            </a:lvl1pPr>
          </a:lstStyle>
          <a:p>
            <a:r>
              <a:rPr lang="en-US" smtClean="0"/>
              <a:t>Click to edit Master title style</a:t>
            </a:r>
            <a:endParaRPr lang="en-US"/>
          </a:p>
        </p:txBody>
      </p:sp>
      <p:sp>
        <p:nvSpPr>
          <p:cNvPr id="3" name="Picture Placeholder 2"/>
          <p:cNvSpPr>
            <a:spLocks noGrp="1"/>
          </p:cNvSpPr>
          <p:nvPr>
            <p:ph type="pic" idx="1"/>
          </p:nvPr>
        </p:nvSpPr>
        <p:spPr>
          <a:xfrm>
            <a:off x="2437636" y="626053"/>
            <a:ext cx="7461885" cy="4196715"/>
          </a:xfrm>
          <a:prstGeom prst="rect">
            <a:avLst/>
          </a:prstGeom>
        </p:spPr>
        <p:txBody>
          <a:bodyPr rtlCol="0">
            <a:normAutofit/>
          </a:bodyPr>
          <a:lstStyle>
            <a:lvl1pPr marL="0" indent="0">
              <a:buNone/>
              <a:defRPr sz="4352"/>
            </a:lvl1pPr>
            <a:lvl2pPr marL="621746" indent="0">
              <a:buNone/>
              <a:defRPr sz="3808"/>
            </a:lvl2pPr>
            <a:lvl3pPr marL="1243493" indent="0">
              <a:buNone/>
              <a:defRPr sz="3264"/>
            </a:lvl3pPr>
            <a:lvl4pPr marL="1865239" indent="0">
              <a:buNone/>
              <a:defRPr sz="2720"/>
            </a:lvl4pPr>
            <a:lvl5pPr marL="2486985" indent="0">
              <a:buNone/>
              <a:defRPr sz="2720"/>
            </a:lvl5pPr>
            <a:lvl6pPr marL="3108731" indent="0">
              <a:buNone/>
              <a:defRPr sz="2720"/>
            </a:lvl6pPr>
            <a:lvl7pPr marL="3730478" indent="0">
              <a:buNone/>
              <a:defRPr sz="2720"/>
            </a:lvl7pPr>
            <a:lvl8pPr marL="4352224" indent="0">
              <a:buNone/>
              <a:defRPr sz="2720"/>
            </a:lvl8pPr>
            <a:lvl9pPr marL="4973970" indent="0">
              <a:buNone/>
              <a:defRPr sz="2720"/>
            </a:lvl9pPr>
          </a:lstStyle>
          <a:p>
            <a:pPr lvl="0"/>
            <a:endParaRPr lang="en-US" noProof="0" smtClean="0"/>
          </a:p>
        </p:txBody>
      </p:sp>
      <p:sp>
        <p:nvSpPr>
          <p:cNvPr id="4" name="Text Placeholder 3"/>
          <p:cNvSpPr>
            <a:spLocks noGrp="1"/>
          </p:cNvSpPr>
          <p:nvPr>
            <p:ph type="body" sz="half" idx="2"/>
          </p:nvPr>
        </p:nvSpPr>
        <p:spPr>
          <a:xfrm>
            <a:off x="2437636" y="5474727"/>
            <a:ext cx="7461885" cy="820346"/>
          </a:xfrm>
          <a:prstGeom prst="rect">
            <a:avLst/>
          </a:prstGeom>
        </p:spPr>
        <p:txBody>
          <a:bodyPr/>
          <a:lstStyle>
            <a:lvl1pPr marL="0" indent="0">
              <a:buNone/>
              <a:defRPr sz="1904"/>
            </a:lvl1pPr>
            <a:lvl2pPr marL="621746" indent="0">
              <a:buNone/>
              <a:defRPr sz="1632"/>
            </a:lvl2pPr>
            <a:lvl3pPr marL="1243493" indent="0">
              <a:buNone/>
              <a:defRPr sz="1360"/>
            </a:lvl3pPr>
            <a:lvl4pPr marL="1865239" indent="0">
              <a:buNone/>
              <a:defRPr sz="1224"/>
            </a:lvl4pPr>
            <a:lvl5pPr marL="2486985" indent="0">
              <a:buNone/>
              <a:defRPr sz="1224"/>
            </a:lvl5pPr>
            <a:lvl6pPr marL="3108731" indent="0">
              <a:buNone/>
              <a:defRPr sz="1224"/>
            </a:lvl6pPr>
            <a:lvl7pPr marL="3730478" indent="0">
              <a:buNone/>
              <a:defRPr sz="1224"/>
            </a:lvl7pPr>
            <a:lvl8pPr marL="4352224" indent="0">
              <a:buNone/>
              <a:defRPr sz="1224"/>
            </a:lvl8pPr>
            <a:lvl9pPr marL="4973970" indent="0">
              <a:buNone/>
              <a:defRPr sz="1224"/>
            </a:lvl9pPr>
          </a:lstStyle>
          <a:p>
            <a:pPr lvl="0"/>
            <a:r>
              <a:rPr lang="en-US" smtClean="0"/>
              <a:t>Click to edit Master text styles</a:t>
            </a:r>
          </a:p>
        </p:txBody>
      </p:sp>
      <p:sp>
        <p:nvSpPr>
          <p:cNvPr id="5" name="Footer Placeholder 4"/>
          <p:cNvSpPr>
            <a:spLocks noGrp="1"/>
          </p:cNvSpPr>
          <p:nvPr>
            <p:ph type="ftr" sz="quarter" idx="10"/>
          </p:nvPr>
        </p:nvSpPr>
        <p:spPr>
          <a:xfrm>
            <a:off x="725461" y="6454824"/>
            <a:ext cx="7904503" cy="371314"/>
          </a:xfrm>
          <a:prstGeom prst="rect">
            <a:avLst/>
          </a:prstGeom>
        </p:spPr>
        <p:txBody>
          <a:bodyPr rtlCol="0"/>
          <a:lstStyle>
            <a:lvl1pPr defTabSz="621746" fontAlgn="auto">
              <a:spcBef>
                <a:spcPts val="0"/>
              </a:spcBef>
              <a:spcAft>
                <a:spcPts val="0"/>
              </a:spcAft>
              <a:defRPr>
                <a:latin typeface="+mn-lt"/>
                <a:ea typeface="+mn-ea"/>
              </a:defRPr>
            </a:lvl1pPr>
          </a:lstStyle>
          <a:p>
            <a:pPr marL="0" marR="0" lvl="0" indent="0" algn="l" defTabSz="62174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entury Gothic"/>
                <a:ea typeface="+mn-ea"/>
                <a:cs typeface="+mn-cs"/>
              </a:rPr>
              <a:t>#ITDEVCON</a:t>
            </a:r>
          </a:p>
        </p:txBody>
      </p:sp>
    </p:spTree>
    <p:extLst>
      <p:ext uri="{BB962C8B-B14F-4D97-AF65-F5344CB8AC3E}">
        <p14:creationId xmlns:p14="http://schemas.microsoft.com/office/powerpoint/2010/main" val="4561958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84258262"/>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25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5" name="Text Placeholder 4"/>
          <p:cNvSpPr>
            <a:spLocks noGrp="1"/>
          </p:cNvSpPr>
          <p:nvPr>
            <p:ph type="body" sz="quarter" idx="10"/>
          </p:nvPr>
        </p:nvSpPr>
        <p:spPr>
          <a:xfrm>
            <a:off x="274638" y="1898614"/>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8"/>
          <p:cNvSpPr>
            <a:spLocks noGrp="1"/>
          </p:cNvSpPr>
          <p:nvPr>
            <p:ph sz="quarter" idx="11"/>
          </p:nvPr>
        </p:nvSpPr>
        <p:spPr>
          <a:xfrm>
            <a:off x="725488" y="649288"/>
            <a:ext cx="10969625" cy="457200"/>
          </a:xfrm>
        </p:spPr>
        <p:txBody>
          <a:bodyPr/>
          <a:lstStyle>
            <a:lvl1pPr marL="0" indent="0">
              <a:buNone/>
              <a:defRPr/>
            </a:lvl1pPr>
            <a:lvl5pPr marL="2486985" indent="0">
              <a:buNone/>
              <a:defRPr/>
            </a:lvl5pPr>
          </a:lstStyle>
          <a:p>
            <a:pPr lvl="0"/>
            <a:r>
              <a:rPr lang="en-US" dirty="0" smtClean="0"/>
              <a:t>Click to edit Master text styles</a:t>
            </a:r>
          </a:p>
        </p:txBody>
      </p:sp>
    </p:spTree>
    <p:extLst>
      <p:ext uri="{BB962C8B-B14F-4D97-AF65-F5344CB8AC3E}">
        <p14:creationId xmlns:p14="http://schemas.microsoft.com/office/powerpoint/2010/main" val="344623149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1824" y="493199"/>
            <a:ext cx="11192828" cy="1165754"/>
          </a:xfrm>
          <a:prstGeom prst="rect">
            <a:avLst/>
          </a:prstGeom>
        </p:spPr>
        <p:txBody>
          <a:bodyPr/>
          <a:lstStyle>
            <a:lvl1pPr>
              <a:defRPr sz="4800"/>
            </a:lvl1pPr>
          </a:lstStyle>
          <a:p>
            <a:r>
              <a:rPr lang="en-US" dirty="0" smtClean="0"/>
              <a:t>Click to edit Master title style</a:t>
            </a:r>
            <a:endParaRPr lang="en-US" dirty="0"/>
          </a:p>
        </p:txBody>
      </p:sp>
      <p:sp>
        <p:nvSpPr>
          <p:cNvPr id="3" name="Content Placeholder 2"/>
          <p:cNvSpPr>
            <a:spLocks noGrp="1"/>
          </p:cNvSpPr>
          <p:nvPr>
            <p:ph idx="1"/>
          </p:nvPr>
        </p:nvSpPr>
        <p:spPr>
          <a:xfrm>
            <a:off x="621824" y="1632057"/>
            <a:ext cx="11192828" cy="4615523"/>
          </a:xfrm>
          <a:prstGeom prst="rect">
            <a:avLst/>
          </a:prstGeom>
        </p:spPr>
        <p:txBody>
          <a:bodyPr/>
          <a:lstStyle>
            <a:lvl1pPr>
              <a:defRPr sz="3600"/>
            </a:lvl1pPr>
            <a:lvl2pPr>
              <a:defRPr sz="3200">
                <a:solidFill>
                  <a:schemeClr val="accent2">
                    <a:lumMod val="50000"/>
                  </a:schemeClr>
                </a:solidFill>
              </a:defRPr>
            </a:lvl2pPr>
            <a:lvl3pPr>
              <a:defRPr sz="28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5796924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25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99581931"/>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2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25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77523389"/>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3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25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09768194"/>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4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25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660853"/>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5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25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03046846"/>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6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25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44123243"/>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7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25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79696089"/>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8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25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73582982"/>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9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25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8031370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1824" y="493199"/>
            <a:ext cx="11192828" cy="1165754"/>
          </a:xfrm>
          <a:prstGeom prst="rect">
            <a:avLst/>
          </a:prstGeom>
        </p:spPr>
        <p:txBody>
          <a:bodyPr/>
          <a:lstStyle>
            <a:lvl1pPr>
              <a:defRPr sz="4800"/>
            </a:lvl1pPr>
          </a:lstStyle>
          <a:p>
            <a:r>
              <a:rPr lang="en-US" dirty="0" smtClean="0"/>
              <a:t>Click to edit Master title style</a:t>
            </a:r>
            <a:endParaRPr lang="en-US" dirty="0"/>
          </a:p>
        </p:txBody>
      </p:sp>
      <p:sp>
        <p:nvSpPr>
          <p:cNvPr id="3" name="Content Placeholder 2"/>
          <p:cNvSpPr>
            <a:spLocks noGrp="1"/>
          </p:cNvSpPr>
          <p:nvPr>
            <p:ph idx="1"/>
          </p:nvPr>
        </p:nvSpPr>
        <p:spPr>
          <a:xfrm>
            <a:off x="621824" y="1632057"/>
            <a:ext cx="11192828" cy="4615523"/>
          </a:xfrm>
          <a:prstGeom prst="rect">
            <a:avLst/>
          </a:prstGeom>
        </p:spPr>
        <p:txBody>
          <a:bodyPr/>
          <a:lstStyle>
            <a:lvl1pPr>
              <a:defRPr sz="3600"/>
            </a:lvl1pPr>
            <a:lvl2pPr>
              <a:defRPr sz="3200">
                <a:solidFill>
                  <a:schemeClr val="accent2">
                    <a:lumMod val="50000"/>
                  </a:schemeClr>
                </a:solidFill>
              </a:defRPr>
            </a:lvl2pPr>
            <a:lvl3pPr>
              <a:defRPr sz="28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50194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82396" y="3498282"/>
            <a:ext cx="10571004" cy="1390270"/>
          </a:xfrm>
          <a:prstGeom prst="rect">
            <a:avLst/>
          </a:prstGeom>
        </p:spPr>
        <p:txBody>
          <a:bodyPr anchor="t"/>
          <a:lstStyle>
            <a:lvl1pPr algn="l">
              <a:defRPr sz="5440" b="0"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982396" y="1967692"/>
            <a:ext cx="10571004" cy="1530591"/>
          </a:xfrm>
          <a:prstGeom prst="rect">
            <a:avLst/>
          </a:prstGeom>
        </p:spPr>
        <p:txBody>
          <a:bodyPr anchor="b"/>
          <a:lstStyle>
            <a:lvl1pPr marL="0" indent="0">
              <a:buNone/>
              <a:defRPr sz="2720">
                <a:solidFill>
                  <a:schemeClr val="tx1">
                    <a:tint val="75000"/>
                  </a:schemeClr>
                </a:solidFill>
              </a:defRPr>
            </a:lvl1pPr>
            <a:lvl2pPr marL="621746" indent="0">
              <a:buNone/>
              <a:defRPr sz="2448">
                <a:solidFill>
                  <a:schemeClr val="tx1">
                    <a:tint val="75000"/>
                  </a:schemeClr>
                </a:solidFill>
              </a:defRPr>
            </a:lvl2pPr>
            <a:lvl3pPr marL="1243493" indent="0">
              <a:buNone/>
              <a:defRPr sz="2176">
                <a:solidFill>
                  <a:schemeClr val="tx1">
                    <a:tint val="75000"/>
                  </a:schemeClr>
                </a:solidFill>
              </a:defRPr>
            </a:lvl3pPr>
            <a:lvl4pPr marL="1865239" indent="0">
              <a:buNone/>
              <a:defRPr sz="1904">
                <a:solidFill>
                  <a:schemeClr val="tx1">
                    <a:tint val="75000"/>
                  </a:schemeClr>
                </a:solidFill>
              </a:defRPr>
            </a:lvl4pPr>
            <a:lvl5pPr marL="2486985" indent="0">
              <a:buNone/>
              <a:defRPr sz="1904">
                <a:solidFill>
                  <a:schemeClr val="tx1">
                    <a:tint val="75000"/>
                  </a:schemeClr>
                </a:solidFill>
              </a:defRPr>
            </a:lvl5pPr>
            <a:lvl6pPr marL="3108731" indent="0">
              <a:buNone/>
              <a:defRPr sz="1904">
                <a:solidFill>
                  <a:schemeClr val="tx1">
                    <a:tint val="75000"/>
                  </a:schemeClr>
                </a:solidFill>
              </a:defRPr>
            </a:lvl6pPr>
            <a:lvl7pPr marL="3730478" indent="0">
              <a:buNone/>
              <a:defRPr sz="1904">
                <a:solidFill>
                  <a:schemeClr val="tx1">
                    <a:tint val="75000"/>
                  </a:schemeClr>
                </a:solidFill>
              </a:defRPr>
            </a:lvl7pPr>
            <a:lvl8pPr marL="4352224" indent="0">
              <a:buNone/>
              <a:defRPr sz="1904">
                <a:solidFill>
                  <a:schemeClr val="tx1">
                    <a:tint val="75000"/>
                  </a:schemeClr>
                </a:solidFill>
              </a:defRPr>
            </a:lvl8pPr>
            <a:lvl9pPr marL="4973970" indent="0">
              <a:buNone/>
              <a:defRPr sz="1904">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2132658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1824" y="533053"/>
            <a:ext cx="11192828" cy="1165754"/>
          </a:xfrm>
          <a:prstGeom prst="rect">
            <a:avLst/>
          </a:prstGeom>
        </p:spPr>
        <p:txBody>
          <a:bodyPr/>
          <a:lstStyle>
            <a:lvl1pPr>
              <a:defRPr sz="4800"/>
            </a:lvl1pPr>
          </a:lstStyle>
          <a:p>
            <a:r>
              <a:rPr lang="en-US" dirty="0" smtClean="0"/>
              <a:t>Click to edit Master title style</a:t>
            </a:r>
            <a:endParaRPr lang="en-US" dirty="0"/>
          </a:p>
        </p:txBody>
      </p:sp>
      <p:sp>
        <p:nvSpPr>
          <p:cNvPr id="3" name="Content Placeholder 2"/>
          <p:cNvSpPr>
            <a:spLocks noGrp="1"/>
          </p:cNvSpPr>
          <p:nvPr>
            <p:ph sz="half" idx="1"/>
          </p:nvPr>
        </p:nvSpPr>
        <p:spPr>
          <a:xfrm>
            <a:off x="621824" y="1738334"/>
            <a:ext cx="5492776" cy="4266464"/>
          </a:xfrm>
          <a:prstGeom prst="rect">
            <a:avLst/>
          </a:prstGeom>
        </p:spPr>
        <p:txBody>
          <a:bodyPr/>
          <a:lstStyle>
            <a:lvl1pPr>
              <a:defRPr sz="3808"/>
            </a:lvl1pPr>
            <a:lvl2pPr>
              <a:defRPr sz="3264"/>
            </a:lvl2pPr>
            <a:lvl3pPr>
              <a:defRPr sz="2720"/>
            </a:lvl3pPr>
            <a:lvl4pPr>
              <a:defRPr sz="2448"/>
            </a:lvl4pPr>
            <a:lvl5pPr>
              <a:defRPr sz="2448"/>
            </a:lvl5pPr>
            <a:lvl6pPr>
              <a:defRPr sz="2448"/>
            </a:lvl6pPr>
            <a:lvl7pPr>
              <a:defRPr sz="2448"/>
            </a:lvl7pPr>
            <a:lvl8pPr>
              <a:defRPr sz="2448"/>
            </a:lvl8pPr>
            <a:lvl9pPr>
              <a:defRPr sz="2448"/>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321875" y="1738334"/>
            <a:ext cx="5492776" cy="4266463"/>
          </a:xfrm>
          <a:prstGeom prst="rect">
            <a:avLst/>
          </a:prstGeom>
        </p:spPr>
        <p:txBody>
          <a:bodyPr/>
          <a:lstStyle>
            <a:lvl1pPr>
              <a:defRPr sz="3808"/>
            </a:lvl1pPr>
            <a:lvl2pPr>
              <a:defRPr sz="3264"/>
            </a:lvl2pPr>
            <a:lvl3pPr>
              <a:defRPr sz="2720"/>
            </a:lvl3pPr>
            <a:lvl4pPr>
              <a:defRPr sz="2448"/>
            </a:lvl4pPr>
            <a:lvl5pPr>
              <a:defRPr sz="2448"/>
            </a:lvl5pPr>
            <a:lvl6pPr>
              <a:defRPr sz="2448"/>
            </a:lvl6pPr>
            <a:lvl7pPr>
              <a:defRPr sz="2448"/>
            </a:lvl7pPr>
            <a:lvl8pPr>
              <a:defRPr sz="2448"/>
            </a:lvl8pPr>
            <a:lvl9pPr>
              <a:defRPr sz="244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93950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theme" Target="../theme/theme3.xml"/><Relationship Id="rId2" Type="http://schemas.openxmlformats.org/officeDocument/2006/relationships/slideLayout" Target="../slideLayouts/slideLayout8.xml"/><Relationship Id="rId16" Type="http://schemas.openxmlformats.org/officeDocument/2006/relationships/slideLayout" Target="../slideLayouts/slideLayout22.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7.xml"/><Relationship Id="rId7" Type="http://schemas.openxmlformats.org/officeDocument/2006/relationships/theme" Target="../theme/theme5.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theme" Target="../theme/theme6.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18" Type="http://schemas.openxmlformats.org/officeDocument/2006/relationships/slideLayout" Target="../slideLayouts/slideLayout6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slideLayout" Target="../slideLayouts/slideLayout66.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20" Type="http://schemas.openxmlformats.org/officeDocument/2006/relationships/theme" Target="../theme/theme7.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10" Type="http://schemas.openxmlformats.org/officeDocument/2006/relationships/slideLayout" Target="../slideLayouts/slideLayout59.xml"/><Relationship Id="rId19" Type="http://schemas.openxmlformats.org/officeDocument/2006/relationships/slideLayout" Target="../slideLayouts/slideLayout68.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436475" cy="6994525"/>
          </a:xfrm>
          <a:prstGeom prst="rect">
            <a:avLst/>
          </a:prstGeom>
          <a:gradFill flip="none" rotWithShape="1">
            <a:gsLst>
              <a:gs pos="0">
                <a:srgbClr val="FFFFFF"/>
              </a:gs>
              <a:gs pos="100000">
                <a:schemeClr val="accent3"/>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030" name="Picture 13"/>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1"/>
            <a:ext cx="12436475" cy="303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p:cNvSpPr/>
          <p:nvPr userDrawn="1"/>
        </p:nvSpPr>
        <p:spPr>
          <a:xfrm>
            <a:off x="0" y="3029872"/>
            <a:ext cx="12436475" cy="2876941"/>
          </a:xfrm>
          <a:prstGeom prst="rect">
            <a:avLst/>
          </a:prstGeom>
          <a:gradFill flip="none" rotWithShape="1">
            <a:gsLst>
              <a:gs pos="100000">
                <a:schemeClr val="tx2"/>
              </a:gs>
              <a:gs pos="0">
                <a:srgbClr val="2D7CBB"/>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34" name="Footer Placeholder 4"/>
          <p:cNvSpPr>
            <a:spLocks noGrp="1"/>
          </p:cNvSpPr>
          <p:nvPr>
            <p:ph type="ftr" sz="quarter" idx="3"/>
          </p:nvPr>
        </p:nvSpPr>
        <p:spPr bwMode="auto">
          <a:xfrm>
            <a:off x="725461" y="6312343"/>
            <a:ext cx="7904503" cy="37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defTabSz="1243493">
              <a:defRPr sz="1360" b="1" smtClean="0">
                <a:solidFill>
                  <a:srgbClr val="649840"/>
                </a:solidFill>
              </a:defRPr>
            </a:lvl1pPr>
          </a:lstStyle>
          <a:p>
            <a:pPr>
              <a:defRPr/>
            </a:pPr>
            <a:r>
              <a:rPr lang="en-US" altLang="en-US"/>
              <a:t>#ITDEVCON  </a:t>
            </a:r>
          </a:p>
        </p:txBody>
      </p:sp>
    </p:spTree>
  </p:cSld>
  <p:clrMap bg1="lt1" tx1="dk1" bg2="lt2" tx2="dk2" accent1="accent1" accent2="accent2" accent3="accent3" accent4="accent4" accent5="accent5" accent6="accent6" hlink="hlink" folHlink="folHlink"/>
  <p:sldLayoutIdLst>
    <p:sldLayoutId id="2147483941" r:id="rId1"/>
    <p:sldLayoutId id="2147483938" r:id="rId2"/>
  </p:sldLayoutIdLst>
  <p:timing>
    <p:tnLst>
      <p:par>
        <p:cTn id="1" dur="indefinite" restart="never" nodeType="tmRoot"/>
      </p:par>
    </p:tnLst>
  </p:timing>
  <p:hf sldNum="0" hdr="0" dt="0"/>
  <p:txStyles>
    <p:titleStyle>
      <a:lvl1pPr algn="ctr" defTabSz="621746" rtl="0" eaLnBrk="0" fontAlgn="base" hangingPunct="0">
        <a:spcBef>
          <a:spcPct val="0"/>
        </a:spcBef>
        <a:spcAft>
          <a:spcPct val="0"/>
        </a:spcAft>
        <a:defRPr sz="5984" kern="1200">
          <a:solidFill>
            <a:srgbClr val="2E85BD"/>
          </a:solidFill>
          <a:latin typeface="+mj-lt"/>
          <a:ea typeface="MS PGothic" pitchFamily="34" charset="-128"/>
          <a:cs typeface="ＭＳ Ｐゴシック" charset="0"/>
        </a:defRPr>
      </a:lvl1pPr>
      <a:lvl2pPr algn="ctr" defTabSz="621746" rtl="0" eaLnBrk="0" fontAlgn="base" hangingPunct="0">
        <a:spcBef>
          <a:spcPct val="0"/>
        </a:spcBef>
        <a:spcAft>
          <a:spcPct val="0"/>
        </a:spcAft>
        <a:defRPr sz="5984">
          <a:solidFill>
            <a:srgbClr val="2E85BD"/>
          </a:solidFill>
          <a:latin typeface="Century Gothic" charset="0"/>
          <a:ea typeface="MS PGothic" pitchFamily="34" charset="-128"/>
          <a:cs typeface="ＭＳ Ｐゴシック" charset="0"/>
        </a:defRPr>
      </a:lvl2pPr>
      <a:lvl3pPr algn="ctr" defTabSz="621746" rtl="0" eaLnBrk="0" fontAlgn="base" hangingPunct="0">
        <a:spcBef>
          <a:spcPct val="0"/>
        </a:spcBef>
        <a:spcAft>
          <a:spcPct val="0"/>
        </a:spcAft>
        <a:defRPr sz="5984">
          <a:solidFill>
            <a:srgbClr val="2E85BD"/>
          </a:solidFill>
          <a:latin typeface="Century Gothic" charset="0"/>
          <a:ea typeface="MS PGothic" pitchFamily="34" charset="-128"/>
          <a:cs typeface="ＭＳ Ｐゴシック" charset="0"/>
        </a:defRPr>
      </a:lvl3pPr>
      <a:lvl4pPr algn="ctr" defTabSz="621746" rtl="0" eaLnBrk="0" fontAlgn="base" hangingPunct="0">
        <a:spcBef>
          <a:spcPct val="0"/>
        </a:spcBef>
        <a:spcAft>
          <a:spcPct val="0"/>
        </a:spcAft>
        <a:defRPr sz="5984">
          <a:solidFill>
            <a:srgbClr val="2E85BD"/>
          </a:solidFill>
          <a:latin typeface="Century Gothic" charset="0"/>
          <a:ea typeface="MS PGothic" pitchFamily="34" charset="-128"/>
          <a:cs typeface="ＭＳ Ｐゴシック" charset="0"/>
        </a:defRPr>
      </a:lvl4pPr>
      <a:lvl5pPr algn="ctr" defTabSz="621746" rtl="0" eaLnBrk="0" fontAlgn="base" hangingPunct="0">
        <a:spcBef>
          <a:spcPct val="0"/>
        </a:spcBef>
        <a:spcAft>
          <a:spcPct val="0"/>
        </a:spcAft>
        <a:defRPr sz="5984">
          <a:solidFill>
            <a:srgbClr val="2E85BD"/>
          </a:solidFill>
          <a:latin typeface="Century Gothic" charset="0"/>
          <a:ea typeface="MS PGothic" pitchFamily="34" charset="-128"/>
          <a:cs typeface="ＭＳ Ｐゴシック" charset="0"/>
        </a:defRPr>
      </a:lvl5pPr>
      <a:lvl6pPr marL="621746"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6pPr>
      <a:lvl7pPr marL="1243493"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7pPr>
      <a:lvl8pPr marL="1865239"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8pPr>
      <a:lvl9pPr marL="2486985"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9pPr>
    </p:titleStyle>
    <p:bodyStyle>
      <a:lvl1pPr marL="466310" indent="-466310" algn="l" defTabSz="621746" rtl="0" eaLnBrk="0" fontAlgn="base" hangingPunct="0">
        <a:spcBef>
          <a:spcPct val="20000"/>
        </a:spcBef>
        <a:spcAft>
          <a:spcPct val="0"/>
        </a:spcAft>
        <a:buFont typeface="Arial" panose="020B0604020202020204" pitchFamily="34" charset="0"/>
        <a:buChar char="•"/>
        <a:defRPr sz="4352" kern="1200">
          <a:solidFill>
            <a:srgbClr val="2E85BD"/>
          </a:solidFill>
          <a:latin typeface="+mn-lt"/>
          <a:ea typeface="MS PGothic" pitchFamily="34" charset="-128"/>
          <a:cs typeface="ＭＳ Ｐゴシック" charset="0"/>
        </a:defRPr>
      </a:lvl1pPr>
      <a:lvl2pPr marL="1010338" indent="-388591" algn="l" defTabSz="621746" rtl="0" eaLnBrk="0" fontAlgn="base" hangingPunct="0">
        <a:spcBef>
          <a:spcPct val="20000"/>
        </a:spcBef>
        <a:spcAft>
          <a:spcPct val="0"/>
        </a:spcAft>
        <a:buFont typeface="Arial" panose="020B0604020202020204" pitchFamily="34" charset="0"/>
        <a:buChar char="–"/>
        <a:defRPr sz="3808" kern="1200">
          <a:solidFill>
            <a:srgbClr val="737373"/>
          </a:solidFill>
          <a:latin typeface="+mn-lt"/>
          <a:ea typeface="MS PGothic" pitchFamily="34" charset="-128"/>
          <a:cs typeface="+mn-cs"/>
        </a:defRPr>
      </a:lvl2pPr>
      <a:lvl3pPr marL="1554366" indent="-310873" algn="l" defTabSz="621746" rtl="0" eaLnBrk="0" fontAlgn="base" hangingPunct="0">
        <a:spcBef>
          <a:spcPct val="20000"/>
        </a:spcBef>
        <a:spcAft>
          <a:spcPct val="0"/>
        </a:spcAft>
        <a:buFont typeface="Arial" panose="020B0604020202020204" pitchFamily="34" charset="0"/>
        <a:buChar char="•"/>
        <a:defRPr sz="3264" kern="1200">
          <a:solidFill>
            <a:srgbClr val="737373"/>
          </a:solidFill>
          <a:latin typeface="+mn-lt"/>
          <a:ea typeface="MS PGothic" pitchFamily="34" charset="-128"/>
          <a:cs typeface="+mn-cs"/>
        </a:defRPr>
      </a:lvl3pPr>
      <a:lvl4pPr marL="2176112" indent="-310873" algn="l" defTabSz="621746" rtl="0" eaLnBrk="0" fontAlgn="base" hangingPunct="0">
        <a:spcBef>
          <a:spcPct val="20000"/>
        </a:spcBef>
        <a:spcAft>
          <a:spcPct val="0"/>
        </a:spcAft>
        <a:buFont typeface="Arial" panose="020B0604020202020204" pitchFamily="34" charset="0"/>
        <a:buChar char="–"/>
        <a:defRPr sz="2720" kern="1200">
          <a:solidFill>
            <a:srgbClr val="737373"/>
          </a:solidFill>
          <a:latin typeface="+mn-lt"/>
          <a:ea typeface="MS PGothic" pitchFamily="34" charset="-128"/>
          <a:cs typeface="+mn-cs"/>
        </a:defRPr>
      </a:lvl4pPr>
      <a:lvl5pPr marL="2797858" indent="-310873" algn="l" defTabSz="621746" rtl="0" eaLnBrk="0" fontAlgn="base" hangingPunct="0">
        <a:spcBef>
          <a:spcPct val="20000"/>
        </a:spcBef>
        <a:spcAft>
          <a:spcPct val="0"/>
        </a:spcAft>
        <a:buFont typeface="Arial" panose="020B0604020202020204" pitchFamily="34" charset="0"/>
        <a:buChar char="»"/>
        <a:defRPr sz="2720" kern="1200">
          <a:solidFill>
            <a:srgbClr val="737373"/>
          </a:solidFill>
          <a:latin typeface="+mn-lt"/>
          <a:ea typeface="MS PGothic" pitchFamily="34" charset="-128"/>
          <a:cs typeface="+mn-cs"/>
        </a:defRPr>
      </a:lvl5pPr>
      <a:lvl6pPr marL="3419605" indent="-310873" algn="l" defTabSz="621746" rtl="0" eaLnBrk="1" latinLnBrk="0" hangingPunct="1">
        <a:spcBef>
          <a:spcPct val="20000"/>
        </a:spcBef>
        <a:buFont typeface="Arial"/>
        <a:buChar char="•"/>
        <a:defRPr sz="2720" kern="1200">
          <a:solidFill>
            <a:schemeClr val="tx1"/>
          </a:solidFill>
          <a:latin typeface="+mn-lt"/>
          <a:ea typeface="+mn-ea"/>
          <a:cs typeface="+mn-cs"/>
        </a:defRPr>
      </a:lvl6pPr>
      <a:lvl7pPr marL="4041351" indent="-310873" algn="l" defTabSz="621746" rtl="0" eaLnBrk="1" latinLnBrk="0" hangingPunct="1">
        <a:spcBef>
          <a:spcPct val="20000"/>
        </a:spcBef>
        <a:buFont typeface="Arial"/>
        <a:buChar char="•"/>
        <a:defRPr sz="2720" kern="1200">
          <a:solidFill>
            <a:schemeClr val="tx1"/>
          </a:solidFill>
          <a:latin typeface="+mn-lt"/>
          <a:ea typeface="+mn-ea"/>
          <a:cs typeface="+mn-cs"/>
        </a:defRPr>
      </a:lvl7pPr>
      <a:lvl8pPr marL="4663097" indent="-310873" algn="l" defTabSz="621746" rtl="0" eaLnBrk="1" latinLnBrk="0" hangingPunct="1">
        <a:spcBef>
          <a:spcPct val="20000"/>
        </a:spcBef>
        <a:buFont typeface="Arial"/>
        <a:buChar char="•"/>
        <a:defRPr sz="2720" kern="1200">
          <a:solidFill>
            <a:schemeClr val="tx1"/>
          </a:solidFill>
          <a:latin typeface="+mn-lt"/>
          <a:ea typeface="+mn-ea"/>
          <a:cs typeface="+mn-cs"/>
        </a:defRPr>
      </a:lvl8pPr>
      <a:lvl9pPr marL="5284843" indent="-310873" algn="l" defTabSz="621746" rtl="0" eaLnBrk="1" latinLnBrk="0" hangingPunct="1">
        <a:spcBef>
          <a:spcPct val="20000"/>
        </a:spcBef>
        <a:buFont typeface="Arial"/>
        <a:buChar char="•"/>
        <a:defRPr sz="2720" kern="1200">
          <a:solidFill>
            <a:schemeClr val="tx1"/>
          </a:solidFill>
          <a:latin typeface="+mn-lt"/>
          <a:ea typeface="+mn-ea"/>
          <a:cs typeface="+mn-cs"/>
        </a:defRPr>
      </a:lvl9pPr>
    </p:bodyStyle>
    <p:otherStyle>
      <a:defPPr>
        <a:defRPr lang="en-US"/>
      </a:defPPr>
      <a:lvl1pPr marL="0" algn="l" defTabSz="621746" rtl="0" eaLnBrk="1" latinLnBrk="0" hangingPunct="1">
        <a:defRPr sz="2448" kern="1200">
          <a:solidFill>
            <a:schemeClr val="tx1"/>
          </a:solidFill>
          <a:latin typeface="+mn-lt"/>
          <a:ea typeface="+mn-ea"/>
          <a:cs typeface="+mn-cs"/>
        </a:defRPr>
      </a:lvl1pPr>
      <a:lvl2pPr marL="621746" algn="l" defTabSz="621746" rtl="0" eaLnBrk="1" latinLnBrk="0" hangingPunct="1">
        <a:defRPr sz="2448" kern="1200">
          <a:solidFill>
            <a:schemeClr val="tx1"/>
          </a:solidFill>
          <a:latin typeface="+mn-lt"/>
          <a:ea typeface="+mn-ea"/>
          <a:cs typeface="+mn-cs"/>
        </a:defRPr>
      </a:lvl2pPr>
      <a:lvl3pPr marL="1243493" algn="l" defTabSz="621746" rtl="0" eaLnBrk="1" latinLnBrk="0" hangingPunct="1">
        <a:defRPr sz="2448" kern="1200">
          <a:solidFill>
            <a:schemeClr val="tx1"/>
          </a:solidFill>
          <a:latin typeface="+mn-lt"/>
          <a:ea typeface="+mn-ea"/>
          <a:cs typeface="+mn-cs"/>
        </a:defRPr>
      </a:lvl3pPr>
      <a:lvl4pPr marL="1865239" algn="l" defTabSz="621746" rtl="0" eaLnBrk="1" latinLnBrk="0" hangingPunct="1">
        <a:defRPr sz="2448" kern="1200">
          <a:solidFill>
            <a:schemeClr val="tx1"/>
          </a:solidFill>
          <a:latin typeface="+mn-lt"/>
          <a:ea typeface="+mn-ea"/>
          <a:cs typeface="+mn-cs"/>
        </a:defRPr>
      </a:lvl4pPr>
      <a:lvl5pPr marL="2486985" algn="l" defTabSz="621746" rtl="0" eaLnBrk="1" latinLnBrk="0" hangingPunct="1">
        <a:defRPr sz="2448" kern="1200">
          <a:solidFill>
            <a:schemeClr val="tx1"/>
          </a:solidFill>
          <a:latin typeface="+mn-lt"/>
          <a:ea typeface="+mn-ea"/>
          <a:cs typeface="+mn-cs"/>
        </a:defRPr>
      </a:lvl5pPr>
      <a:lvl6pPr marL="3108731" algn="l" defTabSz="621746" rtl="0" eaLnBrk="1" latinLnBrk="0" hangingPunct="1">
        <a:defRPr sz="2448" kern="1200">
          <a:solidFill>
            <a:schemeClr val="tx1"/>
          </a:solidFill>
          <a:latin typeface="+mn-lt"/>
          <a:ea typeface="+mn-ea"/>
          <a:cs typeface="+mn-cs"/>
        </a:defRPr>
      </a:lvl6pPr>
      <a:lvl7pPr marL="3730478" algn="l" defTabSz="621746" rtl="0" eaLnBrk="1" latinLnBrk="0" hangingPunct="1">
        <a:defRPr sz="2448" kern="1200">
          <a:solidFill>
            <a:schemeClr val="tx1"/>
          </a:solidFill>
          <a:latin typeface="+mn-lt"/>
          <a:ea typeface="+mn-ea"/>
          <a:cs typeface="+mn-cs"/>
        </a:defRPr>
      </a:lvl7pPr>
      <a:lvl8pPr marL="4352224" algn="l" defTabSz="621746" rtl="0" eaLnBrk="1" latinLnBrk="0" hangingPunct="1">
        <a:defRPr sz="2448" kern="1200">
          <a:solidFill>
            <a:schemeClr val="tx1"/>
          </a:solidFill>
          <a:latin typeface="+mn-lt"/>
          <a:ea typeface="+mn-ea"/>
          <a:cs typeface="+mn-cs"/>
        </a:defRPr>
      </a:lvl8pPr>
      <a:lvl9pPr marL="4973970" algn="l" defTabSz="621746" rtl="0" eaLnBrk="1" latinLnBrk="0" hangingPunct="1">
        <a:defRPr sz="244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12436475" cy="6994525"/>
          </a:xfrm>
          <a:prstGeom prst="rect">
            <a:avLst/>
          </a:prstGeom>
          <a:gradFill flip="none" rotWithShape="1">
            <a:gsLst>
              <a:gs pos="100000">
                <a:schemeClr val="tx2"/>
              </a:gs>
              <a:gs pos="0">
                <a:srgbClr val="2D7CBB"/>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userDrawn="1"/>
        </p:nvSpPr>
        <p:spPr>
          <a:xfrm>
            <a:off x="0" y="5906814"/>
            <a:ext cx="12436475" cy="1087712"/>
          </a:xfrm>
          <a:prstGeom prst="rect">
            <a:avLst/>
          </a:prstGeom>
          <a:gradFill flip="none" rotWithShape="1">
            <a:gsLst>
              <a:gs pos="0">
                <a:srgbClr val="FFFFFF"/>
              </a:gs>
              <a:gs pos="100000">
                <a:srgbClr val="C8C8C8"/>
              </a:gs>
            </a:gsLst>
            <a:path path="circle">
              <a:fillToRect l="50000" t="50000" r="50000" b="50000"/>
            </a:path>
            <a:tileRect/>
          </a:gradFill>
          <a:ln w="9525" cap="flat" cmpd="sng" algn="ctr">
            <a:noFill/>
            <a:prstDash val="solid"/>
          </a:ln>
          <a:effectLst>
            <a:outerShdw blurRad="40000" dist="23000" dir="5400000" rotWithShape="0">
              <a:srgbClr val="000000">
                <a:alpha val="35000"/>
              </a:srgbClr>
            </a:outerShdw>
          </a:effectLst>
        </p:spPr>
        <p:txBody>
          <a:bodyPr anchor="ctr"/>
          <a:lstStyle/>
          <a:p>
            <a:pPr algn="ctr" defTabSz="1243493" fontAlgn="auto">
              <a:spcBef>
                <a:spcPts val="0"/>
              </a:spcBef>
              <a:spcAft>
                <a:spcPts val="0"/>
              </a:spcAft>
              <a:defRPr/>
            </a:pPr>
            <a:endParaRPr lang="en-US" kern="0">
              <a:solidFill>
                <a:srgbClr val="CECFCD"/>
              </a:solidFill>
              <a:latin typeface="Century Gothic"/>
              <a:ea typeface="+mn-ea"/>
            </a:endParaRPr>
          </a:p>
        </p:txBody>
      </p:sp>
    </p:spTree>
  </p:cSld>
  <p:clrMap bg1="lt1" tx1="dk1" bg2="lt2" tx2="dk2" accent1="accent1" accent2="accent2" accent3="accent3" accent4="accent4" accent5="accent5" accent6="accent6" hlink="hlink" folHlink="folHlink"/>
  <p:sldLayoutIdLst>
    <p:sldLayoutId id="2147483939" r:id="rId1"/>
    <p:sldLayoutId id="2147483954" r:id="rId2"/>
    <p:sldLayoutId id="2147483960" r:id="rId3"/>
    <p:sldLayoutId id="2147483971" r:id="rId4"/>
  </p:sldLayoutIdLst>
  <p:txStyles>
    <p:titleStyle>
      <a:lvl1pPr algn="ctr" defTabSz="621746" rtl="0" eaLnBrk="0" fontAlgn="base" hangingPunct="0">
        <a:spcBef>
          <a:spcPct val="0"/>
        </a:spcBef>
        <a:spcAft>
          <a:spcPct val="0"/>
        </a:spcAft>
        <a:defRPr sz="5984" kern="1200">
          <a:solidFill>
            <a:schemeClr val="tx1"/>
          </a:solidFill>
          <a:latin typeface="+mj-lt"/>
          <a:ea typeface="MS PGothic" pitchFamily="34" charset="-128"/>
          <a:cs typeface="+mj-cs"/>
        </a:defRPr>
      </a:lvl1pPr>
      <a:lvl2pPr algn="ctr" defTabSz="621746" rtl="0" eaLnBrk="0" fontAlgn="base" hangingPunct="0">
        <a:spcBef>
          <a:spcPct val="0"/>
        </a:spcBef>
        <a:spcAft>
          <a:spcPct val="0"/>
        </a:spcAft>
        <a:defRPr sz="5984">
          <a:solidFill>
            <a:schemeClr val="tx1"/>
          </a:solidFill>
          <a:latin typeface="Calibri" pitchFamily="34" charset="0"/>
          <a:ea typeface="MS PGothic" pitchFamily="34" charset="-128"/>
        </a:defRPr>
      </a:lvl2pPr>
      <a:lvl3pPr algn="ctr" defTabSz="621746" rtl="0" eaLnBrk="0" fontAlgn="base" hangingPunct="0">
        <a:spcBef>
          <a:spcPct val="0"/>
        </a:spcBef>
        <a:spcAft>
          <a:spcPct val="0"/>
        </a:spcAft>
        <a:defRPr sz="5984">
          <a:solidFill>
            <a:schemeClr val="tx1"/>
          </a:solidFill>
          <a:latin typeface="Calibri" pitchFamily="34" charset="0"/>
          <a:ea typeface="MS PGothic" pitchFamily="34" charset="-128"/>
        </a:defRPr>
      </a:lvl3pPr>
      <a:lvl4pPr algn="ctr" defTabSz="621746" rtl="0" eaLnBrk="0" fontAlgn="base" hangingPunct="0">
        <a:spcBef>
          <a:spcPct val="0"/>
        </a:spcBef>
        <a:spcAft>
          <a:spcPct val="0"/>
        </a:spcAft>
        <a:defRPr sz="5984">
          <a:solidFill>
            <a:schemeClr val="tx1"/>
          </a:solidFill>
          <a:latin typeface="Calibri" pitchFamily="34" charset="0"/>
          <a:ea typeface="MS PGothic" pitchFamily="34" charset="-128"/>
        </a:defRPr>
      </a:lvl4pPr>
      <a:lvl5pPr algn="ctr" defTabSz="621746" rtl="0" eaLnBrk="0" fontAlgn="base" hangingPunct="0">
        <a:spcBef>
          <a:spcPct val="0"/>
        </a:spcBef>
        <a:spcAft>
          <a:spcPct val="0"/>
        </a:spcAft>
        <a:defRPr sz="5984">
          <a:solidFill>
            <a:schemeClr val="tx1"/>
          </a:solidFill>
          <a:latin typeface="Calibri" pitchFamily="34" charset="0"/>
          <a:ea typeface="MS PGothic" pitchFamily="34" charset="-128"/>
        </a:defRPr>
      </a:lvl5pPr>
      <a:lvl6pPr marL="621746" algn="ctr" defTabSz="621746" rtl="0" fontAlgn="base">
        <a:spcBef>
          <a:spcPct val="0"/>
        </a:spcBef>
        <a:spcAft>
          <a:spcPct val="0"/>
        </a:spcAft>
        <a:defRPr sz="5984">
          <a:solidFill>
            <a:schemeClr val="tx1"/>
          </a:solidFill>
          <a:latin typeface="Calibri" pitchFamily="34" charset="0"/>
          <a:ea typeface="MS PGothic" pitchFamily="34" charset="-128"/>
        </a:defRPr>
      </a:lvl6pPr>
      <a:lvl7pPr marL="1243493" algn="ctr" defTabSz="621746" rtl="0" fontAlgn="base">
        <a:spcBef>
          <a:spcPct val="0"/>
        </a:spcBef>
        <a:spcAft>
          <a:spcPct val="0"/>
        </a:spcAft>
        <a:defRPr sz="5984">
          <a:solidFill>
            <a:schemeClr val="tx1"/>
          </a:solidFill>
          <a:latin typeface="Calibri" pitchFamily="34" charset="0"/>
          <a:ea typeface="MS PGothic" pitchFamily="34" charset="-128"/>
        </a:defRPr>
      </a:lvl7pPr>
      <a:lvl8pPr marL="1865239" algn="ctr" defTabSz="621746" rtl="0" fontAlgn="base">
        <a:spcBef>
          <a:spcPct val="0"/>
        </a:spcBef>
        <a:spcAft>
          <a:spcPct val="0"/>
        </a:spcAft>
        <a:defRPr sz="5984">
          <a:solidFill>
            <a:schemeClr val="tx1"/>
          </a:solidFill>
          <a:latin typeface="Calibri" pitchFamily="34" charset="0"/>
          <a:ea typeface="MS PGothic" pitchFamily="34" charset="-128"/>
        </a:defRPr>
      </a:lvl8pPr>
      <a:lvl9pPr marL="2486985" algn="ctr" defTabSz="621746" rtl="0" fontAlgn="base">
        <a:spcBef>
          <a:spcPct val="0"/>
        </a:spcBef>
        <a:spcAft>
          <a:spcPct val="0"/>
        </a:spcAft>
        <a:defRPr sz="5984">
          <a:solidFill>
            <a:schemeClr val="tx1"/>
          </a:solidFill>
          <a:latin typeface="Calibri" pitchFamily="34" charset="0"/>
          <a:ea typeface="MS PGothic" pitchFamily="34" charset="-128"/>
        </a:defRPr>
      </a:lvl9pPr>
    </p:titleStyle>
    <p:bodyStyle>
      <a:lvl1pPr marL="466310" indent="-466310" algn="l" defTabSz="621746" rtl="0" eaLnBrk="0" fontAlgn="base" hangingPunct="0">
        <a:spcBef>
          <a:spcPct val="20000"/>
        </a:spcBef>
        <a:spcAft>
          <a:spcPct val="0"/>
        </a:spcAft>
        <a:buFont typeface="Arial" panose="020B0604020202020204" pitchFamily="34" charset="0"/>
        <a:buChar char="•"/>
        <a:defRPr sz="4352" kern="1200">
          <a:solidFill>
            <a:schemeClr val="tx1"/>
          </a:solidFill>
          <a:latin typeface="+mn-lt"/>
          <a:ea typeface="MS PGothic" pitchFamily="34" charset="-128"/>
          <a:cs typeface="+mn-cs"/>
        </a:defRPr>
      </a:lvl1pPr>
      <a:lvl2pPr marL="1010338" indent="-388591" algn="l" defTabSz="621746" rtl="0" eaLnBrk="0" fontAlgn="base" hangingPunct="0">
        <a:spcBef>
          <a:spcPct val="20000"/>
        </a:spcBef>
        <a:spcAft>
          <a:spcPct val="0"/>
        </a:spcAft>
        <a:buFont typeface="Arial" panose="020B0604020202020204" pitchFamily="34" charset="0"/>
        <a:buChar char="–"/>
        <a:defRPr sz="3808" kern="1200">
          <a:solidFill>
            <a:schemeClr val="tx1"/>
          </a:solidFill>
          <a:latin typeface="+mn-lt"/>
          <a:ea typeface="MS PGothic" pitchFamily="34" charset="-128"/>
          <a:cs typeface="+mn-cs"/>
        </a:defRPr>
      </a:lvl2pPr>
      <a:lvl3pPr marL="1554366" indent="-310873" algn="l" defTabSz="621746" rtl="0" eaLnBrk="0" fontAlgn="base" hangingPunct="0">
        <a:spcBef>
          <a:spcPct val="20000"/>
        </a:spcBef>
        <a:spcAft>
          <a:spcPct val="0"/>
        </a:spcAft>
        <a:buFont typeface="Arial" panose="020B0604020202020204" pitchFamily="34" charset="0"/>
        <a:buChar char="•"/>
        <a:defRPr sz="3264" kern="1200">
          <a:solidFill>
            <a:schemeClr val="tx1"/>
          </a:solidFill>
          <a:latin typeface="+mn-lt"/>
          <a:ea typeface="MS PGothic" pitchFamily="34" charset="-128"/>
          <a:cs typeface="+mn-cs"/>
        </a:defRPr>
      </a:lvl3pPr>
      <a:lvl4pPr marL="2176112" indent="-310873" algn="l" defTabSz="621746" rtl="0" eaLnBrk="0" fontAlgn="base" hangingPunct="0">
        <a:spcBef>
          <a:spcPct val="20000"/>
        </a:spcBef>
        <a:spcAft>
          <a:spcPct val="0"/>
        </a:spcAft>
        <a:buFont typeface="Arial" panose="020B0604020202020204" pitchFamily="34" charset="0"/>
        <a:buChar char="–"/>
        <a:defRPr sz="2720" kern="1200">
          <a:solidFill>
            <a:schemeClr val="tx1"/>
          </a:solidFill>
          <a:latin typeface="+mn-lt"/>
          <a:ea typeface="MS PGothic" pitchFamily="34" charset="-128"/>
          <a:cs typeface="+mn-cs"/>
        </a:defRPr>
      </a:lvl4pPr>
      <a:lvl5pPr marL="2797858" indent="-310873" algn="l" defTabSz="621746" rtl="0" eaLnBrk="0" fontAlgn="base" hangingPunct="0">
        <a:spcBef>
          <a:spcPct val="20000"/>
        </a:spcBef>
        <a:spcAft>
          <a:spcPct val="0"/>
        </a:spcAft>
        <a:buFont typeface="Arial" panose="020B0604020202020204" pitchFamily="34" charset="0"/>
        <a:buChar char="»"/>
        <a:defRPr sz="2720" kern="1200">
          <a:solidFill>
            <a:schemeClr val="tx1"/>
          </a:solidFill>
          <a:latin typeface="+mn-lt"/>
          <a:ea typeface="MS PGothic" pitchFamily="34" charset="-128"/>
          <a:cs typeface="+mn-cs"/>
        </a:defRPr>
      </a:lvl5pPr>
      <a:lvl6pPr marL="3419605" indent="-310873" algn="l" defTabSz="621746" rtl="0" eaLnBrk="1" latinLnBrk="0" hangingPunct="1">
        <a:spcBef>
          <a:spcPct val="20000"/>
        </a:spcBef>
        <a:buFont typeface="Arial"/>
        <a:buChar char="•"/>
        <a:defRPr sz="2720" kern="1200">
          <a:solidFill>
            <a:schemeClr val="tx1"/>
          </a:solidFill>
          <a:latin typeface="+mn-lt"/>
          <a:ea typeface="+mn-ea"/>
          <a:cs typeface="+mn-cs"/>
        </a:defRPr>
      </a:lvl6pPr>
      <a:lvl7pPr marL="4041351" indent="-310873" algn="l" defTabSz="621746" rtl="0" eaLnBrk="1" latinLnBrk="0" hangingPunct="1">
        <a:spcBef>
          <a:spcPct val="20000"/>
        </a:spcBef>
        <a:buFont typeface="Arial"/>
        <a:buChar char="•"/>
        <a:defRPr sz="2720" kern="1200">
          <a:solidFill>
            <a:schemeClr val="tx1"/>
          </a:solidFill>
          <a:latin typeface="+mn-lt"/>
          <a:ea typeface="+mn-ea"/>
          <a:cs typeface="+mn-cs"/>
        </a:defRPr>
      </a:lvl7pPr>
      <a:lvl8pPr marL="4663097" indent="-310873" algn="l" defTabSz="621746" rtl="0" eaLnBrk="1" latinLnBrk="0" hangingPunct="1">
        <a:spcBef>
          <a:spcPct val="20000"/>
        </a:spcBef>
        <a:buFont typeface="Arial"/>
        <a:buChar char="•"/>
        <a:defRPr sz="2720" kern="1200">
          <a:solidFill>
            <a:schemeClr val="tx1"/>
          </a:solidFill>
          <a:latin typeface="+mn-lt"/>
          <a:ea typeface="+mn-ea"/>
          <a:cs typeface="+mn-cs"/>
        </a:defRPr>
      </a:lvl8pPr>
      <a:lvl9pPr marL="5284843" indent="-310873" algn="l" defTabSz="621746" rtl="0" eaLnBrk="1" latinLnBrk="0" hangingPunct="1">
        <a:spcBef>
          <a:spcPct val="20000"/>
        </a:spcBef>
        <a:buFont typeface="Arial"/>
        <a:buChar char="•"/>
        <a:defRPr sz="2720" kern="1200">
          <a:solidFill>
            <a:schemeClr val="tx1"/>
          </a:solidFill>
          <a:latin typeface="+mn-lt"/>
          <a:ea typeface="+mn-ea"/>
          <a:cs typeface="+mn-cs"/>
        </a:defRPr>
      </a:lvl9pPr>
    </p:bodyStyle>
    <p:otherStyle>
      <a:defPPr>
        <a:defRPr lang="en-US"/>
      </a:defPPr>
      <a:lvl1pPr marL="0" algn="l" defTabSz="621746" rtl="0" eaLnBrk="1" latinLnBrk="0" hangingPunct="1">
        <a:defRPr sz="2448" kern="1200">
          <a:solidFill>
            <a:schemeClr val="tx1"/>
          </a:solidFill>
          <a:latin typeface="+mn-lt"/>
          <a:ea typeface="+mn-ea"/>
          <a:cs typeface="+mn-cs"/>
        </a:defRPr>
      </a:lvl1pPr>
      <a:lvl2pPr marL="621746" algn="l" defTabSz="621746" rtl="0" eaLnBrk="1" latinLnBrk="0" hangingPunct="1">
        <a:defRPr sz="2448" kern="1200">
          <a:solidFill>
            <a:schemeClr val="tx1"/>
          </a:solidFill>
          <a:latin typeface="+mn-lt"/>
          <a:ea typeface="+mn-ea"/>
          <a:cs typeface="+mn-cs"/>
        </a:defRPr>
      </a:lvl2pPr>
      <a:lvl3pPr marL="1243493" algn="l" defTabSz="621746" rtl="0" eaLnBrk="1" latinLnBrk="0" hangingPunct="1">
        <a:defRPr sz="2448" kern="1200">
          <a:solidFill>
            <a:schemeClr val="tx1"/>
          </a:solidFill>
          <a:latin typeface="+mn-lt"/>
          <a:ea typeface="+mn-ea"/>
          <a:cs typeface="+mn-cs"/>
        </a:defRPr>
      </a:lvl3pPr>
      <a:lvl4pPr marL="1865239" algn="l" defTabSz="621746" rtl="0" eaLnBrk="1" latinLnBrk="0" hangingPunct="1">
        <a:defRPr sz="2448" kern="1200">
          <a:solidFill>
            <a:schemeClr val="tx1"/>
          </a:solidFill>
          <a:latin typeface="+mn-lt"/>
          <a:ea typeface="+mn-ea"/>
          <a:cs typeface="+mn-cs"/>
        </a:defRPr>
      </a:lvl4pPr>
      <a:lvl5pPr marL="2486985" algn="l" defTabSz="621746" rtl="0" eaLnBrk="1" latinLnBrk="0" hangingPunct="1">
        <a:defRPr sz="2448" kern="1200">
          <a:solidFill>
            <a:schemeClr val="tx1"/>
          </a:solidFill>
          <a:latin typeface="+mn-lt"/>
          <a:ea typeface="+mn-ea"/>
          <a:cs typeface="+mn-cs"/>
        </a:defRPr>
      </a:lvl5pPr>
      <a:lvl6pPr marL="3108731" algn="l" defTabSz="621746" rtl="0" eaLnBrk="1" latinLnBrk="0" hangingPunct="1">
        <a:defRPr sz="2448" kern="1200">
          <a:solidFill>
            <a:schemeClr val="tx1"/>
          </a:solidFill>
          <a:latin typeface="+mn-lt"/>
          <a:ea typeface="+mn-ea"/>
          <a:cs typeface="+mn-cs"/>
        </a:defRPr>
      </a:lvl6pPr>
      <a:lvl7pPr marL="3730478" algn="l" defTabSz="621746" rtl="0" eaLnBrk="1" latinLnBrk="0" hangingPunct="1">
        <a:defRPr sz="2448" kern="1200">
          <a:solidFill>
            <a:schemeClr val="tx1"/>
          </a:solidFill>
          <a:latin typeface="+mn-lt"/>
          <a:ea typeface="+mn-ea"/>
          <a:cs typeface="+mn-cs"/>
        </a:defRPr>
      </a:lvl7pPr>
      <a:lvl8pPr marL="4352224" algn="l" defTabSz="621746" rtl="0" eaLnBrk="1" latinLnBrk="0" hangingPunct="1">
        <a:defRPr sz="2448" kern="1200">
          <a:solidFill>
            <a:schemeClr val="tx1"/>
          </a:solidFill>
          <a:latin typeface="+mn-lt"/>
          <a:ea typeface="+mn-ea"/>
          <a:cs typeface="+mn-cs"/>
        </a:defRPr>
      </a:lvl8pPr>
      <a:lvl9pPr marL="4973970" algn="l" defTabSz="621746" rtl="0" eaLnBrk="1" latinLnBrk="0" hangingPunct="1">
        <a:defRPr sz="2448"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 name="Rectangle 11"/>
          <p:cNvSpPr/>
          <p:nvPr userDrawn="1"/>
        </p:nvSpPr>
        <p:spPr>
          <a:xfrm>
            <a:off x="0" y="0"/>
            <a:ext cx="12436475" cy="6994525"/>
          </a:xfrm>
          <a:prstGeom prst="rect">
            <a:avLst/>
          </a:prstGeom>
          <a:gradFill flip="none" rotWithShape="1">
            <a:gsLst>
              <a:gs pos="0">
                <a:srgbClr val="FFFFFF"/>
              </a:gs>
              <a:gs pos="100000">
                <a:srgbClr val="C8C8C8"/>
              </a:gs>
            </a:gsLst>
            <a:path path="circle">
              <a:fillToRect l="50000" t="50000" r="50000" b="50000"/>
            </a:path>
            <a:tileRect/>
          </a:gradFill>
          <a:ln w="9525" cap="flat" cmpd="sng" algn="ctr">
            <a:noFill/>
            <a:prstDash val="solid"/>
          </a:ln>
          <a:effectLst>
            <a:outerShdw blurRad="40000" dist="23000" dir="5400000" rotWithShape="0">
              <a:srgbClr val="000000">
                <a:alpha val="35000"/>
              </a:srgbClr>
            </a:outerShdw>
          </a:effectLst>
        </p:spPr>
        <p:txBody>
          <a:bodyPr anchor="ctr"/>
          <a:lstStyle/>
          <a:p>
            <a:pPr algn="ctr" defTabSz="1243493" fontAlgn="auto">
              <a:spcBef>
                <a:spcPts val="0"/>
              </a:spcBef>
              <a:spcAft>
                <a:spcPts val="0"/>
              </a:spcAft>
              <a:defRPr/>
            </a:pPr>
            <a:endParaRPr lang="en-US" kern="0">
              <a:solidFill>
                <a:srgbClr val="CECFCD"/>
              </a:solidFill>
              <a:latin typeface="Century Gothic"/>
              <a:ea typeface="+mn-ea"/>
            </a:endParaRPr>
          </a:p>
        </p:txBody>
      </p:sp>
      <p:sp>
        <p:nvSpPr>
          <p:cNvPr id="4099" name="Rectangle 8"/>
          <p:cNvSpPr>
            <a:spLocks noChangeArrowheads="1"/>
          </p:cNvSpPr>
          <p:nvPr userDrawn="1"/>
        </p:nvSpPr>
        <p:spPr bwMode="auto">
          <a:xfrm>
            <a:off x="0" y="0"/>
            <a:ext cx="12436475" cy="544019"/>
          </a:xfrm>
          <a:prstGeom prst="rect">
            <a:avLst/>
          </a:prstGeom>
          <a:gradFill flip="none" rotWithShape="1">
            <a:gsLst>
              <a:gs pos="0">
                <a:srgbClr val="2D7CBB"/>
              </a:gs>
              <a:gs pos="100000">
                <a:schemeClr val="tx2"/>
              </a:gs>
            </a:gsLst>
            <a:path path="circle">
              <a:fillToRect l="50000" t="50000" r="50000" b="50000"/>
            </a:path>
            <a:tileRect/>
          </a:gradFill>
          <a:ln>
            <a:noFill/>
          </a:ln>
        </p:spPr>
        <p:txBody>
          <a:bodyPr anchor="ctr"/>
          <a:lstStyle/>
          <a:p>
            <a:pPr algn="ctr" defTabSz="1243493">
              <a:defRPr/>
            </a:pPr>
            <a:endParaRPr lang="en-US">
              <a:solidFill>
                <a:srgbClr val="CECFCD"/>
              </a:solidFill>
              <a:latin typeface="Century Gothic" charset="0"/>
              <a:ea typeface="ＭＳ Ｐゴシック" charset="0"/>
              <a:cs typeface="ＭＳ Ｐゴシック" charset="0"/>
            </a:endParaRPr>
          </a:p>
        </p:txBody>
      </p:sp>
      <p:sp>
        <p:nvSpPr>
          <p:cNvPr id="3082" name="Title Placeholder 1"/>
          <p:cNvSpPr>
            <a:spLocks noGrp="1"/>
          </p:cNvSpPr>
          <p:nvPr>
            <p:ph type="title"/>
          </p:nvPr>
        </p:nvSpPr>
        <p:spPr bwMode="auto">
          <a:xfrm>
            <a:off x="725461" y="4393167"/>
            <a:ext cx="8914967" cy="1554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altLang="en-US" smtClean="0"/>
          </a:p>
        </p:txBody>
      </p:sp>
      <p:sp>
        <p:nvSpPr>
          <p:cNvPr id="3083" name="Text Placeholder 2"/>
          <p:cNvSpPr>
            <a:spLocks noGrp="1"/>
          </p:cNvSpPr>
          <p:nvPr>
            <p:ph type="body" idx="1"/>
          </p:nvPr>
        </p:nvSpPr>
        <p:spPr bwMode="auto">
          <a:xfrm>
            <a:off x="725461" y="544019"/>
            <a:ext cx="8914967" cy="3842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7" name="Title 1"/>
          <p:cNvSpPr txBox="1">
            <a:spLocks/>
          </p:cNvSpPr>
          <p:nvPr userDrawn="1"/>
        </p:nvSpPr>
        <p:spPr>
          <a:xfrm>
            <a:off x="0" y="-153276"/>
            <a:ext cx="12436475" cy="617419"/>
          </a:xfrm>
          <a:prstGeom prst="rect">
            <a:avLst/>
          </a:prstGeom>
          <a:effectLst/>
        </p:spPr>
        <p:txBody>
          <a:bodyPr anchor="b">
            <a:normAutofit/>
          </a:bodyPr>
          <a:lstStyle>
            <a:lvl1pPr algn="l" defTabSz="457200" rtl="0" eaLnBrk="0" fontAlgn="base" hangingPunct="0">
              <a:spcBef>
                <a:spcPct val="0"/>
              </a:spcBef>
              <a:spcAft>
                <a:spcPct val="0"/>
              </a:spcAft>
              <a:defRPr sz="2000" b="0" kern="1200" cap="all">
                <a:ln w="3175" cmpd="sng">
                  <a:noFill/>
                </a:ln>
                <a:solidFill>
                  <a:schemeClr val="tx1"/>
                </a:solidFill>
                <a:effectLst>
                  <a:outerShdw blurRad="50800" dist="38100" dir="2700000" algn="tl" rotWithShape="0">
                    <a:srgbClr val="000000">
                      <a:alpha val="43000"/>
                    </a:srgbClr>
                  </a:outerShdw>
                </a:effectLst>
                <a:latin typeface="+mj-lt"/>
                <a:ea typeface="ＭＳ Ｐゴシック" charset="0"/>
                <a:cs typeface="ＭＳ Ｐゴシック" charset="0"/>
              </a:defRPr>
            </a:lvl1pPr>
            <a:lvl2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2pPr>
            <a:lvl3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3pPr>
            <a:lvl4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4pPr>
            <a:lvl5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en-US" sz="1904" dirty="0" smtClean="0">
                <a:solidFill>
                  <a:schemeClr val="bg1"/>
                </a:solidFill>
                <a:effectLst/>
              </a:rPr>
              <a:t>Building Applications for Office 365 and SharePoint with Angular 2 and ASP.NET 5</a:t>
            </a:r>
            <a:endParaRPr lang="en-US" sz="1904" dirty="0">
              <a:solidFill>
                <a:schemeClr val="bg1"/>
              </a:solidFill>
              <a:effectLst/>
            </a:endParaRPr>
          </a:p>
        </p:txBody>
      </p:sp>
    </p:spTree>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2" r:id="rId9"/>
    <p:sldLayoutId id="2147483953" r:id="rId10"/>
    <p:sldLayoutId id="2147483962" r:id="rId11"/>
    <p:sldLayoutId id="2147483972" r:id="rId12"/>
    <p:sldLayoutId id="2147483993" r:id="rId13"/>
    <p:sldLayoutId id="2147483994" r:id="rId14"/>
    <p:sldLayoutId id="2147483995" r:id="rId15"/>
    <p:sldLayoutId id="2147483996" r:id="rId16"/>
  </p:sldLayoutIdLst>
  <p:timing>
    <p:tnLst>
      <p:par>
        <p:cTn id="1" dur="indefinite" restart="never" nodeType="tmRoot"/>
      </p:par>
    </p:tnLst>
  </p:timing>
  <p:hf sldNum="0" hdr="0" dt="0"/>
  <p:txStyles>
    <p:titleStyle>
      <a:lvl1pPr algn="ctr" defTabSz="621746" rtl="0" eaLnBrk="0" fontAlgn="base" hangingPunct="0">
        <a:spcBef>
          <a:spcPct val="0"/>
        </a:spcBef>
        <a:spcAft>
          <a:spcPct val="0"/>
        </a:spcAft>
        <a:defRPr sz="5984" kern="1200">
          <a:solidFill>
            <a:srgbClr val="2D7CBB"/>
          </a:solidFill>
          <a:latin typeface="+mj-lt"/>
          <a:ea typeface="MS PGothic" pitchFamily="34" charset="-128"/>
          <a:cs typeface="ＭＳ Ｐゴシック" charset="0"/>
        </a:defRPr>
      </a:lvl1pPr>
      <a:lvl2pPr algn="ctr" defTabSz="621746" rtl="0" eaLnBrk="0" fontAlgn="base" hangingPunct="0">
        <a:spcBef>
          <a:spcPct val="0"/>
        </a:spcBef>
        <a:spcAft>
          <a:spcPct val="0"/>
        </a:spcAft>
        <a:defRPr sz="5984">
          <a:solidFill>
            <a:srgbClr val="2D7CBB"/>
          </a:solidFill>
          <a:latin typeface="Century Gothic" charset="0"/>
          <a:ea typeface="MS PGothic" pitchFamily="34" charset="-128"/>
          <a:cs typeface="ＭＳ Ｐゴシック" charset="0"/>
        </a:defRPr>
      </a:lvl2pPr>
      <a:lvl3pPr algn="ctr" defTabSz="621746" rtl="0" eaLnBrk="0" fontAlgn="base" hangingPunct="0">
        <a:spcBef>
          <a:spcPct val="0"/>
        </a:spcBef>
        <a:spcAft>
          <a:spcPct val="0"/>
        </a:spcAft>
        <a:defRPr sz="5984">
          <a:solidFill>
            <a:srgbClr val="2D7CBB"/>
          </a:solidFill>
          <a:latin typeface="Century Gothic" charset="0"/>
          <a:ea typeface="MS PGothic" pitchFamily="34" charset="-128"/>
          <a:cs typeface="ＭＳ Ｐゴシック" charset="0"/>
        </a:defRPr>
      </a:lvl3pPr>
      <a:lvl4pPr algn="ctr" defTabSz="621746" rtl="0" eaLnBrk="0" fontAlgn="base" hangingPunct="0">
        <a:spcBef>
          <a:spcPct val="0"/>
        </a:spcBef>
        <a:spcAft>
          <a:spcPct val="0"/>
        </a:spcAft>
        <a:defRPr sz="5984">
          <a:solidFill>
            <a:srgbClr val="2D7CBB"/>
          </a:solidFill>
          <a:latin typeface="Century Gothic" charset="0"/>
          <a:ea typeface="MS PGothic" pitchFamily="34" charset="-128"/>
          <a:cs typeface="ＭＳ Ｐゴシック" charset="0"/>
        </a:defRPr>
      </a:lvl4pPr>
      <a:lvl5pPr algn="ctr" defTabSz="621746" rtl="0" eaLnBrk="0" fontAlgn="base" hangingPunct="0">
        <a:spcBef>
          <a:spcPct val="0"/>
        </a:spcBef>
        <a:spcAft>
          <a:spcPct val="0"/>
        </a:spcAft>
        <a:defRPr sz="5984">
          <a:solidFill>
            <a:srgbClr val="2D7CBB"/>
          </a:solidFill>
          <a:latin typeface="Century Gothic" charset="0"/>
          <a:ea typeface="MS PGothic" pitchFamily="34" charset="-128"/>
          <a:cs typeface="ＭＳ Ｐゴシック" charset="0"/>
        </a:defRPr>
      </a:lvl5pPr>
      <a:lvl6pPr marL="621746"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6pPr>
      <a:lvl7pPr marL="1243493"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7pPr>
      <a:lvl8pPr marL="1865239"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8pPr>
      <a:lvl9pPr marL="2486985"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9pPr>
    </p:titleStyle>
    <p:bodyStyle>
      <a:lvl1pPr marL="466310" indent="-466310" algn="l" defTabSz="621746" rtl="0" eaLnBrk="0" fontAlgn="base" hangingPunct="0">
        <a:spcBef>
          <a:spcPct val="20000"/>
        </a:spcBef>
        <a:spcAft>
          <a:spcPct val="0"/>
        </a:spcAft>
        <a:buFont typeface="Arial" panose="020B0604020202020204" pitchFamily="34" charset="0"/>
        <a:buChar char="•"/>
        <a:defRPr sz="4352" kern="1200">
          <a:solidFill>
            <a:srgbClr val="2D7CBB"/>
          </a:solidFill>
          <a:latin typeface="+mn-lt"/>
          <a:ea typeface="MS PGothic" pitchFamily="34" charset="-128"/>
          <a:cs typeface="ＭＳ Ｐゴシック" charset="0"/>
        </a:defRPr>
      </a:lvl1pPr>
      <a:lvl2pPr marL="1010338" indent="-388591" algn="l" defTabSz="621746" rtl="0" eaLnBrk="0" fontAlgn="base" hangingPunct="0">
        <a:spcBef>
          <a:spcPct val="20000"/>
        </a:spcBef>
        <a:spcAft>
          <a:spcPct val="0"/>
        </a:spcAft>
        <a:buFont typeface="Arial" panose="020B0604020202020204" pitchFamily="34" charset="0"/>
        <a:buChar char="–"/>
        <a:defRPr sz="2400" kern="1200">
          <a:solidFill>
            <a:srgbClr val="7F7F7F"/>
          </a:solidFill>
          <a:latin typeface="+mn-lt"/>
          <a:ea typeface="MS PGothic" pitchFamily="34" charset="-128"/>
          <a:cs typeface="+mn-cs"/>
        </a:defRPr>
      </a:lvl2pPr>
      <a:lvl3pPr marL="1554366" indent="-310873" algn="l" defTabSz="621746" rtl="0" eaLnBrk="0" fontAlgn="base" hangingPunct="0">
        <a:spcBef>
          <a:spcPct val="20000"/>
        </a:spcBef>
        <a:spcAft>
          <a:spcPct val="0"/>
        </a:spcAft>
        <a:buFont typeface="Arial" panose="020B0604020202020204" pitchFamily="34" charset="0"/>
        <a:buChar char="•"/>
        <a:defRPr sz="2000" kern="1200">
          <a:solidFill>
            <a:srgbClr val="7F7F7F"/>
          </a:solidFill>
          <a:latin typeface="+mn-lt"/>
          <a:ea typeface="MS PGothic" pitchFamily="34" charset="-128"/>
          <a:cs typeface="+mn-cs"/>
        </a:defRPr>
      </a:lvl3pPr>
      <a:lvl4pPr marL="2176112" indent="-310873" algn="l" defTabSz="621746" rtl="0" eaLnBrk="0" fontAlgn="base" hangingPunct="0">
        <a:spcBef>
          <a:spcPct val="20000"/>
        </a:spcBef>
        <a:spcAft>
          <a:spcPct val="0"/>
        </a:spcAft>
        <a:buFont typeface="Arial" panose="020B0604020202020204" pitchFamily="34" charset="0"/>
        <a:buChar char="–"/>
        <a:defRPr sz="1800" kern="1200">
          <a:solidFill>
            <a:srgbClr val="7F7F7F"/>
          </a:solidFill>
          <a:latin typeface="+mn-lt"/>
          <a:ea typeface="MS PGothic" pitchFamily="34" charset="-128"/>
          <a:cs typeface="+mn-cs"/>
        </a:defRPr>
      </a:lvl4pPr>
      <a:lvl5pPr marL="2797858" indent="-310873" algn="l" defTabSz="621746" rtl="0" eaLnBrk="0" fontAlgn="base" hangingPunct="0">
        <a:spcBef>
          <a:spcPct val="20000"/>
        </a:spcBef>
        <a:spcAft>
          <a:spcPct val="0"/>
        </a:spcAft>
        <a:buFont typeface="Arial" panose="020B0604020202020204" pitchFamily="34" charset="0"/>
        <a:buChar char="»"/>
        <a:defRPr sz="1600" kern="1200">
          <a:solidFill>
            <a:srgbClr val="7F7F7F"/>
          </a:solidFill>
          <a:latin typeface="+mn-lt"/>
          <a:ea typeface="MS PGothic" pitchFamily="34" charset="-128"/>
          <a:cs typeface="+mn-cs"/>
        </a:defRPr>
      </a:lvl5pPr>
      <a:lvl6pPr marL="3419605" indent="-310873" algn="l" defTabSz="621746" rtl="0" eaLnBrk="1" latinLnBrk="0" hangingPunct="1">
        <a:spcBef>
          <a:spcPct val="20000"/>
        </a:spcBef>
        <a:buFont typeface="Arial"/>
        <a:buChar char="•"/>
        <a:defRPr sz="2720" kern="1200">
          <a:solidFill>
            <a:schemeClr val="tx1"/>
          </a:solidFill>
          <a:latin typeface="+mn-lt"/>
          <a:ea typeface="+mn-ea"/>
          <a:cs typeface="+mn-cs"/>
        </a:defRPr>
      </a:lvl6pPr>
      <a:lvl7pPr marL="4041351" indent="-310873" algn="l" defTabSz="621746" rtl="0" eaLnBrk="1" latinLnBrk="0" hangingPunct="1">
        <a:spcBef>
          <a:spcPct val="20000"/>
        </a:spcBef>
        <a:buFont typeface="Arial"/>
        <a:buChar char="•"/>
        <a:defRPr sz="2720" kern="1200">
          <a:solidFill>
            <a:schemeClr val="tx1"/>
          </a:solidFill>
          <a:latin typeface="+mn-lt"/>
          <a:ea typeface="+mn-ea"/>
          <a:cs typeface="+mn-cs"/>
        </a:defRPr>
      </a:lvl7pPr>
      <a:lvl8pPr marL="4663097" indent="-310873" algn="l" defTabSz="621746" rtl="0" eaLnBrk="1" latinLnBrk="0" hangingPunct="1">
        <a:spcBef>
          <a:spcPct val="20000"/>
        </a:spcBef>
        <a:buFont typeface="Arial"/>
        <a:buChar char="•"/>
        <a:defRPr sz="2720" kern="1200">
          <a:solidFill>
            <a:schemeClr val="tx1"/>
          </a:solidFill>
          <a:latin typeface="+mn-lt"/>
          <a:ea typeface="+mn-ea"/>
          <a:cs typeface="+mn-cs"/>
        </a:defRPr>
      </a:lvl8pPr>
      <a:lvl9pPr marL="5284843" indent="-310873" algn="l" defTabSz="621746" rtl="0" eaLnBrk="1" latinLnBrk="0" hangingPunct="1">
        <a:spcBef>
          <a:spcPct val="20000"/>
        </a:spcBef>
        <a:buFont typeface="Arial"/>
        <a:buChar char="•"/>
        <a:defRPr sz="2720" kern="1200">
          <a:solidFill>
            <a:schemeClr val="tx1"/>
          </a:solidFill>
          <a:latin typeface="+mn-lt"/>
          <a:ea typeface="+mn-ea"/>
          <a:cs typeface="+mn-cs"/>
        </a:defRPr>
      </a:lvl9pPr>
    </p:bodyStyle>
    <p:otherStyle>
      <a:defPPr>
        <a:defRPr lang="en-US"/>
      </a:defPPr>
      <a:lvl1pPr marL="0" algn="l" defTabSz="621746" rtl="0" eaLnBrk="1" latinLnBrk="0" hangingPunct="1">
        <a:defRPr sz="2448" kern="1200">
          <a:solidFill>
            <a:schemeClr val="tx1"/>
          </a:solidFill>
          <a:latin typeface="+mn-lt"/>
          <a:ea typeface="+mn-ea"/>
          <a:cs typeface="+mn-cs"/>
        </a:defRPr>
      </a:lvl1pPr>
      <a:lvl2pPr marL="621746" algn="l" defTabSz="621746" rtl="0" eaLnBrk="1" latinLnBrk="0" hangingPunct="1">
        <a:defRPr sz="2448" kern="1200">
          <a:solidFill>
            <a:schemeClr val="tx1"/>
          </a:solidFill>
          <a:latin typeface="+mn-lt"/>
          <a:ea typeface="+mn-ea"/>
          <a:cs typeface="+mn-cs"/>
        </a:defRPr>
      </a:lvl2pPr>
      <a:lvl3pPr marL="1243493" algn="l" defTabSz="621746" rtl="0" eaLnBrk="1" latinLnBrk="0" hangingPunct="1">
        <a:defRPr sz="2448" kern="1200">
          <a:solidFill>
            <a:schemeClr val="tx1"/>
          </a:solidFill>
          <a:latin typeface="+mn-lt"/>
          <a:ea typeface="+mn-ea"/>
          <a:cs typeface="+mn-cs"/>
        </a:defRPr>
      </a:lvl3pPr>
      <a:lvl4pPr marL="1865239" algn="l" defTabSz="621746" rtl="0" eaLnBrk="1" latinLnBrk="0" hangingPunct="1">
        <a:defRPr sz="2448" kern="1200">
          <a:solidFill>
            <a:schemeClr val="tx1"/>
          </a:solidFill>
          <a:latin typeface="+mn-lt"/>
          <a:ea typeface="+mn-ea"/>
          <a:cs typeface="+mn-cs"/>
        </a:defRPr>
      </a:lvl4pPr>
      <a:lvl5pPr marL="2486985" algn="l" defTabSz="621746" rtl="0" eaLnBrk="1" latinLnBrk="0" hangingPunct="1">
        <a:defRPr sz="2448" kern="1200">
          <a:solidFill>
            <a:schemeClr val="tx1"/>
          </a:solidFill>
          <a:latin typeface="+mn-lt"/>
          <a:ea typeface="+mn-ea"/>
          <a:cs typeface="+mn-cs"/>
        </a:defRPr>
      </a:lvl5pPr>
      <a:lvl6pPr marL="3108731" algn="l" defTabSz="621746" rtl="0" eaLnBrk="1" latinLnBrk="0" hangingPunct="1">
        <a:defRPr sz="2448" kern="1200">
          <a:solidFill>
            <a:schemeClr val="tx1"/>
          </a:solidFill>
          <a:latin typeface="+mn-lt"/>
          <a:ea typeface="+mn-ea"/>
          <a:cs typeface="+mn-cs"/>
        </a:defRPr>
      </a:lvl6pPr>
      <a:lvl7pPr marL="3730478" algn="l" defTabSz="621746" rtl="0" eaLnBrk="1" latinLnBrk="0" hangingPunct="1">
        <a:defRPr sz="2448" kern="1200">
          <a:solidFill>
            <a:schemeClr val="tx1"/>
          </a:solidFill>
          <a:latin typeface="+mn-lt"/>
          <a:ea typeface="+mn-ea"/>
          <a:cs typeface="+mn-cs"/>
        </a:defRPr>
      </a:lvl7pPr>
      <a:lvl8pPr marL="4352224" algn="l" defTabSz="621746" rtl="0" eaLnBrk="1" latinLnBrk="0" hangingPunct="1">
        <a:defRPr sz="2448" kern="1200">
          <a:solidFill>
            <a:schemeClr val="tx1"/>
          </a:solidFill>
          <a:latin typeface="+mn-lt"/>
          <a:ea typeface="+mn-ea"/>
          <a:cs typeface="+mn-cs"/>
        </a:defRPr>
      </a:lvl8pPr>
      <a:lvl9pPr marL="4973970" algn="l" defTabSz="621746" rtl="0" eaLnBrk="1" latinLnBrk="0" hangingPunct="1">
        <a:defRPr sz="2448"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12436475" cy="6994525"/>
          </a:xfrm>
          <a:prstGeom prst="rect">
            <a:avLst/>
          </a:prstGeom>
          <a:gradFill flip="none" rotWithShape="1">
            <a:gsLst>
              <a:gs pos="0">
                <a:srgbClr val="FFFFFF"/>
              </a:gs>
              <a:gs pos="100000">
                <a:schemeClr val="accent3"/>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950" r:id="rId1"/>
    <p:sldLayoutId id="2147483951" r:id="rId2"/>
  </p:sldLayoutIdLst>
  <p:timing>
    <p:tnLst>
      <p:par>
        <p:cTn id="1" dur="indefinite" restart="never" nodeType="tmRoot"/>
      </p:par>
    </p:tnLst>
  </p:timing>
  <p:hf sldNum="0" hdr="0" dt="0"/>
  <p:txStyles>
    <p:titleStyle>
      <a:lvl1pPr algn="ctr" defTabSz="621746" rtl="0" eaLnBrk="0" fontAlgn="base" hangingPunct="0">
        <a:spcBef>
          <a:spcPct val="0"/>
        </a:spcBef>
        <a:spcAft>
          <a:spcPct val="0"/>
        </a:spcAft>
        <a:defRPr sz="5984" kern="1200">
          <a:solidFill>
            <a:srgbClr val="2E85BD"/>
          </a:solidFill>
          <a:latin typeface="+mj-lt"/>
          <a:ea typeface="MS PGothic" pitchFamily="34" charset="-128"/>
          <a:cs typeface="ＭＳ Ｐゴシック" charset="0"/>
        </a:defRPr>
      </a:lvl1pPr>
      <a:lvl2pPr algn="ctr" defTabSz="621746" rtl="0" eaLnBrk="0" fontAlgn="base" hangingPunct="0">
        <a:spcBef>
          <a:spcPct val="0"/>
        </a:spcBef>
        <a:spcAft>
          <a:spcPct val="0"/>
        </a:spcAft>
        <a:defRPr sz="5984">
          <a:solidFill>
            <a:srgbClr val="2E85BD"/>
          </a:solidFill>
          <a:latin typeface="Century Gothic" charset="0"/>
          <a:ea typeface="MS PGothic" pitchFamily="34" charset="-128"/>
          <a:cs typeface="ＭＳ Ｐゴシック" charset="0"/>
        </a:defRPr>
      </a:lvl2pPr>
      <a:lvl3pPr algn="ctr" defTabSz="621746" rtl="0" eaLnBrk="0" fontAlgn="base" hangingPunct="0">
        <a:spcBef>
          <a:spcPct val="0"/>
        </a:spcBef>
        <a:spcAft>
          <a:spcPct val="0"/>
        </a:spcAft>
        <a:defRPr sz="5984">
          <a:solidFill>
            <a:srgbClr val="2E85BD"/>
          </a:solidFill>
          <a:latin typeface="Century Gothic" charset="0"/>
          <a:ea typeface="MS PGothic" pitchFamily="34" charset="-128"/>
          <a:cs typeface="ＭＳ Ｐゴシック" charset="0"/>
        </a:defRPr>
      </a:lvl3pPr>
      <a:lvl4pPr algn="ctr" defTabSz="621746" rtl="0" eaLnBrk="0" fontAlgn="base" hangingPunct="0">
        <a:spcBef>
          <a:spcPct val="0"/>
        </a:spcBef>
        <a:spcAft>
          <a:spcPct val="0"/>
        </a:spcAft>
        <a:defRPr sz="5984">
          <a:solidFill>
            <a:srgbClr val="2E85BD"/>
          </a:solidFill>
          <a:latin typeface="Century Gothic" charset="0"/>
          <a:ea typeface="MS PGothic" pitchFamily="34" charset="-128"/>
          <a:cs typeface="ＭＳ Ｐゴシック" charset="0"/>
        </a:defRPr>
      </a:lvl4pPr>
      <a:lvl5pPr algn="ctr" defTabSz="621746" rtl="0" eaLnBrk="0" fontAlgn="base" hangingPunct="0">
        <a:spcBef>
          <a:spcPct val="0"/>
        </a:spcBef>
        <a:spcAft>
          <a:spcPct val="0"/>
        </a:spcAft>
        <a:defRPr sz="5984">
          <a:solidFill>
            <a:srgbClr val="2E85BD"/>
          </a:solidFill>
          <a:latin typeface="Century Gothic" charset="0"/>
          <a:ea typeface="MS PGothic" pitchFamily="34" charset="-128"/>
          <a:cs typeface="ＭＳ Ｐゴシック" charset="0"/>
        </a:defRPr>
      </a:lvl5pPr>
      <a:lvl6pPr marL="621746"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6pPr>
      <a:lvl7pPr marL="1243493"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7pPr>
      <a:lvl8pPr marL="1865239"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8pPr>
      <a:lvl9pPr marL="2486985"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9pPr>
    </p:titleStyle>
    <p:bodyStyle>
      <a:lvl1pPr marL="466310" indent="-466310" algn="l" defTabSz="621746" rtl="0" eaLnBrk="0" fontAlgn="base" hangingPunct="0">
        <a:spcBef>
          <a:spcPct val="20000"/>
        </a:spcBef>
        <a:spcAft>
          <a:spcPct val="0"/>
        </a:spcAft>
        <a:buFont typeface="Arial" panose="020B0604020202020204" pitchFamily="34" charset="0"/>
        <a:buChar char="•"/>
        <a:defRPr sz="4352" kern="1200">
          <a:solidFill>
            <a:srgbClr val="2E85BD"/>
          </a:solidFill>
          <a:latin typeface="+mn-lt"/>
          <a:ea typeface="MS PGothic" pitchFamily="34" charset="-128"/>
          <a:cs typeface="ＭＳ Ｐゴシック" charset="0"/>
        </a:defRPr>
      </a:lvl1pPr>
      <a:lvl2pPr marL="1010338" indent="-388591" algn="l" defTabSz="621746" rtl="0" eaLnBrk="0" fontAlgn="base" hangingPunct="0">
        <a:spcBef>
          <a:spcPct val="20000"/>
        </a:spcBef>
        <a:spcAft>
          <a:spcPct val="0"/>
        </a:spcAft>
        <a:buFont typeface="Arial" panose="020B0604020202020204" pitchFamily="34" charset="0"/>
        <a:buChar char="–"/>
        <a:defRPr sz="3808" kern="1200">
          <a:solidFill>
            <a:srgbClr val="737373"/>
          </a:solidFill>
          <a:latin typeface="+mn-lt"/>
          <a:ea typeface="MS PGothic" pitchFamily="34" charset="-128"/>
          <a:cs typeface="+mn-cs"/>
        </a:defRPr>
      </a:lvl2pPr>
      <a:lvl3pPr marL="1554366" indent="-310873" algn="l" defTabSz="621746" rtl="0" eaLnBrk="0" fontAlgn="base" hangingPunct="0">
        <a:spcBef>
          <a:spcPct val="20000"/>
        </a:spcBef>
        <a:spcAft>
          <a:spcPct val="0"/>
        </a:spcAft>
        <a:buFont typeface="Arial" panose="020B0604020202020204" pitchFamily="34" charset="0"/>
        <a:buChar char="•"/>
        <a:defRPr sz="3264" kern="1200">
          <a:solidFill>
            <a:srgbClr val="737373"/>
          </a:solidFill>
          <a:latin typeface="+mn-lt"/>
          <a:ea typeface="MS PGothic" pitchFamily="34" charset="-128"/>
          <a:cs typeface="+mn-cs"/>
        </a:defRPr>
      </a:lvl3pPr>
      <a:lvl4pPr marL="2176112" indent="-310873" algn="l" defTabSz="621746" rtl="0" eaLnBrk="0" fontAlgn="base" hangingPunct="0">
        <a:spcBef>
          <a:spcPct val="20000"/>
        </a:spcBef>
        <a:spcAft>
          <a:spcPct val="0"/>
        </a:spcAft>
        <a:buFont typeface="Arial" panose="020B0604020202020204" pitchFamily="34" charset="0"/>
        <a:buChar char="–"/>
        <a:defRPr sz="2720" kern="1200">
          <a:solidFill>
            <a:srgbClr val="737373"/>
          </a:solidFill>
          <a:latin typeface="+mn-lt"/>
          <a:ea typeface="MS PGothic" pitchFamily="34" charset="-128"/>
          <a:cs typeface="+mn-cs"/>
        </a:defRPr>
      </a:lvl4pPr>
      <a:lvl5pPr marL="2797858" indent="-310873" algn="l" defTabSz="621746" rtl="0" eaLnBrk="0" fontAlgn="base" hangingPunct="0">
        <a:spcBef>
          <a:spcPct val="20000"/>
        </a:spcBef>
        <a:spcAft>
          <a:spcPct val="0"/>
        </a:spcAft>
        <a:buFont typeface="Arial" panose="020B0604020202020204" pitchFamily="34" charset="0"/>
        <a:buChar char="»"/>
        <a:defRPr sz="2720" kern="1200">
          <a:solidFill>
            <a:srgbClr val="737373"/>
          </a:solidFill>
          <a:latin typeface="+mn-lt"/>
          <a:ea typeface="MS PGothic" pitchFamily="34" charset="-128"/>
          <a:cs typeface="+mn-cs"/>
        </a:defRPr>
      </a:lvl5pPr>
      <a:lvl6pPr marL="3419605" indent="-310873" algn="l" defTabSz="621746" rtl="0" eaLnBrk="1" latinLnBrk="0" hangingPunct="1">
        <a:spcBef>
          <a:spcPct val="20000"/>
        </a:spcBef>
        <a:buFont typeface="Arial"/>
        <a:buChar char="•"/>
        <a:defRPr sz="2720" kern="1200">
          <a:solidFill>
            <a:schemeClr val="tx1"/>
          </a:solidFill>
          <a:latin typeface="+mn-lt"/>
          <a:ea typeface="+mn-ea"/>
          <a:cs typeface="+mn-cs"/>
        </a:defRPr>
      </a:lvl6pPr>
      <a:lvl7pPr marL="4041351" indent="-310873" algn="l" defTabSz="621746" rtl="0" eaLnBrk="1" latinLnBrk="0" hangingPunct="1">
        <a:spcBef>
          <a:spcPct val="20000"/>
        </a:spcBef>
        <a:buFont typeface="Arial"/>
        <a:buChar char="•"/>
        <a:defRPr sz="2720" kern="1200">
          <a:solidFill>
            <a:schemeClr val="tx1"/>
          </a:solidFill>
          <a:latin typeface="+mn-lt"/>
          <a:ea typeface="+mn-ea"/>
          <a:cs typeface="+mn-cs"/>
        </a:defRPr>
      </a:lvl7pPr>
      <a:lvl8pPr marL="4663097" indent="-310873" algn="l" defTabSz="621746" rtl="0" eaLnBrk="1" latinLnBrk="0" hangingPunct="1">
        <a:spcBef>
          <a:spcPct val="20000"/>
        </a:spcBef>
        <a:buFont typeface="Arial"/>
        <a:buChar char="•"/>
        <a:defRPr sz="2720" kern="1200">
          <a:solidFill>
            <a:schemeClr val="tx1"/>
          </a:solidFill>
          <a:latin typeface="+mn-lt"/>
          <a:ea typeface="+mn-ea"/>
          <a:cs typeface="+mn-cs"/>
        </a:defRPr>
      </a:lvl8pPr>
      <a:lvl9pPr marL="5284843" indent="-310873" algn="l" defTabSz="621746" rtl="0" eaLnBrk="1" latinLnBrk="0" hangingPunct="1">
        <a:spcBef>
          <a:spcPct val="20000"/>
        </a:spcBef>
        <a:buFont typeface="Arial"/>
        <a:buChar char="•"/>
        <a:defRPr sz="2720" kern="1200">
          <a:solidFill>
            <a:schemeClr val="tx1"/>
          </a:solidFill>
          <a:latin typeface="+mn-lt"/>
          <a:ea typeface="+mn-ea"/>
          <a:cs typeface="+mn-cs"/>
        </a:defRPr>
      </a:lvl9pPr>
    </p:bodyStyle>
    <p:otherStyle>
      <a:defPPr>
        <a:defRPr lang="en-US"/>
      </a:defPPr>
      <a:lvl1pPr marL="0" algn="l" defTabSz="621746" rtl="0" eaLnBrk="1" latinLnBrk="0" hangingPunct="1">
        <a:defRPr sz="2448" kern="1200">
          <a:solidFill>
            <a:schemeClr val="tx1"/>
          </a:solidFill>
          <a:latin typeface="+mn-lt"/>
          <a:ea typeface="+mn-ea"/>
          <a:cs typeface="+mn-cs"/>
        </a:defRPr>
      </a:lvl1pPr>
      <a:lvl2pPr marL="621746" algn="l" defTabSz="621746" rtl="0" eaLnBrk="1" latinLnBrk="0" hangingPunct="1">
        <a:defRPr sz="2448" kern="1200">
          <a:solidFill>
            <a:schemeClr val="tx1"/>
          </a:solidFill>
          <a:latin typeface="+mn-lt"/>
          <a:ea typeface="+mn-ea"/>
          <a:cs typeface="+mn-cs"/>
        </a:defRPr>
      </a:lvl2pPr>
      <a:lvl3pPr marL="1243493" algn="l" defTabSz="621746" rtl="0" eaLnBrk="1" latinLnBrk="0" hangingPunct="1">
        <a:defRPr sz="2448" kern="1200">
          <a:solidFill>
            <a:schemeClr val="tx1"/>
          </a:solidFill>
          <a:latin typeface="+mn-lt"/>
          <a:ea typeface="+mn-ea"/>
          <a:cs typeface="+mn-cs"/>
        </a:defRPr>
      </a:lvl3pPr>
      <a:lvl4pPr marL="1865239" algn="l" defTabSz="621746" rtl="0" eaLnBrk="1" latinLnBrk="0" hangingPunct="1">
        <a:defRPr sz="2448" kern="1200">
          <a:solidFill>
            <a:schemeClr val="tx1"/>
          </a:solidFill>
          <a:latin typeface="+mn-lt"/>
          <a:ea typeface="+mn-ea"/>
          <a:cs typeface="+mn-cs"/>
        </a:defRPr>
      </a:lvl4pPr>
      <a:lvl5pPr marL="2486985" algn="l" defTabSz="621746" rtl="0" eaLnBrk="1" latinLnBrk="0" hangingPunct="1">
        <a:defRPr sz="2448" kern="1200">
          <a:solidFill>
            <a:schemeClr val="tx1"/>
          </a:solidFill>
          <a:latin typeface="+mn-lt"/>
          <a:ea typeface="+mn-ea"/>
          <a:cs typeface="+mn-cs"/>
        </a:defRPr>
      </a:lvl5pPr>
      <a:lvl6pPr marL="3108731" algn="l" defTabSz="621746" rtl="0" eaLnBrk="1" latinLnBrk="0" hangingPunct="1">
        <a:defRPr sz="2448" kern="1200">
          <a:solidFill>
            <a:schemeClr val="tx1"/>
          </a:solidFill>
          <a:latin typeface="+mn-lt"/>
          <a:ea typeface="+mn-ea"/>
          <a:cs typeface="+mn-cs"/>
        </a:defRPr>
      </a:lvl6pPr>
      <a:lvl7pPr marL="3730478" algn="l" defTabSz="621746" rtl="0" eaLnBrk="1" latinLnBrk="0" hangingPunct="1">
        <a:defRPr sz="2448" kern="1200">
          <a:solidFill>
            <a:schemeClr val="tx1"/>
          </a:solidFill>
          <a:latin typeface="+mn-lt"/>
          <a:ea typeface="+mn-ea"/>
          <a:cs typeface="+mn-cs"/>
        </a:defRPr>
      </a:lvl7pPr>
      <a:lvl8pPr marL="4352224" algn="l" defTabSz="621746" rtl="0" eaLnBrk="1" latinLnBrk="0" hangingPunct="1">
        <a:defRPr sz="2448" kern="1200">
          <a:solidFill>
            <a:schemeClr val="tx1"/>
          </a:solidFill>
          <a:latin typeface="+mn-lt"/>
          <a:ea typeface="+mn-ea"/>
          <a:cs typeface="+mn-cs"/>
        </a:defRPr>
      </a:lvl8pPr>
      <a:lvl9pPr marL="4973970" algn="l" defTabSz="621746" rtl="0" eaLnBrk="1" latinLnBrk="0" hangingPunct="1">
        <a:defRPr sz="2448"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12436475" cy="6994525"/>
          </a:xfrm>
          <a:prstGeom prst="rect">
            <a:avLst/>
          </a:prstGeom>
          <a:gradFill flip="none" rotWithShape="1">
            <a:gsLst>
              <a:gs pos="0">
                <a:srgbClr val="649840"/>
              </a:gs>
              <a:gs pos="100000">
                <a:schemeClr val="accent3">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940" r:id="rId1"/>
    <p:sldLayoutId id="2147483956" r:id="rId2"/>
    <p:sldLayoutId id="2147483957" r:id="rId3"/>
    <p:sldLayoutId id="2147483958" r:id="rId4"/>
    <p:sldLayoutId id="2147483959" r:id="rId5"/>
    <p:sldLayoutId id="2147483961" r:id="rId6"/>
  </p:sldLayoutIdLst>
  <p:timing>
    <p:tnLst>
      <p:par>
        <p:cTn id="1" dur="indefinite" restart="never" nodeType="tmRoot"/>
      </p:par>
    </p:tnLst>
  </p:timing>
  <p:txStyles>
    <p:titleStyle>
      <a:lvl1pPr algn="ctr" defTabSz="621746" rtl="0" eaLnBrk="0" fontAlgn="base" hangingPunct="0">
        <a:spcBef>
          <a:spcPct val="0"/>
        </a:spcBef>
        <a:spcAft>
          <a:spcPct val="0"/>
        </a:spcAft>
        <a:defRPr sz="5984" kern="1200">
          <a:solidFill>
            <a:schemeClr val="bg1"/>
          </a:solidFill>
          <a:latin typeface="Century Gothic"/>
          <a:ea typeface="MS PGothic" pitchFamily="34" charset="-128"/>
          <a:cs typeface="Century Gothic"/>
        </a:defRPr>
      </a:lvl1pPr>
      <a:lvl2pPr algn="ctr" defTabSz="621746" rtl="0" eaLnBrk="0" fontAlgn="base" hangingPunct="0">
        <a:spcBef>
          <a:spcPct val="0"/>
        </a:spcBef>
        <a:spcAft>
          <a:spcPct val="0"/>
        </a:spcAft>
        <a:defRPr sz="5984">
          <a:solidFill>
            <a:schemeClr val="bg1"/>
          </a:solidFill>
          <a:latin typeface="Century Gothic" charset="0"/>
          <a:ea typeface="MS PGothic" pitchFamily="34" charset="-128"/>
          <a:cs typeface="Century Gothic" panose="020B0502020202020204" pitchFamily="34" charset="0"/>
        </a:defRPr>
      </a:lvl2pPr>
      <a:lvl3pPr algn="ctr" defTabSz="621746" rtl="0" eaLnBrk="0" fontAlgn="base" hangingPunct="0">
        <a:spcBef>
          <a:spcPct val="0"/>
        </a:spcBef>
        <a:spcAft>
          <a:spcPct val="0"/>
        </a:spcAft>
        <a:defRPr sz="5984">
          <a:solidFill>
            <a:schemeClr val="bg1"/>
          </a:solidFill>
          <a:latin typeface="Century Gothic" charset="0"/>
          <a:ea typeface="MS PGothic" pitchFamily="34" charset="-128"/>
          <a:cs typeface="Century Gothic" panose="020B0502020202020204" pitchFamily="34" charset="0"/>
        </a:defRPr>
      </a:lvl3pPr>
      <a:lvl4pPr algn="ctr" defTabSz="621746" rtl="0" eaLnBrk="0" fontAlgn="base" hangingPunct="0">
        <a:spcBef>
          <a:spcPct val="0"/>
        </a:spcBef>
        <a:spcAft>
          <a:spcPct val="0"/>
        </a:spcAft>
        <a:defRPr sz="5984">
          <a:solidFill>
            <a:schemeClr val="bg1"/>
          </a:solidFill>
          <a:latin typeface="Century Gothic" charset="0"/>
          <a:ea typeface="MS PGothic" pitchFamily="34" charset="-128"/>
          <a:cs typeface="Century Gothic" panose="020B0502020202020204" pitchFamily="34" charset="0"/>
        </a:defRPr>
      </a:lvl4pPr>
      <a:lvl5pPr algn="ctr" defTabSz="621746" rtl="0" eaLnBrk="0" fontAlgn="base" hangingPunct="0">
        <a:spcBef>
          <a:spcPct val="0"/>
        </a:spcBef>
        <a:spcAft>
          <a:spcPct val="0"/>
        </a:spcAft>
        <a:defRPr sz="5984">
          <a:solidFill>
            <a:schemeClr val="bg1"/>
          </a:solidFill>
          <a:latin typeface="Century Gothic" charset="0"/>
          <a:ea typeface="MS PGothic" pitchFamily="34" charset="-128"/>
          <a:cs typeface="Century Gothic" panose="020B0502020202020204" pitchFamily="34" charset="0"/>
        </a:defRPr>
      </a:lvl5pPr>
      <a:lvl6pPr marL="621746" algn="ctr" defTabSz="621746" rtl="0" fontAlgn="base">
        <a:spcBef>
          <a:spcPct val="0"/>
        </a:spcBef>
        <a:spcAft>
          <a:spcPct val="0"/>
        </a:spcAft>
        <a:defRPr sz="5984">
          <a:solidFill>
            <a:schemeClr val="bg1"/>
          </a:solidFill>
          <a:latin typeface="Century Gothic" charset="0"/>
          <a:ea typeface="ＭＳ Ｐゴシック" charset="0"/>
        </a:defRPr>
      </a:lvl6pPr>
      <a:lvl7pPr marL="1243493" algn="ctr" defTabSz="621746" rtl="0" fontAlgn="base">
        <a:spcBef>
          <a:spcPct val="0"/>
        </a:spcBef>
        <a:spcAft>
          <a:spcPct val="0"/>
        </a:spcAft>
        <a:defRPr sz="5984">
          <a:solidFill>
            <a:schemeClr val="bg1"/>
          </a:solidFill>
          <a:latin typeface="Century Gothic" charset="0"/>
          <a:ea typeface="ＭＳ Ｐゴシック" charset="0"/>
        </a:defRPr>
      </a:lvl7pPr>
      <a:lvl8pPr marL="1865239" algn="ctr" defTabSz="621746" rtl="0" fontAlgn="base">
        <a:spcBef>
          <a:spcPct val="0"/>
        </a:spcBef>
        <a:spcAft>
          <a:spcPct val="0"/>
        </a:spcAft>
        <a:defRPr sz="5984">
          <a:solidFill>
            <a:schemeClr val="bg1"/>
          </a:solidFill>
          <a:latin typeface="Century Gothic" charset="0"/>
          <a:ea typeface="ＭＳ Ｐゴシック" charset="0"/>
        </a:defRPr>
      </a:lvl8pPr>
      <a:lvl9pPr marL="2486985" algn="ctr" defTabSz="621746" rtl="0" fontAlgn="base">
        <a:spcBef>
          <a:spcPct val="0"/>
        </a:spcBef>
        <a:spcAft>
          <a:spcPct val="0"/>
        </a:spcAft>
        <a:defRPr sz="5984">
          <a:solidFill>
            <a:schemeClr val="bg1"/>
          </a:solidFill>
          <a:latin typeface="Century Gothic" charset="0"/>
          <a:ea typeface="ＭＳ Ｐゴシック" charset="0"/>
        </a:defRPr>
      </a:lvl9pPr>
    </p:titleStyle>
    <p:bodyStyle>
      <a:lvl1pPr marL="466310" indent="-466310" algn="l" defTabSz="621746" rtl="0" eaLnBrk="0" fontAlgn="base" hangingPunct="0">
        <a:spcBef>
          <a:spcPct val="20000"/>
        </a:spcBef>
        <a:spcAft>
          <a:spcPct val="0"/>
        </a:spcAft>
        <a:buFont typeface="Arial" panose="020B0604020202020204" pitchFamily="34" charset="0"/>
        <a:buChar char="•"/>
        <a:defRPr sz="4352" kern="1200">
          <a:solidFill>
            <a:schemeClr val="tx1"/>
          </a:solidFill>
          <a:latin typeface="+mn-lt"/>
          <a:ea typeface="MS PGothic" pitchFamily="34" charset="-128"/>
          <a:cs typeface="ＭＳ Ｐゴシック" charset="0"/>
        </a:defRPr>
      </a:lvl1pPr>
      <a:lvl2pPr marL="1010338" indent="-388591" algn="l" defTabSz="621746" rtl="0" eaLnBrk="0" fontAlgn="base" hangingPunct="0">
        <a:spcBef>
          <a:spcPct val="20000"/>
        </a:spcBef>
        <a:spcAft>
          <a:spcPct val="0"/>
        </a:spcAft>
        <a:buFont typeface="Arial" panose="020B0604020202020204" pitchFamily="34" charset="0"/>
        <a:buChar char="–"/>
        <a:defRPr sz="3808" kern="1200">
          <a:solidFill>
            <a:schemeClr val="tx1"/>
          </a:solidFill>
          <a:latin typeface="+mn-lt"/>
          <a:ea typeface="MS PGothic" pitchFamily="34" charset="-128"/>
          <a:cs typeface="+mn-cs"/>
        </a:defRPr>
      </a:lvl2pPr>
      <a:lvl3pPr marL="1554366" indent="-310873" algn="l" defTabSz="621746" rtl="0" eaLnBrk="0" fontAlgn="base" hangingPunct="0">
        <a:spcBef>
          <a:spcPct val="20000"/>
        </a:spcBef>
        <a:spcAft>
          <a:spcPct val="0"/>
        </a:spcAft>
        <a:buFont typeface="Arial" panose="020B0604020202020204" pitchFamily="34" charset="0"/>
        <a:buChar char="•"/>
        <a:defRPr sz="3264" kern="1200">
          <a:solidFill>
            <a:schemeClr val="tx1"/>
          </a:solidFill>
          <a:latin typeface="+mn-lt"/>
          <a:ea typeface="MS PGothic" pitchFamily="34" charset="-128"/>
          <a:cs typeface="+mn-cs"/>
        </a:defRPr>
      </a:lvl3pPr>
      <a:lvl4pPr marL="2176112" indent="-310873" algn="l" defTabSz="621746" rtl="0" eaLnBrk="0" fontAlgn="base" hangingPunct="0">
        <a:spcBef>
          <a:spcPct val="20000"/>
        </a:spcBef>
        <a:spcAft>
          <a:spcPct val="0"/>
        </a:spcAft>
        <a:buFont typeface="Arial" panose="020B0604020202020204" pitchFamily="34" charset="0"/>
        <a:buChar char="–"/>
        <a:defRPr sz="2720" kern="1200">
          <a:solidFill>
            <a:schemeClr val="tx1"/>
          </a:solidFill>
          <a:latin typeface="+mn-lt"/>
          <a:ea typeface="MS PGothic" pitchFamily="34" charset="-128"/>
          <a:cs typeface="+mn-cs"/>
        </a:defRPr>
      </a:lvl4pPr>
      <a:lvl5pPr marL="2797858" indent="-310873" algn="l" defTabSz="621746" rtl="0" eaLnBrk="0" fontAlgn="base" hangingPunct="0">
        <a:spcBef>
          <a:spcPct val="20000"/>
        </a:spcBef>
        <a:spcAft>
          <a:spcPct val="0"/>
        </a:spcAft>
        <a:buFont typeface="Arial" panose="020B0604020202020204" pitchFamily="34" charset="0"/>
        <a:buChar char="»"/>
        <a:defRPr sz="2720" kern="1200">
          <a:solidFill>
            <a:schemeClr val="tx1"/>
          </a:solidFill>
          <a:latin typeface="+mn-lt"/>
          <a:ea typeface="MS PGothic" pitchFamily="34" charset="-128"/>
          <a:cs typeface="+mn-cs"/>
        </a:defRPr>
      </a:lvl5pPr>
      <a:lvl6pPr marL="3419605" indent="-310873" algn="l" defTabSz="621746" rtl="0" eaLnBrk="1" latinLnBrk="0" hangingPunct="1">
        <a:spcBef>
          <a:spcPct val="20000"/>
        </a:spcBef>
        <a:buFont typeface="Arial"/>
        <a:buChar char="•"/>
        <a:defRPr sz="2720" kern="1200">
          <a:solidFill>
            <a:schemeClr val="tx1"/>
          </a:solidFill>
          <a:latin typeface="+mn-lt"/>
          <a:ea typeface="+mn-ea"/>
          <a:cs typeface="+mn-cs"/>
        </a:defRPr>
      </a:lvl6pPr>
      <a:lvl7pPr marL="4041351" indent="-310873" algn="l" defTabSz="621746" rtl="0" eaLnBrk="1" latinLnBrk="0" hangingPunct="1">
        <a:spcBef>
          <a:spcPct val="20000"/>
        </a:spcBef>
        <a:buFont typeface="Arial"/>
        <a:buChar char="•"/>
        <a:defRPr sz="2720" kern="1200">
          <a:solidFill>
            <a:schemeClr val="tx1"/>
          </a:solidFill>
          <a:latin typeface="+mn-lt"/>
          <a:ea typeface="+mn-ea"/>
          <a:cs typeface="+mn-cs"/>
        </a:defRPr>
      </a:lvl7pPr>
      <a:lvl8pPr marL="4663097" indent="-310873" algn="l" defTabSz="621746" rtl="0" eaLnBrk="1" latinLnBrk="0" hangingPunct="1">
        <a:spcBef>
          <a:spcPct val="20000"/>
        </a:spcBef>
        <a:buFont typeface="Arial"/>
        <a:buChar char="•"/>
        <a:defRPr sz="2720" kern="1200">
          <a:solidFill>
            <a:schemeClr val="tx1"/>
          </a:solidFill>
          <a:latin typeface="+mn-lt"/>
          <a:ea typeface="+mn-ea"/>
          <a:cs typeface="+mn-cs"/>
        </a:defRPr>
      </a:lvl8pPr>
      <a:lvl9pPr marL="5284843" indent="-310873" algn="l" defTabSz="621746" rtl="0" eaLnBrk="1" latinLnBrk="0" hangingPunct="1">
        <a:spcBef>
          <a:spcPct val="20000"/>
        </a:spcBef>
        <a:buFont typeface="Arial"/>
        <a:buChar char="•"/>
        <a:defRPr sz="2720" kern="1200">
          <a:solidFill>
            <a:schemeClr val="tx1"/>
          </a:solidFill>
          <a:latin typeface="+mn-lt"/>
          <a:ea typeface="+mn-ea"/>
          <a:cs typeface="+mn-cs"/>
        </a:defRPr>
      </a:lvl9pPr>
    </p:bodyStyle>
    <p:otherStyle>
      <a:defPPr>
        <a:defRPr lang="en-US"/>
      </a:defPPr>
      <a:lvl1pPr marL="0" algn="l" defTabSz="621746" rtl="0" eaLnBrk="1" latinLnBrk="0" hangingPunct="1">
        <a:defRPr sz="2448" kern="1200">
          <a:solidFill>
            <a:schemeClr val="tx1"/>
          </a:solidFill>
          <a:latin typeface="+mn-lt"/>
          <a:ea typeface="+mn-ea"/>
          <a:cs typeface="+mn-cs"/>
        </a:defRPr>
      </a:lvl1pPr>
      <a:lvl2pPr marL="621746" algn="l" defTabSz="621746" rtl="0" eaLnBrk="1" latinLnBrk="0" hangingPunct="1">
        <a:defRPr sz="2448" kern="1200">
          <a:solidFill>
            <a:schemeClr val="tx1"/>
          </a:solidFill>
          <a:latin typeface="+mn-lt"/>
          <a:ea typeface="+mn-ea"/>
          <a:cs typeface="+mn-cs"/>
        </a:defRPr>
      </a:lvl2pPr>
      <a:lvl3pPr marL="1243493" algn="l" defTabSz="621746" rtl="0" eaLnBrk="1" latinLnBrk="0" hangingPunct="1">
        <a:defRPr sz="2448" kern="1200">
          <a:solidFill>
            <a:schemeClr val="tx1"/>
          </a:solidFill>
          <a:latin typeface="+mn-lt"/>
          <a:ea typeface="+mn-ea"/>
          <a:cs typeface="+mn-cs"/>
        </a:defRPr>
      </a:lvl3pPr>
      <a:lvl4pPr marL="1865239" algn="l" defTabSz="621746" rtl="0" eaLnBrk="1" latinLnBrk="0" hangingPunct="1">
        <a:defRPr sz="2448" kern="1200">
          <a:solidFill>
            <a:schemeClr val="tx1"/>
          </a:solidFill>
          <a:latin typeface="+mn-lt"/>
          <a:ea typeface="+mn-ea"/>
          <a:cs typeface="+mn-cs"/>
        </a:defRPr>
      </a:lvl4pPr>
      <a:lvl5pPr marL="2486985" algn="l" defTabSz="621746" rtl="0" eaLnBrk="1" latinLnBrk="0" hangingPunct="1">
        <a:defRPr sz="2448" kern="1200">
          <a:solidFill>
            <a:schemeClr val="tx1"/>
          </a:solidFill>
          <a:latin typeface="+mn-lt"/>
          <a:ea typeface="+mn-ea"/>
          <a:cs typeface="+mn-cs"/>
        </a:defRPr>
      </a:lvl5pPr>
      <a:lvl6pPr marL="3108731" algn="l" defTabSz="621746" rtl="0" eaLnBrk="1" latinLnBrk="0" hangingPunct="1">
        <a:defRPr sz="2448" kern="1200">
          <a:solidFill>
            <a:schemeClr val="tx1"/>
          </a:solidFill>
          <a:latin typeface="+mn-lt"/>
          <a:ea typeface="+mn-ea"/>
          <a:cs typeface="+mn-cs"/>
        </a:defRPr>
      </a:lvl6pPr>
      <a:lvl7pPr marL="3730478" algn="l" defTabSz="621746" rtl="0" eaLnBrk="1" latinLnBrk="0" hangingPunct="1">
        <a:defRPr sz="2448" kern="1200">
          <a:solidFill>
            <a:schemeClr val="tx1"/>
          </a:solidFill>
          <a:latin typeface="+mn-lt"/>
          <a:ea typeface="+mn-ea"/>
          <a:cs typeface="+mn-cs"/>
        </a:defRPr>
      </a:lvl7pPr>
      <a:lvl8pPr marL="4352224" algn="l" defTabSz="621746" rtl="0" eaLnBrk="1" latinLnBrk="0" hangingPunct="1">
        <a:defRPr sz="2448" kern="1200">
          <a:solidFill>
            <a:schemeClr val="tx1"/>
          </a:solidFill>
          <a:latin typeface="+mn-lt"/>
          <a:ea typeface="+mn-ea"/>
          <a:cs typeface="+mn-cs"/>
        </a:defRPr>
      </a:lvl8pPr>
      <a:lvl9pPr marL="4973970" algn="l" defTabSz="621746" rtl="0" eaLnBrk="1" latinLnBrk="0" hangingPunct="1">
        <a:defRPr sz="2448"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 name="Rectangle 11"/>
          <p:cNvSpPr/>
          <p:nvPr userDrawn="1"/>
        </p:nvSpPr>
        <p:spPr>
          <a:xfrm>
            <a:off x="0" y="0"/>
            <a:ext cx="12436475" cy="6994525"/>
          </a:xfrm>
          <a:prstGeom prst="rect">
            <a:avLst/>
          </a:prstGeom>
          <a:gradFill flip="none" rotWithShape="1">
            <a:gsLst>
              <a:gs pos="0">
                <a:srgbClr val="FFFFFF"/>
              </a:gs>
              <a:gs pos="100000">
                <a:srgbClr val="C8C8C8"/>
              </a:gs>
            </a:gsLst>
            <a:path path="circle">
              <a:fillToRect l="50000" t="50000" r="50000" b="50000"/>
            </a:path>
            <a:tileRect/>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1243493"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CECFCD"/>
              </a:solidFill>
              <a:effectLst/>
              <a:uLnTx/>
              <a:uFillTx/>
              <a:latin typeface="Century Gothic"/>
              <a:ea typeface="MS PGothic" pitchFamily="34" charset="-128"/>
              <a:cs typeface="+mn-cs"/>
            </a:endParaRPr>
          </a:p>
        </p:txBody>
      </p:sp>
      <p:sp>
        <p:nvSpPr>
          <p:cNvPr id="4099" name="Rectangle 8"/>
          <p:cNvSpPr>
            <a:spLocks noChangeArrowheads="1"/>
          </p:cNvSpPr>
          <p:nvPr userDrawn="1"/>
        </p:nvSpPr>
        <p:spPr bwMode="auto">
          <a:xfrm>
            <a:off x="0" y="0"/>
            <a:ext cx="12436475" cy="544019"/>
          </a:xfrm>
          <a:prstGeom prst="rect">
            <a:avLst/>
          </a:prstGeom>
          <a:gradFill flip="none" rotWithShape="1">
            <a:gsLst>
              <a:gs pos="0">
                <a:srgbClr val="2D7CBB"/>
              </a:gs>
              <a:gs pos="100000">
                <a:schemeClr val="tx2"/>
              </a:gs>
            </a:gsLst>
            <a:path path="circle">
              <a:fillToRect l="50000" t="50000" r="50000" b="50000"/>
            </a:path>
            <a:tileRect/>
          </a:gradFill>
          <a:ln>
            <a:noFill/>
          </a:ln>
        </p:spPr>
        <p:txBody>
          <a:bodyPr anchor="ctr"/>
          <a:lstStyle/>
          <a:p>
            <a:pPr marL="0" marR="0" lvl="0" indent="0" algn="ctr" defTabSz="1243493"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CECFCD"/>
              </a:solidFill>
              <a:effectLst/>
              <a:uLnTx/>
              <a:uFillTx/>
              <a:latin typeface="Century Gothic" charset="0"/>
              <a:ea typeface="ＭＳ Ｐゴシック" charset="0"/>
              <a:cs typeface="ＭＳ Ｐゴシック" charset="0"/>
            </a:endParaRPr>
          </a:p>
        </p:txBody>
      </p:sp>
      <p:sp>
        <p:nvSpPr>
          <p:cNvPr id="3082" name="Title Placeholder 1"/>
          <p:cNvSpPr>
            <a:spLocks noGrp="1"/>
          </p:cNvSpPr>
          <p:nvPr>
            <p:ph type="title"/>
          </p:nvPr>
        </p:nvSpPr>
        <p:spPr bwMode="auto">
          <a:xfrm>
            <a:off x="725461" y="4393167"/>
            <a:ext cx="8914967" cy="1554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altLang="en-US" smtClean="0"/>
          </a:p>
        </p:txBody>
      </p:sp>
      <p:sp>
        <p:nvSpPr>
          <p:cNvPr id="3083" name="Text Placeholder 2"/>
          <p:cNvSpPr>
            <a:spLocks noGrp="1"/>
          </p:cNvSpPr>
          <p:nvPr>
            <p:ph type="body" idx="1"/>
          </p:nvPr>
        </p:nvSpPr>
        <p:spPr bwMode="auto">
          <a:xfrm>
            <a:off x="725461" y="544019"/>
            <a:ext cx="8914967" cy="3842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7" name="Title 1"/>
          <p:cNvSpPr txBox="1">
            <a:spLocks/>
          </p:cNvSpPr>
          <p:nvPr userDrawn="1"/>
        </p:nvSpPr>
        <p:spPr>
          <a:xfrm>
            <a:off x="0" y="-153276"/>
            <a:ext cx="12436475" cy="617419"/>
          </a:xfrm>
          <a:prstGeom prst="rect">
            <a:avLst/>
          </a:prstGeom>
          <a:effectLst/>
        </p:spPr>
        <p:txBody>
          <a:bodyPr anchor="b">
            <a:normAutofit/>
          </a:bodyPr>
          <a:lstStyle>
            <a:lvl1pPr algn="l" defTabSz="457200" rtl="0" eaLnBrk="0" fontAlgn="base" hangingPunct="0">
              <a:spcBef>
                <a:spcPct val="0"/>
              </a:spcBef>
              <a:spcAft>
                <a:spcPct val="0"/>
              </a:spcAft>
              <a:defRPr sz="2000" b="0" kern="1200" cap="all">
                <a:ln w="3175" cmpd="sng">
                  <a:noFill/>
                </a:ln>
                <a:solidFill>
                  <a:schemeClr val="tx1"/>
                </a:solidFill>
                <a:effectLst>
                  <a:outerShdw blurRad="50800" dist="38100" dir="2700000" algn="tl" rotWithShape="0">
                    <a:srgbClr val="000000">
                      <a:alpha val="43000"/>
                    </a:srgbClr>
                  </a:outerShdw>
                </a:effectLst>
                <a:latin typeface="+mj-lt"/>
                <a:ea typeface="ＭＳ Ｐゴシック" charset="0"/>
                <a:cs typeface="ＭＳ Ｐゴシック" charset="0"/>
              </a:defRPr>
            </a:lvl1pPr>
            <a:lvl2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2pPr>
            <a:lvl3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3pPr>
            <a:lvl4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4pPr>
            <a:lvl5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1904" b="0" i="0" u="none" strike="noStrike" kern="1200" cap="all" spc="0" normalizeH="0" baseline="0" noProof="0" dirty="0" smtClean="0">
                <a:ln w="3175" cmpd="sng">
                  <a:noFill/>
                </a:ln>
                <a:solidFill>
                  <a:prstClr val="white"/>
                </a:solidFill>
                <a:effectLst/>
                <a:uLnTx/>
                <a:uFillTx/>
                <a:latin typeface="Century Gothic"/>
                <a:ea typeface="ＭＳ Ｐゴシック" charset="0"/>
              </a:rPr>
              <a:t>Building Applications for SharePoint and Office 365 with Modern Web Development</a:t>
            </a:r>
            <a:endParaRPr kumimoji="0" lang="en-US" sz="1904" b="0" i="0" u="none" strike="noStrike" kern="1200" cap="all" spc="0" normalizeH="0" baseline="0" noProof="0" dirty="0">
              <a:ln w="3175" cmpd="sng">
                <a:noFill/>
              </a:ln>
              <a:solidFill>
                <a:prstClr val="white"/>
              </a:solidFill>
              <a:effectLst/>
              <a:uLnTx/>
              <a:uFillTx/>
              <a:latin typeface="Century Gothic"/>
              <a:ea typeface="ＭＳ Ｐゴシック" charset="0"/>
            </a:endParaRPr>
          </a:p>
        </p:txBody>
      </p:sp>
    </p:spTree>
    <p:extLst>
      <p:ext uri="{BB962C8B-B14F-4D97-AF65-F5344CB8AC3E}">
        <p14:creationId xmlns:p14="http://schemas.microsoft.com/office/powerpoint/2010/main" val="708753942"/>
      </p:ext>
    </p:extLst>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 id="2147483984" r:id="rId11"/>
    <p:sldLayoutId id="2147483985" r:id="rId12"/>
    <p:sldLayoutId id="2147483986" r:id="rId13"/>
    <p:sldLayoutId id="2147483987" r:id="rId14"/>
    <p:sldLayoutId id="2147483988" r:id="rId15"/>
    <p:sldLayoutId id="2147483989" r:id="rId16"/>
    <p:sldLayoutId id="2147483990" r:id="rId17"/>
    <p:sldLayoutId id="2147483991" r:id="rId18"/>
    <p:sldLayoutId id="2147483992" r:id="rId19"/>
  </p:sldLayoutIdLst>
  <p:timing>
    <p:tnLst>
      <p:par>
        <p:cTn id="1" dur="indefinite" restart="never" nodeType="tmRoot"/>
      </p:par>
    </p:tnLst>
  </p:timing>
  <p:hf sldNum="0" hdr="0" dt="0"/>
  <p:txStyles>
    <p:titleStyle>
      <a:lvl1pPr algn="ctr" defTabSz="621746" rtl="0" eaLnBrk="0" fontAlgn="base" hangingPunct="0">
        <a:spcBef>
          <a:spcPct val="0"/>
        </a:spcBef>
        <a:spcAft>
          <a:spcPct val="0"/>
        </a:spcAft>
        <a:defRPr sz="5984" kern="1200">
          <a:solidFill>
            <a:srgbClr val="2D7CBB"/>
          </a:solidFill>
          <a:latin typeface="+mj-lt"/>
          <a:ea typeface="MS PGothic" pitchFamily="34" charset="-128"/>
          <a:cs typeface="ＭＳ Ｐゴシック" charset="0"/>
        </a:defRPr>
      </a:lvl1pPr>
      <a:lvl2pPr algn="ctr" defTabSz="621746" rtl="0" eaLnBrk="0" fontAlgn="base" hangingPunct="0">
        <a:spcBef>
          <a:spcPct val="0"/>
        </a:spcBef>
        <a:spcAft>
          <a:spcPct val="0"/>
        </a:spcAft>
        <a:defRPr sz="5984">
          <a:solidFill>
            <a:srgbClr val="2D7CBB"/>
          </a:solidFill>
          <a:latin typeface="Century Gothic" charset="0"/>
          <a:ea typeface="MS PGothic" pitchFamily="34" charset="-128"/>
          <a:cs typeface="ＭＳ Ｐゴシック" charset="0"/>
        </a:defRPr>
      </a:lvl2pPr>
      <a:lvl3pPr algn="ctr" defTabSz="621746" rtl="0" eaLnBrk="0" fontAlgn="base" hangingPunct="0">
        <a:spcBef>
          <a:spcPct val="0"/>
        </a:spcBef>
        <a:spcAft>
          <a:spcPct val="0"/>
        </a:spcAft>
        <a:defRPr sz="5984">
          <a:solidFill>
            <a:srgbClr val="2D7CBB"/>
          </a:solidFill>
          <a:latin typeface="Century Gothic" charset="0"/>
          <a:ea typeface="MS PGothic" pitchFamily="34" charset="-128"/>
          <a:cs typeface="ＭＳ Ｐゴシック" charset="0"/>
        </a:defRPr>
      </a:lvl3pPr>
      <a:lvl4pPr algn="ctr" defTabSz="621746" rtl="0" eaLnBrk="0" fontAlgn="base" hangingPunct="0">
        <a:spcBef>
          <a:spcPct val="0"/>
        </a:spcBef>
        <a:spcAft>
          <a:spcPct val="0"/>
        </a:spcAft>
        <a:defRPr sz="5984">
          <a:solidFill>
            <a:srgbClr val="2D7CBB"/>
          </a:solidFill>
          <a:latin typeface="Century Gothic" charset="0"/>
          <a:ea typeface="MS PGothic" pitchFamily="34" charset="-128"/>
          <a:cs typeface="ＭＳ Ｐゴシック" charset="0"/>
        </a:defRPr>
      </a:lvl4pPr>
      <a:lvl5pPr algn="ctr" defTabSz="621746" rtl="0" eaLnBrk="0" fontAlgn="base" hangingPunct="0">
        <a:spcBef>
          <a:spcPct val="0"/>
        </a:spcBef>
        <a:spcAft>
          <a:spcPct val="0"/>
        </a:spcAft>
        <a:defRPr sz="5984">
          <a:solidFill>
            <a:srgbClr val="2D7CBB"/>
          </a:solidFill>
          <a:latin typeface="Century Gothic" charset="0"/>
          <a:ea typeface="MS PGothic" pitchFamily="34" charset="-128"/>
          <a:cs typeface="ＭＳ Ｐゴシック" charset="0"/>
        </a:defRPr>
      </a:lvl5pPr>
      <a:lvl6pPr marL="621746"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6pPr>
      <a:lvl7pPr marL="1243493"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7pPr>
      <a:lvl8pPr marL="1865239"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8pPr>
      <a:lvl9pPr marL="2486985"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9pPr>
    </p:titleStyle>
    <p:bodyStyle>
      <a:lvl1pPr marL="466310" indent="-466310" algn="l" defTabSz="621746" rtl="0" eaLnBrk="0" fontAlgn="base" hangingPunct="0">
        <a:spcBef>
          <a:spcPct val="20000"/>
        </a:spcBef>
        <a:spcAft>
          <a:spcPct val="0"/>
        </a:spcAft>
        <a:buFont typeface="Arial" panose="020B0604020202020204" pitchFamily="34" charset="0"/>
        <a:buChar char="•"/>
        <a:defRPr sz="4352" kern="1200">
          <a:solidFill>
            <a:srgbClr val="2D7CBB"/>
          </a:solidFill>
          <a:latin typeface="+mn-lt"/>
          <a:ea typeface="MS PGothic" pitchFamily="34" charset="-128"/>
          <a:cs typeface="ＭＳ Ｐゴシック" charset="0"/>
        </a:defRPr>
      </a:lvl1pPr>
      <a:lvl2pPr marL="1010338" indent="-388591" algn="l" defTabSz="621746" rtl="0" eaLnBrk="0" fontAlgn="base" hangingPunct="0">
        <a:spcBef>
          <a:spcPct val="20000"/>
        </a:spcBef>
        <a:spcAft>
          <a:spcPct val="0"/>
        </a:spcAft>
        <a:buFont typeface="Arial" panose="020B0604020202020204" pitchFamily="34" charset="0"/>
        <a:buChar char="–"/>
        <a:defRPr sz="3808" kern="1200">
          <a:solidFill>
            <a:srgbClr val="7F7F7F"/>
          </a:solidFill>
          <a:latin typeface="+mn-lt"/>
          <a:ea typeface="MS PGothic" pitchFamily="34" charset="-128"/>
          <a:cs typeface="+mn-cs"/>
        </a:defRPr>
      </a:lvl2pPr>
      <a:lvl3pPr marL="1554366" indent="-310873" algn="l" defTabSz="621746" rtl="0" eaLnBrk="0" fontAlgn="base" hangingPunct="0">
        <a:spcBef>
          <a:spcPct val="20000"/>
        </a:spcBef>
        <a:spcAft>
          <a:spcPct val="0"/>
        </a:spcAft>
        <a:buFont typeface="Arial" panose="020B0604020202020204" pitchFamily="34" charset="0"/>
        <a:buChar char="•"/>
        <a:defRPr sz="3264" kern="1200">
          <a:solidFill>
            <a:srgbClr val="7F7F7F"/>
          </a:solidFill>
          <a:latin typeface="+mn-lt"/>
          <a:ea typeface="MS PGothic" pitchFamily="34" charset="-128"/>
          <a:cs typeface="+mn-cs"/>
        </a:defRPr>
      </a:lvl3pPr>
      <a:lvl4pPr marL="2176112" indent="-310873" algn="l" defTabSz="621746" rtl="0" eaLnBrk="0" fontAlgn="base" hangingPunct="0">
        <a:spcBef>
          <a:spcPct val="20000"/>
        </a:spcBef>
        <a:spcAft>
          <a:spcPct val="0"/>
        </a:spcAft>
        <a:buFont typeface="Arial" panose="020B0604020202020204" pitchFamily="34" charset="0"/>
        <a:buChar char="–"/>
        <a:defRPr sz="2720" kern="1200">
          <a:solidFill>
            <a:srgbClr val="7F7F7F"/>
          </a:solidFill>
          <a:latin typeface="+mn-lt"/>
          <a:ea typeface="MS PGothic" pitchFamily="34" charset="-128"/>
          <a:cs typeface="+mn-cs"/>
        </a:defRPr>
      </a:lvl4pPr>
      <a:lvl5pPr marL="2797858" indent="-310873" algn="l" defTabSz="621746" rtl="0" eaLnBrk="0" fontAlgn="base" hangingPunct="0">
        <a:spcBef>
          <a:spcPct val="20000"/>
        </a:spcBef>
        <a:spcAft>
          <a:spcPct val="0"/>
        </a:spcAft>
        <a:buFont typeface="Arial" panose="020B0604020202020204" pitchFamily="34" charset="0"/>
        <a:buChar char="»"/>
        <a:defRPr sz="2720" kern="1200">
          <a:solidFill>
            <a:srgbClr val="7F7F7F"/>
          </a:solidFill>
          <a:latin typeface="+mn-lt"/>
          <a:ea typeface="MS PGothic" pitchFamily="34" charset="-128"/>
          <a:cs typeface="+mn-cs"/>
        </a:defRPr>
      </a:lvl5pPr>
      <a:lvl6pPr marL="3419605" indent="-310873" algn="l" defTabSz="621746" rtl="0" eaLnBrk="1" latinLnBrk="0" hangingPunct="1">
        <a:spcBef>
          <a:spcPct val="20000"/>
        </a:spcBef>
        <a:buFont typeface="Arial"/>
        <a:buChar char="•"/>
        <a:defRPr sz="2720" kern="1200">
          <a:solidFill>
            <a:schemeClr val="tx1"/>
          </a:solidFill>
          <a:latin typeface="+mn-lt"/>
          <a:ea typeface="+mn-ea"/>
          <a:cs typeface="+mn-cs"/>
        </a:defRPr>
      </a:lvl6pPr>
      <a:lvl7pPr marL="4041351" indent="-310873" algn="l" defTabSz="621746" rtl="0" eaLnBrk="1" latinLnBrk="0" hangingPunct="1">
        <a:spcBef>
          <a:spcPct val="20000"/>
        </a:spcBef>
        <a:buFont typeface="Arial"/>
        <a:buChar char="•"/>
        <a:defRPr sz="2720" kern="1200">
          <a:solidFill>
            <a:schemeClr val="tx1"/>
          </a:solidFill>
          <a:latin typeface="+mn-lt"/>
          <a:ea typeface="+mn-ea"/>
          <a:cs typeface="+mn-cs"/>
        </a:defRPr>
      </a:lvl7pPr>
      <a:lvl8pPr marL="4663097" indent="-310873" algn="l" defTabSz="621746" rtl="0" eaLnBrk="1" latinLnBrk="0" hangingPunct="1">
        <a:spcBef>
          <a:spcPct val="20000"/>
        </a:spcBef>
        <a:buFont typeface="Arial"/>
        <a:buChar char="•"/>
        <a:defRPr sz="2720" kern="1200">
          <a:solidFill>
            <a:schemeClr val="tx1"/>
          </a:solidFill>
          <a:latin typeface="+mn-lt"/>
          <a:ea typeface="+mn-ea"/>
          <a:cs typeface="+mn-cs"/>
        </a:defRPr>
      </a:lvl8pPr>
      <a:lvl9pPr marL="5284843" indent="-310873" algn="l" defTabSz="621746" rtl="0" eaLnBrk="1" latinLnBrk="0" hangingPunct="1">
        <a:spcBef>
          <a:spcPct val="20000"/>
        </a:spcBef>
        <a:buFont typeface="Arial"/>
        <a:buChar char="•"/>
        <a:defRPr sz="2720" kern="1200">
          <a:solidFill>
            <a:schemeClr val="tx1"/>
          </a:solidFill>
          <a:latin typeface="+mn-lt"/>
          <a:ea typeface="+mn-ea"/>
          <a:cs typeface="+mn-cs"/>
        </a:defRPr>
      </a:lvl9pPr>
    </p:bodyStyle>
    <p:otherStyle>
      <a:defPPr>
        <a:defRPr lang="en-US"/>
      </a:defPPr>
      <a:lvl1pPr marL="0" algn="l" defTabSz="621746" rtl="0" eaLnBrk="1" latinLnBrk="0" hangingPunct="1">
        <a:defRPr sz="2448" kern="1200">
          <a:solidFill>
            <a:schemeClr val="tx1"/>
          </a:solidFill>
          <a:latin typeface="+mn-lt"/>
          <a:ea typeface="+mn-ea"/>
          <a:cs typeface="+mn-cs"/>
        </a:defRPr>
      </a:lvl1pPr>
      <a:lvl2pPr marL="621746" algn="l" defTabSz="621746" rtl="0" eaLnBrk="1" latinLnBrk="0" hangingPunct="1">
        <a:defRPr sz="2448" kern="1200">
          <a:solidFill>
            <a:schemeClr val="tx1"/>
          </a:solidFill>
          <a:latin typeface="+mn-lt"/>
          <a:ea typeface="+mn-ea"/>
          <a:cs typeface="+mn-cs"/>
        </a:defRPr>
      </a:lvl2pPr>
      <a:lvl3pPr marL="1243493" algn="l" defTabSz="621746" rtl="0" eaLnBrk="1" latinLnBrk="0" hangingPunct="1">
        <a:defRPr sz="2448" kern="1200">
          <a:solidFill>
            <a:schemeClr val="tx1"/>
          </a:solidFill>
          <a:latin typeface="+mn-lt"/>
          <a:ea typeface="+mn-ea"/>
          <a:cs typeface="+mn-cs"/>
        </a:defRPr>
      </a:lvl3pPr>
      <a:lvl4pPr marL="1865239" algn="l" defTabSz="621746" rtl="0" eaLnBrk="1" latinLnBrk="0" hangingPunct="1">
        <a:defRPr sz="2448" kern="1200">
          <a:solidFill>
            <a:schemeClr val="tx1"/>
          </a:solidFill>
          <a:latin typeface="+mn-lt"/>
          <a:ea typeface="+mn-ea"/>
          <a:cs typeface="+mn-cs"/>
        </a:defRPr>
      </a:lvl4pPr>
      <a:lvl5pPr marL="2486985" algn="l" defTabSz="621746" rtl="0" eaLnBrk="1" latinLnBrk="0" hangingPunct="1">
        <a:defRPr sz="2448" kern="1200">
          <a:solidFill>
            <a:schemeClr val="tx1"/>
          </a:solidFill>
          <a:latin typeface="+mn-lt"/>
          <a:ea typeface="+mn-ea"/>
          <a:cs typeface="+mn-cs"/>
        </a:defRPr>
      </a:lvl5pPr>
      <a:lvl6pPr marL="3108731" algn="l" defTabSz="621746" rtl="0" eaLnBrk="1" latinLnBrk="0" hangingPunct="1">
        <a:defRPr sz="2448" kern="1200">
          <a:solidFill>
            <a:schemeClr val="tx1"/>
          </a:solidFill>
          <a:latin typeface="+mn-lt"/>
          <a:ea typeface="+mn-ea"/>
          <a:cs typeface="+mn-cs"/>
        </a:defRPr>
      </a:lvl6pPr>
      <a:lvl7pPr marL="3730478" algn="l" defTabSz="621746" rtl="0" eaLnBrk="1" latinLnBrk="0" hangingPunct="1">
        <a:defRPr sz="2448" kern="1200">
          <a:solidFill>
            <a:schemeClr val="tx1"/>
          </a:solidFill>
          <a:latin typeface="+mn-lt"/>
          <a:ea typeface="+mn-ea"/>
          <a:cs typeface="+mn-cs"/>
        </a:defRPr>
      </a:lvl7pPr>
      <a:lvl8pPr marL="4352224" algn="l" defTabSz="621746" rtl="0" eaLnBrk="1" latinLnBrk="0" hangingPunct="1">
        <a:defRPr sz="2448" kern="1200">
          <a:solidFill>
            <a:schemeClr val="tx1"/>
          </a:solidFill>
          <a:latin typeface="+mn-lt"/>
          <a:ea typeface="+mn-ea"/>
          <a:cs typeface="+mn-cs"/>
        </a:defRPr>
      </a:lvl8pPr>
      <a:lvl9pPr marL="4973970" algn="l" defTabSz="621746" rtl="0" eaLnBrk="1" latinLnBrk="0" hangingPunct="1">
        <a:defRPr sz="2448"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 name="Rectangle 11"/>
          <p:cNvSpPr/>
          <p:nvPr userDrawn="1"/>
        </p:nvSpPr>
        <p:spPr>
          <a:xfrm>
            <a:off x="0" y="0"/>
            <a:ext cx="12436475" cy="6994525"/>
          </a:xfrm>
          <a:prstGeom prst="rect">
            <a:avLst/>
          </a:prstGeom>
          <a:gradFill flip="none" rotWithShape="1">
            <a:gsLst>
              <a:gs pos="0">
                <a:srgbClr val="FFFFFF"/>
              </a:gs>
              <a:gs pos="100000">
                <a:srgbClr val="C8C8C8"/>
              </a:gs>
            </a:gsLst>
            <a:path path="circle">
              <a:fillToRect l="50000" t="50000" r="50000" b="50000"/>
            </a:path>
            <a:tileRect/>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1243493"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CECFCD"/>
              </a:solidFill>
              <a:effectLst/>
              <a:uLnTx/>
              <a:uFillTx/>
              <a:latin typeface="Century Gothic"/>
              <a:ea typeface="MS PGothic" pitchFamily="34" charset="-128"/>
              <a:cs typeface="+mn-cs"/>
            </a:endParaRPr>
          </a:p>
        </p:txBody>
      </p:sp>
      <p:sp>
        <p:nvSpPr>
          <p:cNvPr id="4099" name="Rectangle 8"/>
          <p:cNvSpPr>
            <a:spLocks noChangeArrowheads="1"/>
          </p:cNvSpPr>
          <p:nvPr userDrawn="1"/>
        </p:nvSpPr>
        <p:spPr bwMode="auto">
          <a:xfrm>
            <a:off x="0" y="0"/>
            <a:ext cx="12436475" cy="544019"/>
          </a:xfrm>
          <a:prstGeom prst="rect">
            <a:avLst/>
          </a:prstGeom>
          <a:gradFill flip="none" rotWithShape="1">
            <a:gsLst>
              <a:gs pos="0">
                <a:srgbClr val="2D7CBB"/>
              </a:gs>
              <a:gs pos="100000">
                <a:schemeClr val="tx2"/>
              </a:gs>
            </a:gsLst>
            <a:path path="circle">
              <a:fillToRect l="50000" t="50000" r="50000" b="50000"/>
            </a:path>
            <a:tileRect/>
          </a:gradFill>
          <a:ln>
            <a:noFill/>
          </a:ln>
        </p:spPr>
        <p:txBody>
          <a:bodyPr anchor="ctr"/>
          <a:lstStyle/>
          <a:p>
            <a:pPr marL="0" marR="0" lvl="0" indent="0" algn="ctr" defTabSz="1243493"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CECFCD"/>
              </a:solidFill>
              <a:effectLst/>
              <a:uLnTx/>
              <a:uFillTx/>
              <a:latin typeface="Century Gothic" charset="0"/>
              <a:ea typeface="ＭＳ Ｐゴシック" charset="0"/>
              <a:cs typeface="ＭＳ Ｐゴシック" charset="0"/>
            </a:endParaRPr>
          </a:p>
        </p:txBody>
      </p:sp>
      <p:sp>
        <p:nvSpPr>
          <p:cNvPr id="3082" name="Title Placeholder 1"/>
          <p:cNvSpPr>
            <a:spLocks noGrp="1"/>
          </p:cNvSpPr>
          <p:nvPr>
            <p:ph type="title"/>
          </p:nvPr>
        </p:nvSpPr>
        <p:spPr bwMode="auto">
          <a:xfrm>
            <a:off x="725461" y="4393167"/>
            <a:ext cx="8914967" cy="1554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altLang="en-US" smtClean="0"/>
          </a:p>
        </p:txBody>
      </p:sp>
      <p:sp>
        <p:nvSpPr>
          <p:cNvPr id="3083" name="Text Placeholder 2"/>
          <p:cNvSpPr>
            <a:spLocks noGrp="1"/>
          </p:cNvSpPr>
          <p:nvPr>
            <p:ph type="body" idx="1"/>
          </p:nvPr>
        </p:nvSpPr>
        <p:spPr bwMode="auto">
          <a:xfrm>
            <a:off x="725461" y="544019"/>
            <a:ext cx="8914967" cy="3842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7" name="Title 1"/>
          <p:cNvSpPr txBox="1">
            <a:spLocks/>
          </p:cNvSpPr>
          <p:nvPr userDrawn="1"/>
        </p:nvSpPr>
        <p:spPr>
          <a:xfrm>
            <a:off x="0" y="-153276"/>
            <a:ext cx="12436475" cy="617419"/>
          </a:xfrm>
          <a:prstGeom prst="rect">
            <a:avLst/>
          </a:prstGeom>
          <a:effectLst/>
        </p:spPr>
        <p:txBody>
          <a:bodyPr anchor="b">
            <a:normAutofit/>
          </a:bodyPr>
          <a:lstStyle>
            <a:lvl1pPr algn="l" defTabSz="457200" rtl="0" eaLnBrk="0" fontAlgn="base" hangingPunct="0">
              <a:spcBef>
                <a:spcPct val="0"/>
              </a:spcBef>
              <a:spcAft>
                <a:spcPct val="0"/>
              </a:spcAft>
              <a:defRPr sz="2000" b="0" kern="1200" cap="all">
                <a:ln w="3175" cmpd="sng">
                  <a:noFill/>
                </a:ln>
                <a:solidFill>
                  <a:schemeClr val="tx1"/>
                </a:solidFill>
                <a:effectLst>
                  <a:outerShdw blurRad="50800" dist="38100" dir="2700000" algn="tl" rotWithShape="0">
                    <a:srgbClr val="000000">
                      <a:alpha val="43000"/>
                    </a:srgbClr>
                  </a:outerShdw>
                </a:effectLst>
                <a:latin typeface="+mj-lt"/>
                <a:ea typeface="ＭＳ Ｐゴシック" charset="0"/>
                <a:cs typeface="ＭＳ Ｐゴシック" charset="0"/>
              </a:defRPr>
            </a:lvl1pPr>
            <a:lvl2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2pPr>
            <a:lvl3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3pPr>
            <a:lvl4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4pPr>
            <a:lvl5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1904" b="0" i="0" u="none" strike="noStrike" kern="1200" cap="all" spc="0" normalizeH="0" baseline="0" noProof="0" dirty="0" smtClean="0">
                <a:ln w="3175" cmpd="sng">
                  <a:noFill/>
                </a:ln>
                <a:solidFill>
                  <a:prstClr val="white"/>
                </a:solidFill>
                <a:effectLst/>
                <a:uLnTx/>
                <a:uFillTx/>
                <a:latin typeface="Century Gothic"/>
                <a:ea typeface="ＭＳ Ｐゴシック" charset="0"/>
              </a:rPr>
              <a:t>Building Applications for SharePoint and Office 365 with Modern Web Development</a:t>
            </a:r>
            <a:endParaRPr kumimoji="0" lang="en-US" sz="1904" b="0" i="0" u="none" strike="noStrike" kern="1200" cap="all" spc="0" normalizeH="0" baseline="0" noProof="0" dirty="0">
              <a:ln w="3175" cmpd="sng">
                <a:noFill/>
              </a:ln>
              <a:solidFill>
                <a:prstClr val="white"/>
              </a:solidFill>
              <a:effectLst/>
              <a:uLnTx/>
              <a:uFillTx/>
              <a:latin typeface="Century Gothic"/>
              <a:ea typeface="ＭＳ Ｐゴシック" charset="0"/>
            </a:endParaRPr>
          </a:p>
        </p:txBody>
      </p:sp>
    </p:spTree>
    <p:extLst>
      <p:ext uri="{BB962C8B-B14F-4D97-AF65-F5344CB8AC3E}">
        <p14:creationId xmlns:p14="http://schemas.microsoft.com/office/powerpoint/2010/main" val="556137080"/>
      </p:ext>
    </p:extLst>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 id="2147484009" r:id="rId12"/>
    <p:sldLayoutId id="2147484010" r:id="rId13"/>
    <p:sldLayoutId id="2147484011" r:id="rId14"/>
    <p:sldLayoutId id="2147484012" r:id="rId15"/>
    <p:sldLayoutId id="2147484013" r:id="rId16"/>
    <p:sldLayoutId id="2147484014" r:id="rId17"/>
    <p:sldLayoutId id="2147484015" r:id="rId18"/>
    <p:sldLayoutId id="2147484016" r:id="rId19"/>
  </p:sldLayoutIdLst>
  <p:timing>
    <p:tnLst>
      <p:par>
        <p:cTn id="1" dur="indefinite" restart="never" nodeType="tmRoot"/>
      </p:par>
    </p:tnLst>
  </p:timing>
  <p:hf sldNum="0" hdr="0" dt="0"/>
  <p:txStyles>
    <p:titleStyle>
      <a:lvl1pPr algn="ctr" defTabSz="621746" rtl="0" eaLnBrk="0" fontAlgn="base" hangingPunct="0">
        <a:spcBef>
          <a:spcPct val="0"/>
        </a:spcBef>
        <a:spcAft>
          <a:spcPct val="0"/>
        </a:spcAft>
        <a:defRPr sz="5984" kern="1200">
          <a:solidFill>
            <a:srgbClr val="2D7CBB"/>
          </a:solidFill>
          <a:latin typeface="+mj-lt"/>
          <a:ea typeface="MS PGothic" pitchFamily="34" charset="-128"/>
          <a:cs typeface="ＭＳ Ｐゴシック" charset="0"/>
        </a:defRPr>
      </a:lvl1pPr>
      <a:lvl2pPr algn="ctr" defTabSz="621746" rtl="0" eaLnBrk="0" fontAlgn="base" hangingPunct="0">
        <a:spcBef>
          <a:spcPct val="0"/>
        </a:spcBef>
        <a:spcAft>
          <a:spcPct val="0"/>
        </a:spcAft>
        <a:defRPr sz="5984">
          <a:solidFill>
            <a:srgbClr val="2D7CBB"/>
          </a:solidFill>
          <a:latin typeface="Century Gothic" charset="0"/>
          <a:ea typeface="MS PGothic" pitchFamily="34" charset="-128"/>
          <a:cs typeface="ＭＳ Ｐゴシック" charset="0"/>
        </a:defRPr>
      </a:lvl2pPr>
      <a:lvl3pPr algn="ctr" defTabSz="621746" rtl="0" eaLnBrk="0" fontAlgn="base" hangingPunct="0">
        <a:spcBef>
          <a:spcPct val="0"/>
        </a:spcBef>
        <a:spcAft>
          <a:spcPct val="0"/>
        </a:spcAft>
        <a:defRPr sz="5984">
          <a:solidFill>
            <a:srgbClr val="2D7CBB"/>
          </a:solidFill>
          <a:latin typeface="Century Gothic" charset="0"/>
          <a:ea typeface="MS PGothic" pitchFamily="34" charset="-128"/>
          <a:cs typeface="ＭＳ Ｐゴシック" charset="0"/>
        </a:defRPr>
      </a:lvl3pPr>
      <a:lvl4pPr algn="ctr" defTabSz="621746" rtl="0" eaLnBrk="0" fontAlgn="base" hangingPunct="0">
        <a:spcBef>
          <a:spcPct val="0"/>
        </a:spcBef>
        <a:spcAft>
          <a:spcPct val="0"/>
        </a:spcAft>
        <a:defRPr sz="5984">
          <a:solidFill>
            <a:srgbClr val="2D7CBB"/>
          </a:solidFill>
          <a:latin typeface="Century Gothic" charset="0"/>
          <a:ea typeface="MS PGothic" pitchFamily="34" charset="-128"/>
          <a:cs typeface="ＭＳ Ｐゴシック" charset="0"/>
        </a:defRPr>
      </a:lvl4pPr>
      <a:lvl5pPr algn="ctr" defTabSz="621746" rtl="0" eaLnBrk="0" fontAlgn="base" hangingPunct="0">
        <a:spcBef>
          <a:spcPct val="0"/>
        </a:spcBef>
        <a:spcAft>
          <a:spcPct val="0"/>
        </a:spcAft>
        <a:defRPr sz="5984">
          <a:solidFill>
            <a:srgbClr val="2D7CBB"/>
          </a:solidFill>
          <a:latin typeface="Century Gothic" charset="0"/>
          <a:ea typeface="MS PGothic" pitchFamily="34" charset="-128"/>
          <a:cs typeface="ＭＳ Ｐゴシック" charset="0"/>
        </a:defRPr>
      </a:lvl5pPr>
      <a:lvl6pPr marL="621746"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6pPr>
      <a:lvl7pPr marL="1243493"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7pPr>
      <a:lvl8pPr marL="1865239"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8pPr>
      <a:lvl9pPr marL="2486985"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9pPr>
    </p:titleStyle>
    <p:bodyStyle>
      <a:lvl1pPr marL="466310" indent="-466310" algn="l" defTabSz="621746" rtl="0" eaLnBrk="0" fontAlgn="base" hangingPunct="0">
        <a:spcBef>
          <a:spcPct val="20000"/>
        </a:spcBef>
        <a:spcAft>
          <a:spcPct val="0"/>
        </a:spcAft>
        <a:buFont typeface="Arial" panose="020B0604020202020204" pitchFamily="34" charset="0"/>
        <a:buChar char="•"/>
        <a:defRPr sz="4352" kern="1200">
          <a:solidFill>
            <a:srgbClr val="2D7CBB"/>
          </a:solidFill>
          <a:latin typeface="+mn-lt"/>
          <a:ea typeface="MS PGothic" pitchFamily="34" charset="-128"/>
          <a:cs typeface="ＭＳ Ｐゴシック" charset="0"/>
        </a:defRPr>
      </a:lvl1pPr>
      <a:lvl2pPr marL="1010338" indent="-388591" algn="l" defTabSz="621746" rtl="0" eaLnBrk="0" fontAlgn="base" hangingPunct="0">
        <a:spcBef>
          <a:spcPct val="20000"/>
        </a:spcBef>
        <a:spcAft>
          <a:spcPct val="0"/>
        </a:spcAft>
        <a:buFont typeface="Arial" panose="020B0604020202020204" pitchFamily="34" charset="0"/>
        <a:buChar char="–"/>
        <a:defRPr sz="3808" kern="1200">
          <a:solidFill>
            <a:srgbClr val="7F7F7F"/>
          </a:solidFill>
          <a:latin typeface="+mn-lt"/>
          <a:ea typeface="MS PGothic" pitchFamily="34" charset="-128"/>
          <a:cs typeface="+mn-cs"/>
        </a:defRPr>
      </a:lvl2pPr>
      <a:lvl3pPr marL="1554366" indent="-310873" algn="l" defTabSz="621746" rtl="0" eaLnBrk="0" fontAlgn="base" hangingPunct="0">
        <a:spcBef>
          <a:spcPct val="20000"/>
        </a:spcBef>
        <a:spcAft>
          <a:spcPct val="0"/>
        </a:spcAft>
        <a:buFont typeface="Arial" panose="020B0604020202020204" pitchFamily="34" charset="0"/>
        <a:buChar char="•"/>
        <a:defRPr sz="3264" kern="1200">
          <a:solidFill>
            <a:srgbClr val="7F7F7F"/>
          </a:solidFill>
          <a:latin typeface="+mn-lt"/>
          <a:ea typeface="MS PGothic" pitchFamily="34" charset="-128"/>
          <a:cs typeface="+mn-cs"/>
        </a:defRPr>
      </a:lvl3pPr>
      <a:lvl4pPr marL="2176112" indent="-310873" algn="l" defTabSz="621746" rtl="0" eaLnBrk="0" fontAlgn="base" hangingPunct="0">
        <a:spcBef>
          <a:spcPct val="20000"/>
        </a:spcBef>
        <a:spcAft>
          <a:spcPct val="0"/>
        </a:spcAft>
        <a:buFont typeface="Arial" panose="020B0604020202020204" pitchFamily="34" charset="0"/>
        <a:buChar char="–"/>
        <a:defRPr sz="2720" kern="1200">
          <a:solidFill>
            <a:srgbClr val="7F7F7F"/>
          </a:solidFill>
          <a:latin typeface="+mn-lt"/>
          <a:ea typeface="MS PGothic" pitchFamily="34" charset="-128"/>
          <a:cs typeface="+mn-cs"/>
        </a:defRPr>
      </a:lvl4pPr>
      <a:lvl5pPr marL="2797858" indent="-310873" algn="l" defTabSz="621746" rtl="0" eaLnBrk="0" fontAlgn="base" hangingPunct="0">
        <a:spcBef>
          <a:spcPct val="20000"/>
        </a:spcBef>
        <a:spcAft>
          <a:spcPct val="0"/>
        </a:spcAft>
        <a:buFont typeface="Arial" panose="020B0604020202020204" pitchFamily="34" charset="0"/>
        <a:buChar char="»"/>
        <a:defRPr sz="2720" kern="1200">
          <a:solidFill>
            <a:srgbClr val="7F7F7F"/>
          </a:solidFill>
          <a:latin typeface="+mn-lt"/>
          <a:ea typeface="MS PGothic" pitchFamily="34" charset="-128"/>
          <a:cs typeface="+mn-cs"/>
        </a:defRPr>
      </a:lvl5pPr>
      <a:lvl6pPr marL="3419605" indent="-310873" algn="l" defTabSz="621746" rtl="0" eaLnBrk="1" latinLnBrk="0" hangingPunct="1">
        <a:spcBef>
          <a:spcPct val="20000"/>
        </a:spcBef>
        <a:buFont typeface="Arial"/>
        <a:buChar char="•"/>
        <a:defRPr sz="2720" kern="1200">
          <a:solidFill>
            <a:schemeClr val="tx1"/>
          </a:solidFill>
          <a:latin typeface="+mn-lt"/>
          <a:ea typeface="+mn-ea"/>
          <a:cs typeface="+mn-cs"/>
        </a:defRPr>
      </a:lvl6pPr>
      <a:lvl7pPr marL="4041351" indent="-310873" algn="l" defTabSz="621746" rtl="0" eaLnBrk="1" latinLnBrk="0" hangingPunct="1">
        <a:spcBef>
          <a:spcPct val="20000"/>
        </a:spcBef>
        <a:buFont typeface="Arial"/>
        <a:buChar char="•"/>
        <a:defRPr sz="2720" kern="1200">
          <a:solidFill>
            <a:schemeClr val="tx1"/>
          </a:solidFill>
          <a:latin typeface="+mn-lt"/>
          <a:ea typeface="+mn-ea"/>
          <a:cs typeface="+mn-cs"/>
        </a:defRPr>
      </a:lvl7pPr>
      <a:lvl8pPr marL="4663097" indent="-310873" algn="l" defTabSz="621746" rtl="0" eaLnBrk="1" latinLnBrk="0" hangingPunct="1">
        <a:spcBef>
          <a:spcPct val="20000"/>
        </a:spcBef>
        <a:buFont typeface="Arial"/>
        <a:buChar char="•"/>
        <a:defRPr sz="2720" kern="1200">
          <a:solidFill>
            <a:schemeClr val="tx1"/>
          </a:solidFill>
          <a:latin typeface="+mn-lt"/>
          <a:ea typeface="+mn-ea"/>
          <a:cs typeface="+mn-cs"/>
        </a:defRPr>
      </a:lvl8pPr>
      <a:lvl9pPr marL="5284843" indent="-310873" algn="l" defTabSz="621746" rtl="0" eaLnBrk="1" latinLnBrk="0" hangingPunct="1">
        <a:spcBef>
          <a:spcPct val="20000"/>
        </a:spcBef>
        <a:buFont typeface="Arial"/>
        <a:buChar char="•"/>
        <a:defRPr sz="2720" kern="1200">
          <a:solidFill>
            <a:schemeClr val="tx1"/>
          </a:solidFill>
          <a:latin typeface="+mn-lt"/>
          <a:ea typeface="+mn-ea"/>
          <a:cs typeface="+mn-cs"/>
        </a:defRPr>
      </a:lvl9pPr>
    </p:bodyStyle>
    <p:otherStyle>
      <a:defPPr>
        <a:defRPr lang="en-US"/>
      </a:defPPr>
      <a:lvl1pPr marL="0" algn="l" defTabSz="621746" rtl="0" eaLnBrk="1" latinLnBrk="0" hangingPunct="1">
        <a:defRPr sz="2448" kern="1200">
          <a:solidFill>
            <a:schemeClr val="tx1"/>
          </a:solidFill>
          <a:latin typeface="+mn-lt"/>
          <a:ea typeface="+mn-ea"/>
          <a:cs typeface="+mn-cs"/>
        </a:defRPr>
      </a:lvl1pPr>
      <a:lvl2pPr marL="621746" algn="l" defTabSz="621746" rtl="0" eaLnBrk="1" latinLnBrk="0" hangingPunct="1">
        <a:defRPr sz="2448" kern="1200">
          <a:solidFill>
            <a:schemeClr val="tx1"/>
          </a:solidFill>
          <a:latin typeface="+mn-lt"/>
          <a:ea typeface="+mn-ea"/>
          <a:cs typeface="+mn-cs"/>
        </a:defRPr>
      </a:lvl2pPr>
      <a:lvl3pPr marL="1243493" algn="l" defTabSz="621746" rtl="0" eaLnBrk="1" latinLnBrk="0" hangingPunct="1">
        <a:defRPr sz="2448" kern="1200">
          <a:solidFill>
            <a:schemeClr val="tx1"/>
          </a:solidFill>
          <a:latin typeface="+mn-lt"/>
          <a:ea typeface="+mn-ea"/>
          <a:cs typeface="+mn-cs"/>
        </a:defRPr>
      </a:lvl3pPr>
      <a:lvl4pPr marL="1865239" algn="l" defTabSz="621746" rtl="0" eaLnBrk="1" latinLnBrk="0" hangingPunct="1">
        <a:defRPr sz="2448" kern="1200">
          <a:solidFill>
            <a:schemeClr val="tx1"/>
          </a:solidFill>
          <a:latin typeface="+mn-lt"/>
          <a:ea typeface="+mn-ea"/>
          <a:cs typeface="+mn-cs"/>
        </a:defRPr>
      </a:lvl4pPr>
      <a:lvl5pPr marL="2486985" algn="l" defTabSz="621746" rtl="0" eaLnBrk="1" latinLnBrk="0" hangingPunct="1">
        <a:defRPr sz="2448" kern="1200">
          <a:solidFill>
            <a:schemeClr val="tx1"/>
          </a:solidFill>
          <a:latin typeface="+mn-lt"/>
          <a:ea typeface="+mn-ea"/>
          <a:cs typeface="+mn-cs"/>
        </a:defRPr>
      </a:lvl5pPr>
      <a:lvl6pPr marL="3108731" algn="l" defTabSz="621746" rtl="0" eaLnBrk="1" latinLnBrk="0" hangingPunct="1">
        <a:defRPr sz="2448" kern="1200">
          <a:solidFill>
            <a:schemeClr val="tx1"/>
          </a:solidFill>
          <a:latin typeface="+mn-lt"/>
          <a:ea typeface="+mn-ea"/>
          <a:cs typeface="+mn-cs"/>
        </a:defRPr>
      </a:lvl6pPr>
      <a:lvl7pPr marL="3730478" algn="l" defTabSz="621746" rtl="0" eaLnBrk="1" latinLnBrk="0" hangingPunct="1">
        <a:defRPr sz="2448" kern="1200">
          <a:solidFill>
            <a:schemeClr val="tx1"/>
          </a:solidFill>
          <a:latin typeface="+mn-lt"/>
          <a:ea typeface="+mn-ea"/>
          <a:cs typeface="+mn-cs"/>
        </a:defRPr>
      </a:lvl7pPr>
      <a:lvl8pPr marL="4352224" algn="l" defTabSz="621746" rtl="0" eaLnBrk="1" latinLnBrk="0" hangingPunct="1">
        <a:defRPr sz="2448" kern="1200">
          <a:solidFill>
            <a:schemeClr val="tx1"/>
          </a:solidFill>
          <a:latin typeface="+mn-lt"/>
          <a:ea typeface="+mn-ea"/>
          <a:cs typeface="+mn-cs"/>
        </a:defRPr>
      </a:lvl8pPr>
      <a:lvl9pPr marL="4973970" algn="l" defTabSz="621746" rtl="0" eaLnBrk="1" latinLnBrk="0" hangingPunct="1">
        <a:defRPr sz="244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png"/><Relationship Id="rId9" Type="http://schemas.openxmlformats.org/officeDocument/2006/relationships/image" Target="../media/image9.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emf"/><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5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emf"/><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5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emf"/><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5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emf"/><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emf"/><Relationship Id="rId1" Type="http://schemas.openxmlformats.org/officeDocument/2006/relationships/slideLayout" Target="../slideLayouts/slideLayout17.xml"/><Relationship Id="rId5" Type="http://schemas.openxmlformats.org/officeDocument/2006/relationships/image" Target="../media/image17.png"/><Relationship Id="rId4" Type="http://schemas.openxmlformats.org/officeDocument/2006/relationships/image" Target="../media/image16.png"/></Relationships>
</file>

<file path=ppt/slides/_rels/slide6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emf"/><Relationship Id="rId1" Type="http://schemas.openxmlformats.org/officeDocument/2006/relationships/slideLayout" Target="../slideLayouts/slideLayout19.xml"/><Relationship Id="rId5" Type="http://schemas.openxmlformats.org/officeDocument/2006/relationships/image" Target="../media/image17.png"/><Relationship Id="rId4" Type="http://schemas.openxmlformats.org/officeDocument/2006/relationships/image" Target="../media/image16.png"/></Relationships>
</file>

<file path=ppt/slides/_rels/slide6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emf"/><Relationship Id="rId1" Type="http://schemas.openxmlformats.org/officeDocument/2006/relationships/slideLayout" Target="../slideLayouts/slideLayout19.xml"/><Relationship Id="rId5" Type="http://schemas.openxmlformats.org/officeDocument/2006/relationships/image" Target="../media/image17.png"/><Relationship Id="rId4" Type="http://schemas.openxmlformats.org/officeDocument/2006/relationships/image" Target="../media/image16.png"/></Relationships>
</file>

<file path=ppt/slides/_rels/slide6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emf"/><Relationship Id="rId1" Type="http://schemas.openxmlformats.org/officeDocument/2006/relationships/slideLayout" Target="../slideLayouts/slideLayout20.xml"/><Relationship Id="rId5" Type="http://schemas.openxmlformats.org/officeDocument/2006/relationships/image" Target="../media/image17.png"/><Relationship Id="rId4" Type="http://schemas.openxmlformats.org/officeDocument/2006/relationships/image" Target="../media/image16.png"/></Relationships>
</file>

<file path=ppt/slides/_rels/slide6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emf"/><Relationship Id="rId1" Type="http://schemas.openxmlformats.org/officeDocument/2006/relationships/slideLayout" Target="../slideLayouts/slideLayout20.xml"/><Relationship Id="rId5" Type="http://schemas.openxmlformats.org/officeDocument/2006/relationships/image" Target="../media/image17.png"/><Relationship Id="rId4" Type="http://schemas.openxmlformats.org/officeDocument/2006/relationships/image" Target="../media/image16.png"/></Relationships>
</file>

<file path=ppt/slides/_rels/slide6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emf"/><Relationship Id="rId1" Type="http://schemas.openxmlformats.org/officeDocument/2006/relationships/slideLayout" Target="../slideLayouts/slideLayout21.xml"/><Relationship Id="rId5" Type="http://schemas.openxmlformats.org/officeDocument/2006/relationships/image" Target="../media/image17.png"/><Relationship Id="rId4" Type="http://schemas.openxmlformats.org/officeDocument/2006/relationships/image" Target="../media/image16.png"/></Relationships>
</file>

<file path=ppt/slides/_rels/slide6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emf"/><Relationship Id="rId1" Type="http://schemas.openxmlformats.org/officeDocument/2006/relationships/slideLayout" Target="../slideLayouts/slideLayout22.xml"/><Relationship Id="rId5" Type="http://schemas.openxmlformats.org/officeDocument/2006/relationships/image" Target="../media/image17.png"/><Relationship Id="rId4" Type="http://schemas.openxmlformats.org/officeDocument/2006/relationships/image" Target="../media/image1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sz="4000" dirty="0">
                <a:latin typeface="Source Sans Pro" pitchFamily="34" charset="0"/>
              </a:rPr>
              <a:t>Hillier Building Applications for Office </a:t>
            </a:r>
            <a:r>
              <a:rPr lang="en-US" altLang="en-US" sz="4000" dirty="0" smtClean="0">
                <a:latin typeface="Source Sans Pro" pitchFamily="34" charset="0"/>
              </a:rPr>
              <a:t>365</a:t>
            </a:r>
            <a:br>
              <a:rPr lang="en-US" altLang="en-US" sz="4000" dirty="0" smtClean="0">
                <a:latin typeface="Source Sans Pro" pitchFamily="34" charset="0"/>
              </a:rPr>
            </a:br>
            <a:r>
              <a:rPr lang="en-US" altLang="en-US" sz="4000" dirty="0" smtClean="0">
                <a:latin typeface="Source Sans Pro" pitchFamily="34" charset="0"/>
              </a:rPr>
              <a:t> </a:t>
            </a:r>
            <a:r>
              <a:rPr lang="en-US" altLang="en-US" sz="4000" dirty="0">
                <a:latin typeface="Source Sans Pro" pitchFamily="34" charset="0"/>
              </a:rPr>
              <a:t>and SharePoint with Angular </a:t>
            </a:r>
            <a:r>
              <a:rPr lang="en-US" altLang="en-US" sz="4000" dirty="0" smtClean="0">
                <a:latin typeface="Source Sans Pro" pitchFamily="34" charset="0"/>
              </a:rPr>
              <a:t>2</a:t>
            </a:r>
            <a:endParaRPr lang="en-US" sz="4000" dirty="0"/>
          </a:p>
        </p:txBody>
      </p:sp>
    </p:spTree>
    <p:extLst>
      <p:ext uri="{BB962C8B-B14F-4D97-AF65-F5344CB8AC3E}">
        <p14:creationId xmlns:p14="http://schemas.microsoft.com/office/powerpoint/2010/main" val="3305877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Modules</a:t>
            </a:r>
            <a:endParaRPr lang="en-US" dirty="0"/>
          </a:p>
        </p:txBody>
      </p:sp>
      <p:sp>
        <p:nvSpPr>
          <p:cNvPr id="3" name="Content Placeholder 2"/>
          <p:cNvSpPr>
            <a:spLocks noGrp="1"/>
          </p:cNvSpPr>
          <p:nvPr>
            <p:ph idx="1"/>
          </p:nvPr>
        </p:nvSpPr>
        <p:spPr>
          <a:xfrm>
            <a:off x="560864" y="1376630"/>
            <a:ext cx="11192828" cy="5362468"/>
          </a:xfrm>
        </p:spPr>
        <p:txBody>
          <a:bodyPr/>
          <a:lstStyle/>
          <a:p>
            <a:pPr marL="0" indent="0">
              <a:spcBef>
                <a:spcPts val="0"/>
              </a:spcBef>
              <a:buNone/>
            </a:pPr>
            <a:r>
              <a:rPr lang="en-US" dirty="0" smtClean="0"/>
              <a:t>Modules are stored in files</a:t>
            </a:r>
          </a:p>
          <a:p>
            <a:pPr marL="0" indent="0">
              <a:spcBef>
                <a:spcPts val="0"/>
              </a:spcBef>
              <a:buNone/>
            </a:pPr>
            <a:r>
              <a:rPr lang="en-US" dirty="0" smtClean="0"/>
              <a:t>	</a:t>
            </a:r>
            <a:r>
              <a:rPr lang="en-US" sz="2400" dirty="0">
                <a:solidFill>
                  <a:schemeClr val="accent2">
                    <a:lumMod val="50000"/>
                  </a:schemeClr>
                </a:solidFill>
                <a:cs typeface="+mn-cs"/>
              </a:rPr>
              <a:t>1:1 mapping between a file and a </a:t>
            </a:r>
            <a:r>
              <a:rPr lang="en-US" sz="2400" dirty="0" smtClean="0">
                <a:solidFill>
                  <a:schemeClr val="accent2">
                    <a:lumMod val="50000"/>
                  </a:schemeClr>
                </a:solidFill>
                <a:cs typeface="+mn-cs"/>
              </a:rPr>
              <a:t>module</a:t>
            </a:r>
          </a:p>
          <a:p>
            <a:pPr marL="0" indent="0">
              <a:spcBef>
                <a:spcPts val="0"/>
              </a:spcBef>
              <a:buNone/>
            </a:pPr>
            <a:r>
              <a:rPr lang="en-US" sz="2400" dirty="0" smtClean="0">
                <a:solidFill>
                  <a:schemeClr val="accent2">
                    <a:lumMod val="50000"/>
                  </a:schemeClr>
                </a:solidFill>
                <a:cs typeface="+mn-cs"/>
              </a:rPr>
              <a:t>	“barrels” are files referencing multiple modules</a:t>
            </a:r>
          </a:p>
          <a:p>
            <a:pPr marL="0" indent="0">
              <a:buNone/>
            </a:pPr>
            <a:r>
              <a:rPr lang="en-US" sz="2400" dirty="0">
                <a:solidFill>
                  <a:schemeClr val="accent2">
                    <a:lumMod val="50000"/>
                  </a:schemeClr>
                </a:solidFill>
                <a:cs typeface="+mn-cs"/>
              </a:rPr>
              <a:t>	</a:t>
            </a:r>
            <a:r>
              <a:rPr lang="en-US" sz="2400" dirty="0" smtClean="0">
                <a:solidFill>
                  <a:schemeClr val="accent2">
                    <a:lumMod val="50000"/>
                  </a:schemeClr>
                </a:solidFill>
                <a:cs typeface="+mn-cs"/>
              </a:rPr>
              <a:t>Follow various </a:t>
            </a:r>
            <a:r>
              <a:rPr lang="en-US" sz="2400" dirty="0">
                <a:solidFill>
                  <a:schemeClr val="accent2">
                    <a:lumMod val="50000"/>
                  </a:schemeClr>
                </a:solidFill>
                <a:cs typeface="+mn-cs"/>
              </a:rPr>
              <a:t>patterns</a:t>
            </a:r>
            <a:r>
              <a:rPr lang="en-US" sz="2400" dirty="0" smtClean="0">
                <a:solidFill>
                  <a:schemeClr val="accent2">
                    <a:lumMod val="50000"/>
                  </a:schemeClr>
                </a:solidFill>
                <a:cs typeface="+mn-cs"/>
              </a:rPr>
              <a:t> to support dynamic loading</a:t>
            </a:r>
            <a:endParaRPr lang="en-US" sz="2400" dirty="0">
              <a:solidFill>
                <a:schemeClr val="accent2">
                  <a:lumMod val="50000"/>
                </a:schemeClr>
              </a:solidFill>
              <a:cs typeface="+mn-cs"/>
            </a:endParaRPr>
          </a:p>
          <a:p>
            <a:pPr marL="0" indent="0">
              <a:buNone/>
            </a:pPr>
            <a:r>
              <a:rPr lang="en-US" dirty="0" smtClean="0"/>
              <a:t>Current </a:t>
            </a:r>
            <a:r>
              <a:rPr lang="en-US" dirty="0"/>
              <a:t>ECMAScript 5 support</a:t>
            </a:r>
          </a:p>
          <a:p>
            <a:pPr marL="621747" lvl="1" indent="0">
              <a:buNone/>
            </a:pPr>
            <a:r>
              <a:rPr lang="en-US" sz="2400" b="1" dirty="0" err="1"/>
              <a:t>CommonJS</a:t>
            </a:r>
            <a:r>
              <a:rPr lang="en-US" sz="2400" dirty="0"/>
              <a:t> format used with </a:t>
            </a:r>
            <a:r>
              <a:rPr lang="en-US" sz="2400" b="1" dirty="0"/>
              <a:t>node.js</a:t>
            </a:r>
            <a:r>
              <a:rPr lang="en-US" sz="2400" dirty="0"/>
              <a:t> server code</a:t>
            </a:r>
          </a:p>
          <a:p>
            <a:pPr marL="621747" lvl="1" indent="0">
              <a:buNone/>
            </a:pPr>
            <a:r>
              <a:rPr lang="en-US" sz="2400" b="1" dirty="0"/>
              <a:t>AMD</a:t>
            </a:r>
            <a:r>
              <a:rPr lang="en-US" sz="2400" dirty="0"/>
              <a:t> format with </a:t>
            </a:r>
            <a:r>
              <a:rPr lang="en-US" sz="2400" b="1" dirty="0"/>
              <a:t>require.js</a:t>
            </a:r>
            <a:r>
              <a:rPr lang="en-US" sz="2400" dirty="0"/>
              <a:t> client </a:t>
            </a:r>
            <a:r>
              <a:rPr lang="en-US" sz="2400" dirty="0" smtClean="0"/>
              <a:t>code</a:t>
            </a:r>
          </a:p>
          <a:p>
            <a:pPr marL="621747" lvl="1" indent="0">
              <a:buNone/>
            </a:pPr>
            <a:r>
              <a:rPr lang="en-US" sz="2400" b="1" dirty="0" smtClean="0"/>
              <a:t>UMD</a:t>
            </a:r>
            <a:r>
              <a:rPr lang="en-US" sz="2400" dirty="0" smtClean="0"/>
              <a:t> </a:t>
            </a:r>
            <a:r>
              <a:rPr lang="en-US" sz="2400" dirty="0"/>
              <a:t>format</a:t>
            </a:r>
            <a:r>
              <a:rPr lang="en-US" sz="2400" dirty="0" smtClean="0"/>
              <a:t> is compatible with AMD, </a:t>
            </a:r>
            <a:r>
              <a:rPr lang="en-US" sz="2400" dirty="0" err="1" smtClean="0"/>
              <a:t>CommonJS</a:t>
            </a:r>
            <a:r>
              <a:rPr lang="en-US" sz="2400" dirty="0" smtClean="0"/>
              <a:t> and no loader at all</a:t>
            </a:r>
            <a:endParaRPr lang="en-US" sz="2400" dirty="0"/>
          </a:p>
          <a:p>
            <a:pPr marL="0" indent="0">
              <a:buNone/>
            </a:pPr>
            <a:r>
              <a:rPr lang="en-US" dirty="0" smtClean="0"/>
              <a:t>JavaScript Loader standard</a:t>
            </a:r>
          </a:p>
          <a:p>
            <a:pPr marL="544028" lvl="1" indent="0">
              <a:buNone/>
            </a:pPr>
            <a:r>
              <a:rPr lang="en-US" sz="2400" dirty="0" smtClean="0"/>
              <a:t>Will eventually use </a:t>
            </a:r>
            <a:r>
              <a:rPr lang="en-US" sz="2400" dirty="0"/>
              <a:t>a built-in </a:t>
            </a:r>
            <a:r>
              <a:rPr lang="en-US" sz="2400" b="1" dirty="0" err="1" smtClean="0"/>
              <a:t>System.register</a:t>
            </a:r>
            <a:r>
              <a:rPr lang="en-US" sz="2400" dirty="0" smtClean="0"/>
              <a:t> format</a:t>
            </a:r>
          </a:p>
          <a:p>
            <a:pPr marL="544028" lvl="1" indent="0">
              <a:buNone/>
            </a:pPr>
            <a:r>
              <a:rPr lang="en-US" sz="2400" dirty="0" smtClean="0"/>
              <a:t>Use today through a </a:t>
            </a:r>
            <a:r>
              <a:rPr lang="en-US" sz="2400" dirty="0" err="1" smtClean="0"/>
              <a:t>polyfill</a:t>
            </a:r>
            <a:endParaRPr lang="en-US" sz="2400" dirty="0"/>
          </a:p>
        </p:txBody>
      </p:sp>
    </p:spTree>
    <p:extLst>
      <p:ext uri="{BB962C8B-B14F-4D97-AF65-F5344CB8AC3E}">
        <p14:creationId xmlns:p14="http://schemas.microsoft.com/office/powerpoint/2010/main" val="3675609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3843" y="1619532"/>
            <a:ext cx="11207946" cy="4708981"/>
          </a:xfrm>
          <a:prstGeom prst="rect">
            <a:avLst/>
          </a:prstGeom>
        </p:spPr>
        <p:txBody>
          <a:bodyPr wrap="square">
            <a:spAutoFit/>
          </a:bodyPr>
          <a:lstStyle/>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srgbClr val="649840"/>
                </a:solidFill>
                <a:effectLst/>
                <a:highlight>
                  <a:srgbClr val="FFFFFF"/>
                </a:highlight>
                <a:uLnTx/>
                <a:uFillTx/>
                <a:latin typeface="Consolas" panose="020B0609020204030204" pitchFamily="49" charset="0"/>
                <a:ea typeface="MS PGothic" pitchFamily="34" charset="-128"/>
                <a:cs typeface="+mn-cs"/>
              </a:rPr>
              <a:t>//requires</a:t>
            </a:r>
            <a:r>
              <a:rPr kumimoji="0" lang="en-US" sz="2000" b="0" i="0" u="none" strike="noStrike" kern="1200" cap="none" spc="0" normalizeH="0" noProof="0" dirty="0" smtClean="0">
                <a:ln>
                  <a:noFill/>
                </a:ln>
                <a:solidFill>
                  <a:srgbClr val="649840"/>
                </a:solidFill>
                <a:effectLst/>
                <a:highlight>
                  <a:srgbClr val="FFFFFF"/>
                </a:highlight>
                <a:uLnTx/>
                <a:uFillTx/>
                <a:latin typeface="Consolas" panose="020B0609020204030204" pitchFamily="49" charset="0"/>
                <a:ea typeface="MS PGothic" pitchFamily="34" charset="-128"/>
                <a:cs typeface="+mn-cs"/>
              </a:rPr>
              <a:t> a </a:t>
            </a:r>
            <a:r>
              <a:rPr kumimoji="0" lang="en-US" sz="2000" b="0" i="0" u="none" strike="noStrike" kern="1200" cap="none" spc="0" normalizeH="0" noProof="0" dirty="0" err="1" smtClean="0">
                <a:ln>
                  <a:noFill/>
                </a:ln>
                <a:solidFill>
                  <a:srgbClr val="649840"/>
                </a:solidFill>
                <a:effectLst/>
                <a:highlight>
                  <a:srgbClr val="FFFFFF"/>
                </a:highlight>
                <a:uLnTx/>
                <a:uFillTx/>
                <a:latin typeface="Consolas" panose="020B0609020204030204" pitchFamily="49" charset="0"/>
                <a:ea typeface="MS PGothic" pitchFamily="34" charset="-128"/>
                <a:cs typeface="+mn-cs"/>
              </a:rPr>
              <a:t>transpiler</a:t>
            </a:r>
            <a:r>
              <a:rPr kumimoji="0" lang="en-US" sz="2000" b="0" i="0" u="none" strike="noStrike" kern="1200" cap="none" spc="0" normalizeH="0" noProof="0" dirty="0" smtClean="0">
                <a:ln>
                  <a:noFill/>
                </a:ln>
                <a:solidFill>
                  <a:srgbClr val="649840"/>
                </a:solidFill>
                <a:effectLst/>
                <a:highlight>
                  <a:srgbClr val="FFFFFF"/>
                </a:highlight>
                <a:uLnTx/>
                <a:uFillTx/>
                <a:latin typeface="Consolas" panose="020B0609020204030204" pitchFamily="49" charset="0"/>
                <a:ea typeface="MS PGothic" pitchFamily="34" charset="-128"/>
                <a:cs typeface="+mn-cs"/>
              </a:rPr>
              <a:t> or </a:t>
            </a:r>
            <a:r>
              <a:rPr kumimoji="0" lang="en-US" sz="2000" b="0" i="0" u="none" strike="noStrike" kern="1200" cap="none" spc="0" normalizeH="0" noProof="0" dirty="0" err="1" smtClean="0">
                <a:ln>
                  <a:noFill/>
                </a:ln>
                <a:solidFill>
                  <a:srgbClr val="649840"/>
                </a:solidFill>
                <a:effectLst/>
                <a:highlight>
                  <a:srgbClr val="FFFFFF"/>
                </a:highlight>
                <a:uLnTx/>
                <a:uFillTx/>
                <a:latin typeface="Consolas" panose="020B0609020204030204" pitchFamily="49" charset="0"/>
                <a:ea typeface="MS PGothic" pitchFamily="34" charset="-128"/>
                <a:cs typeface="+mn-cs"/>
              </a:rPr>
              <a:t>polyfill</a:t>
            </a:r>
            <a:r>
              <a:rPr kumimoji="0" lang="en-US" sz="2000" b="0" i="0" u="none" strike="noStrike" kern="1200" cap="none" spc="0" normalizeH="0" noProof="0" dirty="0" smtClean="0">
                <a:ln>
                  <a:noFill/>
                </a:ln>
                <a:solidFill>
                  <a:srgbClr val="649840"/>
                </a:solidFill>
                <a:effectLst/>
                <a:highlight>
                  <a:srgbClr val="FFFFFF"/>
                </a:highlight>
                <a:uLnTx/>
                <a:uFillTx/>
                <a:latin typeface="Consolas" panose="020B0609020204030204" pitchFamily="49" charset="0"/>
                <a:ea typeface="MS PGothic" pitchFamily="34" charset="-128"/>
                <a:cs typeface="+mn-cs"/>
              </a:rPr>
              <a:t> today</a:t>
            </a:r>
            <a:endParaRPr kumimoji="0" lang="en-US" sz="2000" b="0" i="0" u="none" strike="noStrike" kern="1200" cap="none" spc="0" normalizeH="0" baseline="0" noProof="0" dirty="0" smtClean="0">
              <a:ln>
                <a:noFill/>
              </a:ln>
              <a:solidFill>
                <a:srgbClr val="649840"/>
              </a:solidFill>
              <a:effectLst/>
              <a:highlight>
                <a:srgbClr val="FFFFFF"/>
              </a:highlight>
              <a:uLnTx/>
              <a:uFillTx/>
              <a:latin typeface="Consolas" panose="020B0609020204030204" pitchFamily="49" charset="0"/>
              <a:ea typeface="MS PGothic" pitchFamily="34" charset="-128"/>
              <a:cs typeface="+mn-cs"/>
            </a:endParaRPr>
          </a:p>
          <a:p>
            <a:pPr marL="0" marR="0" lvl="0" indent="0" algn="l" defTabSz="621792" rtl="0" eaLnBrk="1" fontAlgn="base" latinLnBrk="0" hangingPunct="1">
              <a:lnSpc>
                <a:spcPct val="100000"/>
              </a:lnSpc>
              <a:spcBef>
                <a:spcPct val="0"/>
              </a:spcBef>
              <a:spcAft>
                <a:spcPct val="0"/>
              </a:spcAft>
              <a:buClrTx/>
              <a:buSzTx/>
              <a:buFontTx/>
              <a:buNone/>
              <a:tabLst/>
              <a:defRPr/>
            </a:pPr>
            <a:endParaRPr lang="en-US" sz="2000" dirty="0">
              <a:solidFill>
                <a:srgbClr val="649840"/>
              </a:solidFill>
              <a:highlight>
                <a:srgbClr val="FFFFFF"/>
              </a:highlight>
              <a:latin typeface="Consolas" panose="020B0609020204030204" pitchFamily="49" charset="0"/>
            </a:endParaRPr>
          </a:p>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srgbClr val="649840"/>
                </a:solidFill>
                <a:effectLst/>
                <a:highlight>
                  <a:srgbClr val="FFFFFF"/>
                </a:highlight>
                <a:uLnTx/>
                <a:uFillTx/>
                <a:latin typeface="Consolas" panose="020B0609020204030204" pitchFamily="49" charset="0"/>
                <a:ea typeface="MS PGothic" pitchFamily="34" charset="-128"/>
                <a:cs typeface="+mn-cs"/>
              </a:rPr>
              <a:t>//person.js</a:t>
            </a:r>
          </a:p>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srgbClr val="0000FF"/>
                </a:solidFill>
                <a:effectLst/>
                <a:highlight>
                  <a:srgbClr val="FFFFFF"/>
                </a:highlight>
                <a:uLnTx/>
                <a:uFillTx/>
                <a:latin typeface="Consolas" panose="020B0609020204030204" pitchFamily="49" charset="0"/>
                <a:ea typeface="MS PGothic" pitchFamily="34" charset="-128"/>
                <a:cs typeface="+mn-cs"/>
              </a:rPr>
              <a:t>export</a:t>
            </a:r>
            <a:r>
              <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 </a:t>
            </a:r>
            <a:r>
              <a:rPr kumimoji="0" lang="en-US" sz="2000" b="0" i="0" u="none" strike="noStrike" kern="1200" cap="none" spc="0" normalizeH="0" baseline="0" noProof="0" dirty="0" smtClean="0">
                <a:ln>
                  <a:noFill/>
                </a:ln>
                <a:solidFill>
                  <a:srgbClr val="0000FF"/>
                </a:solidFill>
                <a:effectLst/>
                <a:highlight>
                  <a:srgbClr val="FFFFFF"/>
                </a:highlight>
                <a:uLnTx/>
                <a:uFillTx/>
                <a:latin typeface="Consolas" panose="020B0609020204030204" pitchFamily="49" charset="0"/>
                <a:ea typeface="MS PGothic" pitchFamily="34" charset="-128"/>
                <a:cs typeface="+mn-cs"/>
              </a:rPr>
              <a:t>class</a:t>
            </a:r>
            <a:r>
              <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 Person {</a:t>
            </a:r>
            <a:endParaRPr kumimoji="0" lang="en-US" sz="2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S PGothic" pitchFamily="34" charset="-128"/>
              <a:cs typeface="+mn-cs"/>
            </a:endParaRPr>
          </a:p>
          <a:p>
            <a:pPr marL="0" marR="0" lvl="0" indent="0" algn="l" defTabSz="62179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S PGothic" pitchFamily="34" charset="-128"/>
              <a:cs typeface="+mn-cs"/>
            </a:endParaRPr>
          </a:p>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S PGothic" pitchFamily="34" charset="-128"/>
                <a:cs typeface="+mn-cs"/>
              </a:rPr>
              <a:t>    </a:t>
            </a:r>
            <a:r>
              <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constructor(</a:t>
            </a:r>
            <a:r>
              <a:rPr kumimoji="0" lang="en-US" sz="2000" b="0" i="0" u="none" strike="noStrike" kern="1200" cap="none" spc="0" normalizeH="0" baseline="0" noProof="0" dirty="0" err="1"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firstName</a:t>
            </a:r>
            <a:r>
              <a:rPr kumimoji="0" lang="en-US" sz="2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S PGothic" pitchFamily="34" charset="-128"/>
                <a:cs typeface="+mn-cs"/>
              </a:rPr>
              <a:t>, </a:t>
            </a:r>
            <a:r>
              <a:rPr kumimoji="0" lang="en-US" sz="20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S PGothic" pitchFamily="34" charset="-128"/>
                <a:cs typeface="+mn-cs"/>
              </a:rPr>
              <a:t>lastName</a:t>
            </a:r>
            <a:r>
              <a:rPr kumimoji="0" lang="en-US" sz="2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S PGothic" pitchFamily="34" charset="-128"/>
                <a:cs typeface="+mn-cs"/>
              </a:rPr>
              <a:t>) {</a:t>
            </a:r>
          </a:p>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        </a:t>
            </a:r>
            <a:r>
              <a:rPr kumimoji="0" lang="en-US" sz="2000" b="0" i="0" u="none" strike="noStrike" kern="1200" cap="none" spc="0" normalizeH="0" baseline="0" noProof="0" dirty="0" err="1" smtClean="0">
                <a:ln>
                  <a:noFill/>
                </a:ln>
                <a:solidFill>
                  <a:srgbClr val="0000FF"/>
                </a:solidFill>
                <a:effectLst/>
                <a:highlight>
                  <a:srgbClr val="FFFFFF"/>
                </a:highlight>
                <a:uLnTx/>
                <a:uFillTx/>
                <a:latin typeface="Consolas" panose="020B0609020204030204" pitchFamily="49" charset="0"/>
                <a:ea typeface="MS PGothic" pitchFamily="34" charset="-128"/>
                <a:cs typeface="+mn-cs"/>
              </a:rPr>
              <a:t>this</a:t>
            </a:r>
            <a:r>
              <a:rPr kumimoji="0" lang="en-US" sz="2000" b="0" i="0" u="none" strike="noStrike" kern="1200" cap="none" spc="0" normalizeH="0" baseline="0" noProof="0" dirty="0" err="1"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.firstName</a:t>
            </a:r>
            <a:r>
              <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 = </a:t>
            </a:r>
            <a:r>
              <a:rPr kumimoji="0" lang="en-US" sz="2000" b="0" i="0" u="none" strike="noStrike" kern="1200" cap="none" spc="0" normalizeH="0" baseline="0" noProof="0" dirty="0" err="1"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firstName</a:t>
            </a:r>
            <a:r>
              <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a:t>
            </a:r>
          </a:p>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        </a:t>
            </a:r>
            <a:r>
              <a:rPr kumimoji="0" lang="en-US" sz="2000" b="0" i="0" u="none" strike="noStrike" kern="1200" cap="none" spc="0" normalizeH="0" baseline="0" noProof="0" dirty="0" err="1">
                <a:ln>
                  <a:noFill/>
                </a:ln>
                <a:solidFill>
                  <a:srgbClr val="0000FF"/>
                </a:solidFill>
                <a:effectLst/>
                <a:highlight>
                  <a:srgbClr val="FFFFFF"/>
                </a:highlight>
                <a:uLnTx/>
                <a:uFillTx/>
                <a:latin typeface="Consolas" panose="020B0609020204030204" pitchFamily="49" charset="0"/>
                <a:ea typeface="MS PGothic" pitchFamily="34" charset="-128"/>
                <a:cs typeface="+mn-cs"/>
              </a:rPr>
              <a:t>this</a:t>
            </a:r>
            <a:r>
              <a:rPr kumimoji="0" lang="en-US" sz="20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S PGothic" pitchFamily="34" charset="-128"/>
                <a:cs typeface="+mn-cs"/>
              </a:rPr>
              <a:t>.lastName</a:t>
            </a:r>
            <a:r>
              <a:rPr kumimoji="0" lang="en-US" sz="2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S PGothic" pitchFamily="34" charset="-128"/>
                <a:cs typeface="+mn-cs"/>
              </a:rPr>
              <a:t> = </a:t>
            </a:r>
            <a:r>
              <a:rPr kumimoji="0" lang="en-US" sz="20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S PGothic" pitchFamily="34" charset="-128"/>
                <a:cs typeface="+mn-cs"/>
              </a:rPr>
              <a:t>lastName</a:t>
            </a:r>
            <a:r>
              <a:rPr kumimoji="0" lang="en-US" sz="2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S PGothic" pitchFamily="34" charset="-128"/>
                <a:cs typeface="+mn-cs"/>
              </a:rPr>
              <a:t>;</a:t>
            </a:r>
          </a:p>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S PGothic" pitchFamily="34" charset="-128"/>
                <a:cs typeface="+mn-cs"/>
              </a:rPr>
              <a:t>    </a:t>
            </a:r>
            <a:r>
              <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a:t>
            </a:r>
            <a:endParaRPr kumimoji="0" lang="en-US" sz="2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S PGothic" pitchFamily="34" charset="-128"/>
              <a:cs typeface="+mn-cs"/>
            </a:endParaRPr>
          </a:p>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a:t>
            </a:r>
          </a:p>
          <a:p>
            <a:pPr marL="0" marR="0" lvl="0" indent="0" algn="l" defTabSz="621792" rtl="0" eaLnBrk="1" fontAlgn="base" latinLnBrk="0" hangingPunct="1">
              <a:lnSpc>
                <a:spcPct val="100000"/>
              </a:lnSpc>
              <a:spcBef>
                <a:spcPct val="0"/>
              </a:spcBef>
              <a:spcAft>
                <a:spcPct val="0"/>
              </a:spcAft>
              <a:buClrTx/>
              <a:buSzTx/>
              <a:buFontTx/>
              <a:buNone/>
              <a:tabLst/>
              <a:defRPr/>
            </a:pPr>
            <a:endParaRPr lang="en-US" sz="2000" dirty="0" smtClean="0">
              <a:solidFill>
                <a:srgbClr val="000000"/>
              </a:solidFill>
              <a:highlight>
                <a:srgbClr val="FFFFFF"/>
              </a:highlight>
              <a:latin typeface="Consolas" panose="020B0609020204030204" pitchFamily="49" charset="0"/>
            </a:endParaRPr>
          </a:p>
          <a:p>
            <a:pPr marL="0" marR="0" lvl="0" indent="0" algn="l" defTabSz="621792" rtl="0" eaLnBrk="1" fontAlgn="base" latinLnBrk="0" hangingPunct="1">
              <a:lnSpc>
                <a:spcPct val="100000"/>
              </a:lnSpc>
              <a:spcBef>
                <a:spcPct val="0"/>
              </a:spcBef>
              <a:spcAft>
                <a:spcPct val="0"/>
              </a:spcAft>
              <a:buClrTx/>
              <a:buSzTx/>
              <a:buFontTx/>
              <a:buNone/>
              <a:tabLst/>
              <a:defRPr/>
            </a:pPr>
            <a:r>
              <a:rPr lang="en-US" sz="2000" dirty="0" smtClean="0">
                <a:solidFill>
                  <a:srgbClr val="649840"/>
                </a:solidFill>
                <a:highlight>
                  <a:srgbClr val="FFFFFF"/>
                </a:highlight>
                <a:latin typeface="Consolas" panose="020B0609020204030204" pitchFamily="49" charset="0"/>
              </a:rPr>
              <a:t>//app.js</a:t>
            </a:r>
            <a:endParaRPr lang="en-US" sz="2000" dirty="0">
              <a:solidFill>
                <a:srgbClr val="649840"/>
              </a:solidFill>
              <a:highlight>
                <a:srgbClr val="FFFFFF"/>
              </a:highlight>
              <a:latin typeface="Consolas" panose="020B0609020204030204" pitchFamily="49" charset="0"/>
            </a:endParaRPr>
          </a:p>
          <a:p>
            <a:r>
              <a:rPr lang="en-US" sz="2000" dirty="0">
                <a:solidFill>
                  <a:srgbClr val="0000FF"/>
                </a:solidFill>
                <a:highlight>
                  <a:srgbClr val="FFFFFF"/>
                </a:highlight>
                <a:latin typeface="Consolas" panose="020B0609020204030204" pitchFamily="49" charset="0"/>
              </a:rPr>
              <a:t>import</a:t>
            </a:r>
            <a:r>
              <a:rPr lang="en-US" sz="200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{Person} </a:t>
            </a:r>
            <a:r>
              <a:rPr lang="en-US" sz="2000" dirty="0">
                <a:solidFill>
                  <a:srgbClr val="0000FF"/>
                </a:solidFill>
                <a:highlight>
                  <a:srgbClr val="FFFFFF"/>
                </a:highlight>
                <a:latin typeface="Consolas" panose="020B0609020204030204" pitchFamily="49" charset="0"/>
              </a:rPr>
              <a:t>from</a:t>
            </a:r>
            <a:r>
              <a:rPr lang="en-US" sz="200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'person'</a:t>
            </a:r>
            <a:r>
              <a:rPr lang="en-US" sz="2000" dirty="0">
                <a:solidFill>
                  <a:srgbClr val="000000"/>
                </a:solidFill>
                <a:highlight>
                  <a:srgbClr val="FFFFFF"/>
                </a:highlight>
                <a:latin typeface="Consolas" panose="020B0609020204030204" pitchFamily="49" charset="0"/>
              </a:rPr>
              <a:t>;</a:t>
            </a:r>
          </a:p>
          <a:p>
            <a:r>
              <a:rPr lang="en-US" sz="2000" dirty="0">
                <a:solidFill>
                  <a:srgbClr val="0000FF"/>
                </a:solidFill>
                <a:highlight>
                  <a:srgbClr val="FFFFFF"/>
                </a:highlight>
                <a:latin typeface="Consolas" panose="020B0609020204030204" pitchFamily="49" charset="0"/>
              </a:rPr>
              <a:t>let</a:t>
            </a:r>
            <a:r>
              <a:rPr lang="en-US" sz="2000" dirty="0">
                <a:solidFill>
                  <a:srgbClr val="000000"/>
                </a:solidFill>
                <a:highlight>
                  <a:srgbClr val="FFFFFF"/>
                </a:highlight>
                <a:latin typeface="Consolas" panose="020B0609020204030204" pitchFamily="49" charset="0"/>
              </a:rPr>
              <a:t> p = </a:t>
            </a:r>
            <a:r>
              <a:rPr lang="en-US" sz="2000" dirty="0">
                <a:solidFill>
                  <a:srgbClr val="0000FF"/>
                </a:solidFill>
                <a:highlight>
                  <a:srgbClr val="FFFFFF"/>
                </a:highlight>
                <a:latin typeface="Consolas" panose="020B0609020204030204" pitchFamily="49" charset="0"/>
              </a:rPr>
              <a:t>new</a:t>
            </a:r>
            <a:r>
              <a:rPr lang="en-US" sz="2000" dirty="0">
                <a:solidFill>
                  <a:srgbClr val="000000"/>
                </a:solidFill>
                <a:highlight>
                  <a:srgbClr val="FFFFFF"/>
                </a:highlight>
                <a:latin typeface="Consolas" panose="020B0609020204030204" pitchFamily="49" charset="0"/>
              </a:rPr>
              <a:t> Person();</a:t>
            </a:r>
          </a:p>
          <a:p>
            <a:pPr marL="0" marR="0" lvl="0" indent="0" algn="l" defTabSz="62179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sp>
        <p:nvSpPr>
          <p:cNvPr id="5" name="Content Placeholder 4"/>
          <p:cNvSpPr txBox="1">
            <a:spLocks/>
          </p:cNvSpPr>
          <p:nvPr/>
        </p:nvSpPr>
        <p:spPr>
          <a:xfrm>
            <a:off x="725488" y="537528"/>
            <a:ext cx="10969625" cy="590232"/>
          </a:xfrm>
          <a:prstGeom prst="rect">
            <a:avLst/>
          </a:prstGeom>
        </p:spPr>
        <p:txBody>
          <a:bodyPr/>
          <a:lstStyle>
            <a:lvl1pPr marL="466310" indent="-466310" algn="l" defTabSz="621746" rtl="0" eaLnBrk="0" fontAlgn="base" hangingPunct="0">
              <a:spcBef>
                <a:spcPct val="20000"/>
              </a:spcBef>
              <a:spcAft>
                <a:spcPct val="0"/>
              </a:spcAft>
              <a:buFont typeface="Arial" panose="020B0604020202020204" pitchFamily="34" charset="0"/>
              <a:buChar char="•"/>
              <a:defRPr sz="4352" kern="1200">
                <a:solidFill>
                  <a:srgbClr val="2D7CBB"/>
                </a:solidFill>
                <a:latin typeface="+mn-lt"/>
                <a:ea typeface="MS PGothic" pitchFamily="34" charset="-128"/>
                <a:cs typeface="ＭＳ Ｐゴシック" charset="0"/>
              </a:defRPr>
            </a:lvl1pPr>
            <a:lvl2pPr marL="1010338" indent="-388591" algn="l" defTabSz="621746" rtl="0" eaLnBrk="0" fontAlgn="base" hangingPunct="0">
              <a:spcBef>
                <a:spcPct val="20000"/>
              </a:spcBef>
              <a:spcAft>
                <a:spcPct val="0"/>
              </a:spcAft>
              <a:buFont typeface="Arial" panose="020B0604020202020204" pitchFamily="34" charset="0"/>
              <a:buChar char="–"/>
              <a:defRPr sz="3808" kern="1200">
                <a:solidFill>
                  <a:srgbClr val="7F7F7F"/>
                </a:solidFill>
                <a:latin typeface="+mn-lt"/>
                <a:ea typeface="MS PGothic" pitchFamily="34" charset="-128"/>
                <a:cs typeface="+mn-cs"/>
              </a:defRPr>
            </a:lvl2pPr>
            <a:lvl3pPr marL="1554366" indent="-310873" algn="l" defTabSz="621746" rtl="0" eaLnBrk="0" fontAlgn="base" hangingPunct="0">
              <a:spcBef>
                <a:spcPct val="20000"/>
              </a:spcBef>
              <a:spcAft>
                <a:spcPct val="0"/>
              </a:spcAft>
              <a:buFont typeface="Arial" panose="020B0604020202020204" pitchFamily="34" charset="0"/>
              <a:buChar char="•"/>
              <a:defRPr sz="3264" kern="1200">
                <a:solidFill>
                  <a:srgbClr val="7F7F7F"/>
                </a:solidFill>
                <a:latin typeface="+mn-lt"/>
                <a:ea typeface="MS PGothic" pitchFamily="34" charset="-128"/>
                <a:cs typeface="+mn-cs"/>
              </a:defRPr>
            </a:lvl3pPr>
            <a:lvl4pPr marL="2176112" indent="-310873" algn="l" defTabSz="621746" rtl="0" eaLnBrk="0" fontAlgn="base" hangingPunct="0">
              <a:spcBef>
                <a:spcPct val="20000"/>
              </a:spcBef>
              <a:spcAft>
                <a:spcPct val="0"/>
              </a:spcAft>
              <a:buFont typeface="Arial" panose="020B0604020202020204" pitchFamily="34" charset="0"/>
              <a:buChar char="–"/>
              <a:defRPr sz="2720" kern="1200">
                <a:solidFill>
                  <a:srgbClr val="7F7F7F"/>
                </a:solidFill>
                <a:latin typeface="+mn-lt"/>
                <a:ea typeface="MS PGothic" pitchFamily="34" charset="-128"/>
                <a:cs typeface="+mn-cs"/>
              </a:defRPr>
            </a:lvl4pPr>
            <a:lvl5pPr marL="2797858" indent="-310873" algn="l" defTabSz="621746" rtl="0" eaLnBrk="0" fontAlgn="base" hangingPunct="0">
              <a:spcBef>
                <a:spcPct val="20000"/>
              </a:spcBef>
              <a:spcAft>
                <a:spcPct val="0"/>
              </a:spcAft>
              <a:buFont typeface="Arial" panose="020B0604020202020204" pitchFamily="34" charset="0"/>
              <a:buChar char="»"/>
              <a:defRPr sz="2720" kern="1200">
                <a:solidFill>
                  <a:srgbClr val="7F7F7F"/>
                </a:solidFill>
                <a:latin typeface="+mn-lt"/>
                <a:ea typeface="MS PGothic" pitchFamily="34" charset="-128"/>
                <a:cs typeface="+mn-cs"/>
              </a:defRPr>
            </a:lvl5pPr>
            <a:lvl6pPr marL="3419605" indent="-310873" algn="l" defTabSz="621746" rtl="0" eaLnBrk="1" latinLnBrk="0" hangingPunct="1">
              <a:spcBef>
                <a:spcPct val="20000"/>
              </a:spcBef>
              <a:buFont typeface="Arial"/>
              <a:buChar char="•"/>
              <a:defRPr sz="2720" kern="1200">
                <a:solidFill>
                  <a:schemeClr val="tx1"/>
                </a:solidFill>
                <a:latin typeface="+mn-lt"/>
                <a:ea typeface="+mn-ea"/>
                <a:cs typeface="+mn-cs"/>
              </a:defRPr>
            </a:lvl6pPr>
            <a:lvl7pPr marL="4041351" indent="-310873" algn="l" defTabSz="621746" rtl="0" eaLnBrk="1" latinLnBrk="0" hangingPunct="1">
              <a:spcBef>
                <a:spcPct val="20000"/>
              </a:spcBef>
              <a:buFont typeface="Arial"/>
              <a:buChar char="•"/>
              <a:defRPr sz="2720" kern="1200">
                <a:solidFill>
                  <a:schemeClr val="tx1"/>
                </a:solidFill>
                <a:latin typeface="+mn-lt"/>
                <a:ea typeface="+mn-ea"/>
                <a:cs typeface="+mn-cs"/>
              </a:defRPr>
            </a:lvl7pPr>
            <a:lvl8pPr marL="4663097" indent="-310873" algn="l" defTabSz="621746" rtl="0" eaLnBrk="1" latinLnBrk="0" hangingPunct="1">
              <a:spcBef>
                <a:spcPct val="20000"/>
              </a:spcBef>
              <a:buFont typeface="Arial"/>
              <a:buChar char="•"/>
              <a:defRPr sz="2720" kern="1200">
                <a:solidFill>
                  <a:schemeClr val="tx1"/>
                </a:solidFill>
                <a:latin typeface="+mn-lt"/>
                <a:ea typeface="+mn-ea"/>
                <a:cs typeface="+mn-cs"/>
              </a:defRPr>
            </a:lvl8pPr>
            <a:lvl9pPr marL="5284843" indent="-310873" algn="l" defTabSz="621746" rtl="0" eaLnBrk="1" latinLnBrk="0" hangingPunct="1">
              <a:spcBef>
                <a:spcPct val="20000"/>
              </a:spcBef>
              <a:buFont typeface="Arial"/>
              <a:buChar char="•"/>
              <a:defRPr sz="2720" kern="1200">
                <a:solidFill>
                  <a:schemeClr val="tx1"/>
                </a:solidFill>
                <a:latin typeface="+mn-lt"/>
                <a:ea typeface="+mn-ea"/>
                <a:cs typeface="+mn-cs"/>
              </a:defRPr>
            </a:lvl9pPr>
          </a:lstStyle>
          <a:p>
            <a:pPr marL="0" marR="0" lvl="0" indent="0" algn="l" defTabSz="621746" rtl="0" eaLnBrk="0" fontAlgn="base" latinLnBrk="0" hangingPunct="0">
              <a:lnSpc>
                <a:spcPct val="100000"/>
              </a:lnSpc>
              <a:spcBef>
                <a:spcPct val="20000"/>
              </a:spcBef>
              <a:spcAft>
                <a:spcPct val="0"/>
              </a:spcAft>
              <a:buClrTx/>
              <a:buSzTx/>
              <a:buFont typeface="Arial" panose="020B0604020202020204" pitchFamily="34" charset="0"/>
              <a:buNone/>
              <a:tabLst/>
              <a:defRPr/>
            </a:pPr>
            <a:r>
              <a:rPr lang="en-US" dirty="0" smtClean="0">
                <a:latin typeface="Century Gothic"/>
              </a:rPr>
              <a:t>ES6 Declarative </a:t>
            </a:r>
            <a:r>
              <a:rPr kumimoji="0" lang="en-US" sz="4352" b="0" i="0" u="none" strike="noStrike" kern="1200" cap="none" spc="0" normalizeH="0" baseline="0" noProof="0" dirty="0" smtClean="0">
                <a:ln>
                  <a:noFill/>
                </a:ln>
                <a:solidFill>
                  <a:srgbClr val="2D7CBB"/>
                </a:solidFill>
                <a:effectLst/>
                <a:uLnTx/>
                <a:uFillTx/>
                <a:latin typeface="Century Gothic"/>
                <a:ea typeface="MS PGothic" pitchFamily="34" charset="-128"/>
              </a:rPr>
              <a:t>module usage</a:t>
            </a:r>
            <a:endParaRPr kumimoji="0" lang="en-US" sz="4352" b="0" i="0" u="none" strike="noStrike" kern="1200" cap="none" spc="0" normalizeH="0" baseline="0" noProof="0" dirty="0">
              <a:ln>
                <a:noFill/>
              </a:ln>
              <a:solidFill>
                <a:srgbClr val="2D7CBB"/>
              </a:solidFill>
              <a:effectLst/>
              <a:uLnTx/>
              <a:uFillTx/>
              <a:latin typeface="Century Gothic"/>
              <a:ea typeface="MS PGothic" pitchFamily="34" charset="-128"/>
            </a:endParaRPr>
          </a:p>
        </p:txBody>
      </p:sp>
    </p:spTree>
    <p:extLst>
      <p:ext uri="{BB962C8B-B14F-4D97-AF65-F5344CB8AC3E}">
        <p14:creationId xmlns:p14="http://schemas.microsoft.com/office/powerpoint/2010/main" val="283520188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3843" y="1362214"/>
            <a:ext cx="11207946" cy="5632311"/>
          </a:xfrm>
          <a:prstGeom prst="rect">
            <a:avLst/>
          </a:prstGeom>
        </p:spPr>
        <p:txBody>
          <a:bodyPr wrap="square">
            <a:spAutoFit/>
          </a:bodyPr>
          <a:lstStyle/>
          <a:p>
            <a:pPr>
              <a:defRPr/>
            </a:pPr>
            <a:r>
              <a:rPr lang="en-US" sz="2000" dirty="0">
                <a:solidFill>
                  <a:srgbClr val="649840"/>
                </a:solidFill>
                <a:highlight>
                  <a:srgbClr val="FFFFFF"/>
                </a:highlight>
                <a:latin typeface="Consolas" panose="020B0609020204030204" pitchFamily="49" charset="0"/>
              </a:rPr>
              <a:t>//requires a </a:t>
            </a:r>
            <a:r>
              <a:rPr lang="en-US" sz="2000" dirty="0" err="1">
                <a:solidFill>
                  <a:srgbClr val="649840"/>
                </a:solidFill>
                <a:highlight>
                  <a:srgbClr val="FFFFFF"/>
                </a:highlight>
                <a:latin typeface="Consolas" panose="020B0609020204030204" pitchFamily="49" charset="0"/>
              </a:rPr>
              <a:t>transpiler</a:t>
            </a:r>
            <a:r>
              <a:rPr lang="en-US" sz="2000" dirty="0">
                <a:solidFill>
                  <a:srgbClr val="649840"/>
                </a:solidFill>
                <a:highlight>
                  <a:srgbClr val="FFFFFF"/>
                </a:highlight>
                <a:latin typeface="Consolas" panose="020B0609020204030204" pitchFamily="49" charset="0"/>
              </a:rPr>
              <a:t> or </a:t>
            </a:r>
            <a:r>
              <a:rPr lang="en-US" sz="2000" dirty="0" err="1">
                <a:solidFill>
                  <a:srgbClr val="649840"/>
                </a:solidFill>
                <a:highlight>
                  <a:srgbClr val="FFFFFF"/>
                </a:highlight>
                <a:latin typeface="Consolas" panose="020B0609020204030204" pitchFamily="49" charset="0"/>
              </a:rPr>
              <a:t>polyfill</a:t>
            </a:r>
            <a:r>
              <a:rPr lang="en-US" sz="2000" dirty="0">
                <a:solidFill>
                  <a:srgbClr val="649840"/>
                </a:solidFill>
                <a:highlight>
                  <a:srgbClr val="FFFFFF"/>
                </a:highlight>
                <a:latin typeface="Consolas" panose="020B0609020204030204" pitchFamily="49" charset="0"/>
              </a:rPr>
              <a:t> today</a:t>
            </a:r>
          </a:p>
          <a:p>
            <a:pPr marL="0" marR="0" lvl="0" indent="0" algn="l" defTabSz="62179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smtClean="0">
              <a:ln>
                <a:noFill/>
              </a:ln>
              <a:solidFill>
                <a:srgbClr val="649840"/>
              </a:solidFill>
              <a:effectLst/>
              <a:highlight>
                <a:srgbClr val="FFFFFF"/>
              </a:highlight>
              <a:uLnTx/>
              <a:uFillTx/>
              <a:latin typeface="Consolas" panose="020B0609020204030204" pitchFamily="49" charset="0"/>
              <a:ea typeface="MS PGothic" pitchFamily="34" charset="-128"/>
              <a:cs typeface="+mn-cs"/>
            </a:endParaRPr>
          </a:p>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srgbClr val="649840"/>
                </a:solidFill>
                <a:effectLst/>
                <a:highlight>
                  <a:srgbClr val="FFFFFF"/>
                </a:highlight>
                <a:uLnTx/>
                <a:uFillTx/>
                <a:latin typeface="Consolas" panose="020B0609020204030204" pitchFamily="49" charset="0"/>
                <a:ea typeface="MS PGothic" pitchFamily="34" charset="-128"/>
                <a:cs typeface="+mn-cs"/>
              </a:rPr>
              <a:t>//person.js</a:t>
            </a:r>
          </a:p>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srgbClr val="0000FF"/>
                </a:solidFill>
                <a:effectLst/>
                <a:highlight>
                  <a:srgbClr val="FFFFFF"/>
                </a:highlight>
                <a:uLnTx/>
                <a:uFillTx/>
                <a:latin typeface="Consolas" panose="020B0609020204030204" pitchFamily="49" charset="0"/>
                <a:ea typeface="MS PGothic" pitchFamily="34" charset="-128"/>
                <a:cs typeface="+mn-cs"/>
              </a:rPr>
              <a:t>export</a:t>
            </a:r>
            <a:r>
              <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 </a:t>
            </a:r>
            <a:r>
              <a:rPr kumimoji="0" lang="en-US" sz="2000" b="0" i="0" u="none" strike="noStrike" kern="1200" cap="none" spc="0" normalizeH="0" baseline="0" noProof="0" dirty="0" smtClean="0">
                <a:ln>
                  <a:noFill/>
                </a:ln>
                <a:solidFill>
                  <a:srgbClr val="0000FF"/>
                </a:solidFill>
                <a:effectLst/>
                <a:highlight>
                  <a:srgbClr val="FFFFFF"/>
                </a:highlight>
                <a:uLnTx/>
                <a:uFillTx/>
                <a:latin typeface="Consolas" panose="020B0609020204030204" pitchFamily="49" charset="0"/>
                <a:ea typeface="MS PGothic" pitchFamily="34" charset="-128"/>
                <a:cs typeface="+mn-cs"/>
              </a:rPr>
              <a:t>class</a:t>
            </a:r>
            <a:r>
              <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 Person {</a:t>
            </a:r>
            <a:endParaRPr kumimoji="0" lang="en-US" sz="2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S PGothic" pitchFamily="34" charset="-128"/>
              <a:cs typeface="+mn-cs"/>
            </a:endParaRPr>
          </a:p>
          <a:p>
            <a:pPr marL="0" marR="0" lvl="0" indent="0" algn="l" defTabSz="62179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S PGothic" pitchFamily="34" charset="-128"/>
              <a:cs typeface="+mn-cs"/>
            </a:endParaRPr>
          </a:p>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S PGothic" pitchFamily="34" charset="-128"/>
                <a:cs typeface="+mn-cs"/>
              </a:rPr>
              <a:t>    </a:t>
            </a:r>
            <a:r>
              <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constructor(</a:t>
            </a:r>
            <a:r>
              <a:rPr kumimoji="0" lang="en-US" sz="2000" b="0" i="0" u="none" strike="noStrike" kern="1200" cap="none" spc="0" normalizeH="0" baseline="0" noProof="0" dirty="0" err="1"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firstName</a:t>
            </a:r>
            <a:r>
              <a:rPr kumimoji="0" lang="en-US" sz="2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S PGothic" pitchFamily="34" charset="-128"/>
                <a:cs typeface="+mn-cs"/>
              </a:rPr>
              <a:t>, </a:t>
            </a:r>
            <a:r>
              <a:rPr kumimoji="0" lang="en-US" sz="20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S PGothic" pitchFamily="34" charset="-128"/>
                <a:cs typeface="+mn-cs"/>
              </a:rPr>
              <a:t>lastName</a:t>
            </a:r>
            <a:r>
              <a:rPr kumimoji="0" lang="en-US" sz="2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S PGothic" pitchFamily="34" charset="-128"/>
                <a:cs typeface="+mn-cs"/>
              </a:rPr>
              <a:t>) {</a:t>
            </a:r>
          </a:p>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        </a:t>
            </a:r>
            <a:r>
              <a:rPr kumimoji="0" lang="en-US" sz="2000" b="0" i="0" u="none" strike="noStrike" kern="1200" cap="none" spc="0" normalizeH="0" baseline="0" noProof="0" dirty="0" err="1" smtClean="0">
                <a:ln>
                  <a:noFill/>
                </a:ln>
                <a:solidFill>
                  <a:srgbClr val="0000FF"/>
                </a:solidFill>
                <a:effectLst/>
                <a:highlight>
                  <a:srgbClr val="FFFFFF"/>
                </a:highlight>
                <a:uLnTx/>
                <a:uFillTx/>
                <a:latin typeface="Consolas" panose="020B0609020204030204" pitchFamily="49" charset="0"/>
                <a:ea typeface="MS PGothic" pitchFamily="34" charset="-128"/>
                <a:cs typeface="+mn-cs"/>
              </a:rPr>
              <a:t>this</a:t>
            </a:r>
            <a:r>
              <a:rPr kumimoji="0" lang="en-US" sz="2000" b="0" i="0" u="none" strike="noStrike" kern="1200" cap="none" spc="0" normalizeH="0" baseline="0" noProof="0" dirty="0" err="1"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.firstName</a:t>
            </a:r>
            <a:r>
              <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 = </a:t>
            </a:r>
            <a:r>
              <a:rPr kumimoji="0" lang="en-US" sz="2000" b="0" i="0" u="none" strike="noStrike" kern="1200" cap="none" spc="0" normalizeH="0" baseline="0" noProof="0" dirty="0" err="1"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firstName</a:t>
            </a:r>
            <a:r>
              <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a:t>
            </a:r>
          </a:p>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        </a:t>
            </a:r>
            <a:r>
              <a:rPr kumimoji="0" lang="en-US" sz="2000" b="0" i="0" u="none" strike="noStrike" kern="1200" cap="none" spc="0" normalizeH="0" baseline="0" noProof="0" dirty="0" err="1">
                <a:ln>
                  <a:noFill/>
                </a:ln>
                <a:solidFill>
                  <a:srgbClr val="0000FF"/>
                </a:solidFill>
                <a:effectLst/>
                <a:highlight>
                  <a:srgbClr val="FFFFFF"/>
                </a:highlight>
                <a:uLnTx/>
                <a:uFillTx/>
                <a:latin typeface="Consolas" panose="020B0609020204030204" pitchFamily="49" charset="0"/>
                <a:ea typeface="MS PGothic" pitchFamily="34" charset="-128"/>
                <a:cs typeface="+mn-cs"/>
              </a:rPr>
              <a:t>this</a:t>
            </a:r>
            <a:r>
              <a:rPr kumimoji="0" lang="en-US" sz="20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S PGothic" pitchFamily="34" charset="-128"/>
                <a:cs typeface="+mn-cs"/>
              </a:rPr>
              <a:t>.lastName</a:t>
            </a:r>
            <a:r>
              <a:rPr kumimoji="0" lang="en-US" sz="2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S PGothic" pitchFamily="34" charset="-128"/>
                <a:cs typeface="+mn-cs"/>
              </a:rPr>
              <a:t> = </a:t>
            </a:r>
            <a:r>
              <a:rPr kumimoji="0" lang="en-US" sz="20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S PGothic" pitchFamily="34" charset="-128"/>
                <a:cs typeface="+mn-cs"/>
              </a:rPr>
              <a:t>lastName</a:t>
            </a:r>
            <a:r>
              <a:rPr kumimoji="0" lang="en-US" sz="2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S PGothic" pitchFamily="34" charset="-128"/>
                <a:cs typeface="+mn-cs"/>
              </a:rPr>
              <a:t>;</a:t>
            </a:r>
          </a:p>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S PGothic" pitchFamily="34" charset="-128"/>
                <a:cs typeface="+mn-cs"/>
              </a:rPr>
              <a:t>    </a:t>
            </a:r>
            <a:r>
              <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a:t>
            </a:r>
            <a:endParaRPr kumimoji="0" lang="en-US" sz="2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S PGothic" pitchFamily="34" charset="-128"/>
              <a:cs typeface="+mn-cs"/>
            </a:endParaRPr>
          </a:p>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a:t>
            </a:r>
          </a:p>
          <a:p>
            <a:pPr marL="0" marR="0" lvl="0" indent="0" algn="l" defTabSz="62179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endParaRPr>
          </a:p>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srgbClr val="649840"/>
                </a:solidFill>
                <a:effectLst/>
                <a:highlight>
                  <a:srgbClr val="FFFFFF"/>
                </a:highlight>
                <a:uLnTx/>
                <a:uFillTx/>
                <a:latin typeface="Consolas" panose="020B0609020204030204" pitchFamily="49" charset="0"/>
                <a:ea typeface="MS PGothic" pitchFamily="34" charset="-128"/>
                <a:cs typeface="+mn-cs"/>
              </a:rPr>
              <a:t>//app.js</a:t>
            </a:r>
            <a:endParaRPr kumimoji="0" lang="en-US" sz="2000" b="0" i="0" u="none" strike="noStrike" kern="1200" cap="none" spc="0" normalizeH="0" baseline="0" noProof="0" dirty="0">
              <a:ln>
                <a:noFill/>
              </a:ln>
              <a:solidFill>
                <a:srgbClr val="649840"/>
              </a:solidFill>
              <a:effectLst/>
              <a:highlight>
                <a:srgbClr val="FFFFFF"/>
              </a:highlight>
              <a:uLnTx/>
              <a:uFillTx/>
              <a:latin typeface="Consolas" panose="020B0609020204030204" pitchFamily="49" charset="0"/>
              <a:ea typeface="MS PGothic" pitchFamily="34" charset="-128"/>
              <a:cs typeface="+mn-cs"/>
            </a:endParaRPr>
          </a:p>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0000FF"/>
                </a:solidFill>
                <a:effectLst>
                  <a:outerShdw blurRad="50800" dist="38100" dir="2700000" algn="tl" rotWithShape="0">
                    <a:prstClr val="black">
                      <a:alpha val="40000"/>
                    </a:prstClr>
                  </a:outerShdw>
                </a:effectLst>
                <a:highlight>
                  <a:srgbClr val="FFFFFF"/>
                </a:highlight>
                <a:uLnTx/>
                <a:uFillTx/>
                <a:latin typeface="Consolas" panose="020B0609020204030204" pitchFamily="49" charset="0"/>
                <a:ea typeface="MS PGothic" pitchFamily="34" charset="-128"/>
                <a:cs typeface="+mn-cs"/>
              </a:rPr>
              <a:t>System</a:t>
            </a:r>
            <a:r>
              <a:rPr kumimoji="0" lang="en-US" sz="2000" b="0" i="0" u="none" strike="noStrike" kern="1200" cap="none" spc="0" normalizeH="0" baseline="0" noProof="0" dirty="0" err="1" smtClean="0">
                <a:ln>
                  <a:noFill/>
                </a:ln>
                <a:solidFill>
                  <a:srgbClr val="0000FF"/>
                </a:solidFill>
                <a:effectLst/>
                <a:highlight>
                  <a:srgbClr val="FFFFFF"/>
                </a:highlight>
                <a:uLnTx/>
                <a:uFillTx/>
                <a:latin typeface="Consolas" panose="020B0609020204030204" pitchFamily="49" charset="0"/>
                <a:ea typeface="MS PGothic" pitchFamily="34" charset="-128"/>
                <a:cs typeface="+mn-cs"/>
              </a:rPr>
              <a:t>.import</a:t>
            </a:r>
            <a:r>
              <a:rPr lang="en-US" sz="2000" dirty="0">
                <a:solidFill>
                  <a:srgbClr val="000000"/>
                </a:solidFill>
                <a:highlight>
                  <a:srgbClr val="FFFFFF"/>
                </a:highlight>
                <a:latin typeface="Consolas" panose="020B0609020204030204" pitchFamily="49" charset="0"/>
              </a:rPr>
              <a:t>(</a:t>
            </a:r>
            <a:r>
              <a:rPr kumimoji="0" lang="en-US" sz="2000" b="0" i="0" u="none" strike="noStrike" kern="1200" cap="none" spc="0" normalizeH="0" baseline="0" noProof="0" dirty="0" smtClean="0">
                <a:ln>
                  <a:noFill/>
                </a:ln>
                <a:solidFill>
                  <a:srgbClr val="A31515"/>
                </a:solidFill>
                <a:effectLst/>
                <a:highlight>
                  <a:srgbClr val="FFFFFF"/>
                </a:highlight>
                <a:uLnTx/>
                <a:uFillTx/>
                <a:latin typeface="Consolas" panose="020B0609020204030204" pitchFamily="49" charset="0"/>
                <a:ea typeface="MS PGothic" pitchFamily="34" charset="-128"/>
                <a:cs typeface="+mn-cs"/>
              </a:rPr>
              <a:t>'person'</a:t>
            </a:r>
            <a:r>
              <a:rPr lang="en-US" sz="2000" dirty="0" smtClean="0">
                <a:solidFill>
                  <a:srgbClr val="000000"/>
                </a:solidFill>
                <a:highlight>
                  <a:srgbClr val="FFFFFF"/>
                </a:highlight>
                <a:latin typeface="Consolas" panose="020B0609020204030204" pitchFamily="49" charset="0"/>
              </a:rPr>
              <a:t>).then(Person =&gt; {</a:t>
            </a:r>
          </a:p>
          <a:p>
            <a:r>
              <a:rPr lang="en-US" sz="2000" dirty="0" smtClean="0">
                <a:solidFill>
                  <a:srgbClr val="0000FF"/>
                </a:solidFill>
                <a:highlight>
                  <a:srgbClr val="FFFFFF"/>
                </a:highlight>
                <a:latin typeface="Consolas" panose="020B0609020204030204" pitchFamily="49" charset="0"/>
              </a:rPr>
              <a:t>    let</a:t>
            </a:r>
            <a:r>
              <a:rPr lang="en-US" sz="200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p = </a:t>
            </a:r>
            <a:r>
              <a:rPr lang="en-US" sz="2000" dirty="0">
                <a:solidFill>
                  <a:srgbClr val="0000FF"/>
                </a:solidFill>
                <a:highlight>
                  <a:srgbClr val="FFFFFF"/>
                </a:highlight>
                <a:latin typeface="Consolas" panose="020B0609020204030204" pitchFamily="49" charset="0"/>
              </a:rPr>
              <a:t>new</a:t>
            </a:r>
            <a:r>
              <a:rPr lang="en-US" sz="2000" dirty="0">
                <a:solidFill>
                  <a:srgbClr val="000000"/>
                </a:solidFill>
                <a:highlight>
                  <a:srgbClr val="FFFFFF"/>
                </a:highlight>
                <a:latin typeface="Consolas" panose="020B0609020204030204" pitchFamily="49" charset="0"/>
              </a:rPr>
              <a:t> Person</a:t>
            </a:r>
            <a:r>
              <a:rPr lang="en-US" sz="2000" dirty="0" smtClean="0">
                <a:solidFill>
                  <a:srgbClr val="000000"/>
                </a:solidFill>
                <a:highlight>
                  <a:srgbClr val="FFFFFF"/>
                </a:highlight>
                <a:latin typeface="Consolas" panose="020B0609020204030204" pitchFamily="49" charset="0"/>
              </a:rPr>
              <a:t>();</a:t>
            </a:r>
          </a:p>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}).catch(error</a:t>
            </a:r>
            <a:r>
              <a:rPr kumimoji="0" lang="en-US" sz="2000" b="0" i="0" u="none" strike="noStrike" kern="1200" cap="none" spc="0" normalizeH="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 =&gt; {</a:t>
            </a:r>
          </a:p>
          <a:p>
            <a:pPr marL="0" marR="0" lvl="0" indent="0" algn="l" defTabSz="621792" rtl="0" eaLnBrk="1" fontAlgn="base" latinLnBrk="0" hangingPunct="1">
              <a:lnSpc>
                <a:spcPct val="100000"/>
              </a:lnSpc>
              <a:spcBef>
                <a:spcPct val="0"/>
              </a:spcBef>
              <a:spcAft>
                <a:spcPct val="0"/>
              </a:spcAft>
              <a:buClrTx/>
              <a:buSzTx/>
              <a:buFontTx/>
              <a:buNone/>
              <a:tabLst/>
              <a:defRPr/>
            </a:pPr>
            <a:r>
              <a:rPr lang="en-US" sz="200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   alert(error);</a:t>
            </a:r>
            <a:endParaRPr kumimoji="0" lang="en-US" sz="2000" b="0" i="0" u="none" strike="noStrike" kern="1200" cap="none" spc="0" normalizeH="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endParaRPr>
          </a:p>
          <a:p>
            <a:pPr marL="0" marR="0" lvl="0" indent="0" algn="l" defTabSz="621792" rtl="0" eaLnBrk="1" fontAlgn="base" latinLnBrk="0" hangingPunct="1">
              <a:lnSpc>
                <a:spcPct val="100000"/>
              </a:lnSpc>
              <a:spcBef>
                <a:spcPct val="0"/>
              </a:spcBef>
              <a:spcAft>
                <a:spcPct val="0"/>
              </a:spcAft>
              <a:buClrTx/>
              <a:buSzTx/>
              <a:buFontTx/>
              <a:buNone/>
              <a:tabLst/>
              <a:defRPr/>
            </a:pPr>
            <a:r>
              <a:rPr lang="en-US" sz="2000" baseline="0" dirty="0" smtClean="0">
                <a:solidFill>
                  <a:srgbClr val="000000"/>
                </a:solidFill>
                <a:highlight>
                  <a:srgbClr val="FFFFFF"/>
                </a:highlight>
                <a:latin typeface="Consolas" panose="020B0609020204030204" pitchFamily="49" charset="0"/>
              </a:rPr>
              <a:t>})</a:t>
            </a:r>
            <a:r>
              <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a:t>
            </a:r>
            <a:endParaRPr kumimoji="0" lang="en-US" sz="2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S PGothic" pitchFamily="34" charset="-128"/>
              <a:cs typeface="+mn-cs"/>
            </a:endParaRPr>
          </a:p>
          <a:p>
            <a:pPr marL="0" marR="0" lvl="0" indent="0" algn="l" defTabSz="62179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sp>
        <p:nvSpPr>
          <p:cNvPr id="5" name="Content Placeholder 4"/>
          <p:cNvSpPr txBox="1">
            <a:spLocks/>
          </p:cNvSpPr>
          <p:nvPr/>
        </p:nvSpPr>
        <p:spPr>
          <a:xfrm>
            <a:off x="725488" y="537528"/>
            <a:ext cx="10969625" cy="590232"/>
          </a:xfrm>
          <a:prstGeom prst="rect">
            <a:avLst/>
          </a:prstGeom>
        </p:spPr>
        <p:txBody>
          <a:bodyPr/>
          <a:lstStyle>
            <a:lvl1pPr marL="466310" indent="-466310" algn="l" defTabSz="621746" rtl="0" eaLnBrk="0" fontAlgn="base" hangingPunct="0">
              <a:spcBef>
                <a:spcPct val="20000"/>
              </a:spcBef>
              <a:spcAft>
                <a:spcPct val="0"/>
              </a:spcAft>
              <a:buFont typeface="Arial" panose="020B0604020202020204" pitchFamily="34" charset="0"/>
              <a:buChar char="•"/>
              <a:defRPr sz="4352" kern="1200">
                <a:solidFill>
                  <a:srgbClr val="2D7CBB"/>
                </a:solidFill>
                <a:latin typeface="+mn-lt"/>
                <a:ea typeface="MS PGothic" pitchFamily="34" charset="-128"/>
                <a:cs typeface="ＭＳ Ｐゴシック" charset="0"/>
              </a:defRPr>
            </a:lvl1pPr>
            <a:lvl2pPr marL="1010338" indent="-388591" algn="l" defTabSz="621746" rtl="0" eaLnBrk="0" fontAlgn="base" hangingPunct="0">
              <a:spcBef>
                <a:spcPct val="20000"/>
              </a:spcBef>
              <a:spcAft>
                <a:spcPct val="0"/>
              </a:spcAft>
              <a:buFont typeface="Arial" panose="020B0604020202020204" pitchFamily="34" charset="0"/>
              <a:buChar char="–"/>
              <a:defRPr sz="3808" kern="1200">
                <a:solidFill>
                  <a:srgbClr val="7F7F7F"/>
                </a:solidFill>
                <a:latin typeface="+mn-lt"/>
                <a:ea typeface="MS PGothic" pitchFamily="34" charset="-128"/>
                <a:cs typeface="+mn-cs"/>
              </a:defRPr>
            </a:lvl2pPr>
            <a:lvl3pPr marL="1554366" indent="-310873" algn="l" defTabSz="621746" rtl="0" eaLnBrk="0" fontAlgn="base" hangingPunct="0">
              <a:spcBef>
                <a:spcPct val="20000"/>
              </a:spcBef>
              <a:spcAft>
                <a:spcPct val="0"/>
              </a:spcAft>
              <a:buFont typeface="Arial" panose="020B0604020202020204" pitchFamily="34" charset="0"/>
              <a:buChar char="•"/>
              <a:defRPr sz="3264" kern="1200">
                <a:solidFill>
                  <a:srgbClr val="7F7F7F"/>
                </a:solidFill>
                <a:latin typeface="+mn-lt"/>
                <a:ea typeface="MS PGothic" pitchFamily="34" charset="-128"/>
                <a:cs typeface="+mn-cs"/>
              </a:defRPr>
            </a:lvl3pPr>
            <a:lvl4pPr marL="2176112" indent="-310873" algn="l" defTabSz="621746" rtl="0" eaLnBrk="0" fontAlgn="base" hangingPunct="0">
              <a:spcBef>
                <a:spcPct val="20000"/>
              </a:spcBef>
              <a:spcAft>
                <a:spcPct val="0"/>
              </a:spcAft>
              <a:buFont typeface="Arial" panose="020B0604020202020204" pitchFamily="34" charset="0"/>
              <a:buChar char="–"/>
              <a:defRPr sz="2720" kern="1200">
                <a:solidFill>
                  <a:srgbClr val="7F7F7F"/>
                </a:solidFill>
                <a:latin typeface="+mn-lt"/>
                <a:ea typeface="MS PGothic" pitchFamily="34" charset="-128"/>
                <a:cs typeface="+mn-cs"/>
              </a:defRPr>
            </a:lvl4pPr>
            <a:lvl5pPr marL="2797858" indent="-310873" algn="l" defTabSz="621746" rtl="0" eaLnBrk="0" fontAlgn="base" hangingPunct="0">
              <a:spcBef>
                <a:spcPct val="20000"/>
              </a:spcBef>
              <a:spcAft>
                <a:spcPct val="0"/>
              </a:spcAft>
              <a:buFont typeface="Arial" panose="020B0604020202020204" pitchFamily="34" charset="0"/>
              <a:buChar char="»"/>
              <a:defRPr sz="2720" kern="1200">
                <a:solidFill>
                  <a:srgbClr val="7F7F7F"/>
                </a:solidFill>
                <a:latin typeface="+mn-lt"/>
                <a:ea typeface="MS PGothic" pitchFamily="34" charset="-128"/>
                <a:cs typeface="+mn-cs"/>
              </a:defRPr>
            </a:lvl5pPr>
            <a:lvl6pPr marL="3419605" indent="-310873" algn="l" defTabSz="621746" rtl="0" eaLnBrk="1" latinLnBrk="0" hangingPunct="1">
              <a:spcBef>
                <a:spcPct val="20000"/>
              </a:spcBef>
              <a:buFont typeface="Arial"/>
              <a:buChar char="•"/>
              <a:defRPr sz="2720" kern="1200">
                <a:solidFill>
                  <a:schemeClr val="tx1"/>
                </a:solidFill>
                <a:latin typeface="+mn-lt"/>
                <a:ea typeface="+mn-ea"/>
                <a:cs typeface="+mn-cs"/>
              </a:defRPr>
            </a:lvl6pPr>
            <a:lvl7pPr marL="4041351" indent="-310873" algn="l" defTabSz="621746" rtl="0" eaLnBrk="1" latinLnBrk="0" hangingPunct="1">
              <a:spcBef>
                <a:spcPct val="20000"/>
              </a:spcBef>
              <a:buFont typeface="Arial"/>
              <a:buChar char="•"/>
              <a:defRPr sz="2720" kern="1200">
                <a:solidFill>
                  <a:schemeClr val="tx1"/>
                </a:solidFill>
                <a:latin typeface="+mn-lt"/>
                <a:ea typeface="+mn-ea"/>
                <a:cs typeface="+mn-cs"/>
              </a:defRPr>
            </a:lvl7pPr>
            <a:lvl8pPr marL="4663097" indent="-310873" algn="l" defTabSz="621746" rtl="0" eaLnBrk="1" latinLnBrk="0" hangingPunct="1">
              <a:spcBef>
                <a:spcPct val="20000"/>
              </a:spcBef>
              <a:buFont typeface="Arial"/>
              <a:buChar char="•"/>
              <a:defRPr sz="2720" kern="1200">
                <a:solidFill>
                  <a:schemeClr val="tx1"/>
                </a:solidFill>
                <a:latin typeface="+mn-lt"/>
                <a:ea typeface="+mn-ea"/>
                <a:cs typeface="+mn-cs"/>
              </a:defRPr>
            </a:lvl8pPr>
            <a:lvl9pPr marL="5284843" indent="-310873" algn="l" defTabSz="621746" rtl="0" eaLnBrk="1" latinLnBrk="0" hangingPunct="1">
              <a:spcBef>
                <a:spcPct val="20000"/>
              </a:spcBef>
              <a:buFont typeface="Arial"/>
              <a:buChar char="•"/>
              <a:defRPr sz="2720" kern="1200">
                <a:solidFill>
                  <a:schemeClr val="tx1"/>
                </a:solidFill>
                <a:latin typeface="+mn-lt"/>
                <a:ea typeface="+mn-ea"/>
                <a:cs typeface="+mn-cs"/>
              </a:defRPr>
            </a:lvl9pPr>
          </a:lstStyle>
          <a:p>
            <a:pPr marL="0" marR="0" lvl="0" indent="0" algn="l" defTabSz="621746"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sz="4352" b="0" i="0" u="none" strike="noStrike" kern="1200" cap="none" spc="0" normalizeH="0" baseline="0" noProof="0" dirty="0" smtClean="0">
                <a:ln>
                  <a:noFill/>
                </a:ln>
                <a:solidFill>
                  <a:srgbClr val="2D7CBB"/>
                </a:solidFill>
                <a:effectLst/>
                <a:uLnTx/>
                <a:uFillTx/>
                <a:latin typeface="Century Gothic"/>
                <a:ea typeface="MS PGothic" pitchFamily="34" charset="-128"/>
              </a:rPr>
              <a:t>ES6 dynamic module loading</a:t>
            </a:r>
            <a:endParaRPr kumimoji="0" lang="en-US" sz="4352" b="0" i="0" u="none" strike="noStrike" kern="1200" cap="none" spc="0" normalizeH="0" baseline="0" noProof="0" dirty="0">
              <a:ln>
                <a:noFill/>
              </a:ln>
              <a:solidFill>
                <a:srgbClr val="2D7CBB"/>
              </a:solidFill>
              <a:effectLst/>
              <a:uLnTx/>
              <a:uFillTx/>
              <a:latin typeface="Century Gothic"/>
              <a:ea typeface="MS PGothic" pitchFamily="34" charset="-128"/>
            </a:endParaRPr>
          </a:p>
        </p:txBody>
      </p:sp>
    </p:spTree>
    <p:extLst>
      <p:ext uri="{BB962C8B-B14F-4D97-AF65-F5344CB8AC3E}">
        <p14:creationId xmlns:p14="http://schemas.microsoft.com/office/powerpoint/2010/main" val="327879783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1329972"/>
            <a:ext cx="11851640" cy="5755422"/>
          </a:xfrm>
          <a:prstGeom prst="rect">
            <a:avLst/>
          </a:prstGeom>
        </p:spPr>
        <p:txBody>
          <a:bodyPr wrap="square">
            <a:spAutoFit/>
          </a:bodyPr>
          <a:lstStyle/>
          <a:p>
            <a:r>
              <a:rPr lang="en-US" sz="1600" dirty="0" smtClean="0">
                <a:solidFill>
                  <a:srgbClr val="006400"/>
                </a:solidFill>
                <a:highlight>
                  <a:srgbClr val="FFFFFF"/>
                </a:highlight>
                <a:latin typeface="Consolas" panose="020B0609020204030204" pitchFamily="49" charset="0"/>
              </a:rPr>
              <a:t>//index.html</a:t>
            </a:r>
            <a:endParaRPr lang="en-US" sz="1600" dirty="0" smtClean="0">
              <a:solidFill>
                <a:srgbClr val="0000FF"/>
              </a:solidFill>
              <a:highlight>
                <a:srgbClr val="FFFFFF"/>
              </a:highlight>
              <a:latin typeface="Consolas" panose="020B0609020204030204" pitchFamily="49" charset="0"/>
            </a:endParaRPr>
          </a:p>
          <a:p>
            <a:r>
              <a:rPr lang="en-US" sz="1600" dirty="0" smtClean="0">
                <a:solidFill>
                  <a:srgbClr val="0000FF"/>
                </a:solidFill>
                <a:highlight>
                  <a:srgbClr val="FFFFFF"/>
                </a:highlight>
                <a:latin typeface="Consolas" panose="020B0609020204030204" pitchFamily="49" charset="0"/>
              </a:rPr>
              <a:t>&lt;</a:t>
            </a:r>
            <a:r>
              <a:rPr lang="en-US" sz="1600" dirty="0">
                <a:solidFill>
                  <a:srgbClr val="800000"/>
                </a:solidFill>
                <a:highlight>
                  <a:srgbClr val="FFFFFF"/>
                </a:highlight>
                <a:latin typeface="Consolas" panose="020B0609020204030204" pitchFamily="49" charset="0"/>
              </a:rPr>
              <a:t>script</a:t>
            </a:r>
            <a:r>
              <a:rPr lang="en-US" sz="1600" dirty="0">
                <a:solidFill>
                  <a:srgbClr val="000000"/>
                </a:solidFill>
                <a:highlight>
                  <a:srgbClr val="FFFFFF"/>
                </a:highlight>
                <a:latin typeface="Consolas" panose="020B0609020204030204" pitchFamily="49" charset="0"/>
              </a:rPr>
              <a:t> </a:t>
            </a:r>
            <a:r>
              <a:rPr lang="en-US" sz="1600" dirty="0" err="1">
                <a:solidFill>
                  <a:srgbClr val="FF0000"/>
                </a:solidFill>
                <a:highlight>
                  <a:srgbClr val="FFFFFF"/>
                </a:highlight>
                <a:latin typeface="Consolas" panose="020B0609020204030204" pitchFamily="49" charset="0"/>
              </a:rPr>
              <a:t>src</a:t>
            </a:r>
            <a:r>
              <a:rPr lang="en-US" sz="1600" dirty="0">
                <a:solidFill>
                  <a:srgbClr val="0000FF"/>
                </a:solidFill>
                <a:highlight>
                  <a:srgbClr val="FFFFFF"/>
                </a:highlight>
                <a:latin typeface="Consolas" panose="020B0609020204030204" pitchFamily="49" charset="0"/>
              </a:rPr>
              <a:t>="/Scripts/require.js"</a:t>
            </a:r>
            <a:r>
              <a:rPr lang="en-US" sz="1600" dirty="0">
                <a:solidFill>
                  <a:srgbClr val="000000"/>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data-main</a:t>
            </a:r>
            <a:r>
              <a:rPr lang="en-US" sz="1600" dirty="0">
                <a:solidFill>
                  <a:srgbClr val="0000FF"/>
                </a:solidFill>
                <a:highlight>
                  <a:srgbClr val="FFFFFF"/>
                </a:highlight>
                <a:latin typeface="Consolas" panose="020B0609020204030204" pitchFamily="49" charset="0"/>
              </a:rPr>
              <a:t>="/Scripts/app"&gt;&lt;/</a:t>
            </a:r>
            <a:r>
              <a:rPr lang="en-US" sz="1600" dirty="0">
                <a:solidFill>
                  <a:srgbClr val="800000"/>
                </a:solidFill>
                <a:highlight>
                  <a:srgbClr val="FFFFFF"/>
                </a:highlight>
                <a:latin typeface="Consolas" panose="020B0609020204030204" pitchFamily="49" charset="0"/>
              </a:rPr>
              <a:t>script</a:t>
            </a:r>
            <a:r>
              <a:rPr lang="en-US" sz="1600" dirty="0" smtClean="0">
                <a:solidFill>
                  <a:srgbClr val="0000FF"/>
                </a:solidFill>
                <a:highlight>
                  <a:srgbClr val="FFFFFF"/>
                </a:highlight>
                <a:latin typeface="Consolas" panose="020B0609020204030204" pitchFamily="49" charset="0"/>
              </a:rPr>
              <a:t>&gt;</a:t>
            </a:r>
          </a:p>
          <a:p>
            <a:endParaRPr lang="en-US" sz="1600" dirty="0">
              <a:solidFill>
                <a:srgbClr val="0000FF"/>
              </a:solidFill>
              <a:highlight>
                <a:srgbClr val="FFFFFF"/>
              </a:highlight>
              <a:latin typeface="Consolas" panose="020B0609020204030204" pitchFamily="49" charset="0"/>
            </a:endParaRPr>
          </a:p>
          <a:p>
            <a:r>
              <a:rPr lang="en-US" sz="1600" dirty="0" smtClean="0">
                <a:solidFill>
                  <a:srgbClr val="006400"/>
                </a:solidFill>
                <a:highlight>
                  <a:srgbClr val="FFFFFF"/>
                </a:highlight>
                <a:latin typeface="Consolas" panose="020B0609020204030204" pitchFamily="49" charset="0"/>
              </a:rPr>
              <a:t>//app.js </a:t>
            </a:r>
          </a:p>
          <a:p>
            <a:r>
              <a:rPr lang="en-US" sz="1600" dirty="0" smtClean="0">
                <a:solidFill>
                  <a:srgbClr val="000000"/>
                </a:solidFill>
                <a:highlight>
                  <a:srgbClr val="FFFFFF"/>
                </a:highlight>
                <a:latin typeface="Consolas" panose="020B0609020204030204" pitchFamily="49" charset="0"/>
              </a:rPr>
              <a:t>define([</a:t>
            </a:r>
            <a:r>
              <a:rPr lang="en-US" sz="1600" dirty="0" smtClean="0">
                <a:solidFill>
                  <a:srgbClr val="A31515"/>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require"</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a:t>
            </a:r>
            <a:r>
              <a:rPr lang="en-US" sz="1600" dirty="0" smtClean="0">
                <a:solidFill>
                  <a:srgbClr val="A31515"/>
                </a:solidFill>
                <a:highlight>
                  <a:srgbClr val="FFFFFF"/>
                </a:highlight>
                <a:latin typeface="Consolas" panose="020B0609020204030204" pitchFamily="49" charset="0"/>
              </a:rPr>
              <a:t>exports", "customer"</a:t>
            </a:r>
            <a:r>
              <a:rPr lang="en-US" sz="1600" dirty="0" smtClean="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function</a:t>
            </a:r>
            <a:r>
              <a:rPr lang="en-US" sz="1600" dirty="0">
                <a:solidFill>
                  <a:srgbClr val="000000"/>
                </a:solidFill>
                <a:highlight>
                  <a:srgbClr val="FFFFFF"/>
                </a:highlight>
                <a:latin typeface="Consolas" panose="020B0609020204030204" pitchFamily="49" charset="0"/>
              </a:rPr>
              <a:t> </a:t>
            </a:r>
            <a:r>
              <a:rPr lang="en-US" sz="1600" dirty="0" smtClean="0">
                <a:solidFill>
                  <a:srgbClr val="000000"/>
                </a:solidFill>
                <a:highlight>
                  <a:srgbClr val="FFFFFF"/>
                </a:highlight>
                <a:latin typeface="Consolas" panose="020B0609020204030204" pitchFamily="49" charset="0"/>
              </a:rPr>
              <a:t>(customer) </a:t>
            </a:r>
            <a:r>
              <a:rPr lang="en-US" sz="1600" dirty="0">
                <a:solidFill>
                  <a:srgbClr val="000000"/>
                </a:solidFill>
                <a:highlight>
                  <a:srgbClr val="FFFFFF"/>
                </a:highlight>
                <a:latin typeface="Consolas" panose="020B0609020204030204" pitchFamily="49" charset="0"/>
              </a:rPr>
              <a:t>{</a:t>
            </a:r>
          </a:p>
          <a:p>
            <a:r>
              <a:rPr lang="en-US" sz="1600" dirty="0" smtClean="0">
                <a:solidFill>
                  <a:srgbClr val="000000"/>
                </a:solidFill>
                <a:highlight>
                  <a:srgbClr val="FFFFFF"/>
                </a:highlight>
                <a:latin typeface="Consolas" panose="020B0609020204030204" pitchFamily="49" charset="0"/>
              </a:rPr>
              <a:t>    alert(</a:t>
            </a:r>
            <a:r>
              <a:rPr lang="en-US" sz="1600" dirty="0" err="1" smtClean="0">
                <a:solidFill>
                  <a:srgbClr val="000000"/>
                </a:solidFill>
                <a:highlight>
                  <a:srgbClr val="FFFFFF"/>
                </a:highlight>
                <a:latin typeface="Consolas" panose="020B0609020204030204" pitchFamily="49" charset="0"/>
              </a:rPr>
              <a:t>customer.speak</a:t>
            </a:r>
            <a:r>
              <a:rPr lang="en-US" sz="1600" dirty="0" smtClean="0">
                <a:solidFill>
                  <a:srgbClr val="000000"/>
                </a:solidFill>
                <a:highlight>
                  <a:srgbClr val="FFFFFF"/>
                </a:highlight>
                <a:latin typeface="Consolas" panose="020B0609020204030204" pitchFamily="49" charset="0"/>
              </a:rPr>
              <a:t>());</a:t>
            </a:r>
            <a:endParaRPr lang="en-US" sz="1600" dirty="0">
              <a:solidFill>
                <a:srgbClr val="000000"/>
              </a:solidFill>
              <a:highlight>
                <a:srgbClr val="FFFFFF"/>
              </a:highlight>
              <a:latin typeface="Consolas" panose="020B0609020204030204" pitchFamily="49" charset="0"/>
            </a:endParaRPr>
          </a:p>
          <a:p>
            <a:r>
              <a:rPr lang="en-US" sz="1600" dirty="0" smtClean="0">
                <a:solidFill>
                  <a:srgbClr val="000000"/>
                </a:solidFill>
                <a:highlight>
                  <a:srgbClr val="FFFFFF"/>
                </a:highlight>
                <a:latin typeface="Consolas" panose="020B0609020204030204" pitchFamily="49" charset="0"/>
              </a:rPr>
              <a:t>});</a:t>
            </a:r>
            <a:endParaRPr lang="en-US" sz="1600" dirty="0"/>
          </a:p>
          <a:p>
            <a:endParaRPr lang="en-US" sz="1600" dirty="0" smtClean="0"/>
          </a:p>
          <a:p>
            <a:r>
              <a:rPr lang="en-US" sz="1600" dirty="0" smtClean="0">
                <a:solidFill>
                  <a:srgbClr val="006400"/>
                </a:solidFill>
                <a:highlight>
                  <a:srgbClr val="FFFFFF"/>
                </a:highlight>
                <a:latin typeface="Consolas" panose="020B0609020204030204" pitchFamily="49" charset="0"/>
              </a:rPr>
              <a:t>//customer.js</a:t>
            </a:r>
            <a:endParaRPr lang="en-US" sz="1600" dirty="0" smtClean="0"/>
          </a:p>
          <a:p>
            <a:r>
              <a:rPr lang="en-US" sz="1600" dirty="0">
                <a:solidFill>
                  <a:srgbClr val="000000"/>
                </a:solidFill>
                <a:highlight>
                  <a:srgbClr val="FFFFFF"/>
                </a:highlight>
                <a:latin typeface="Consolas" panose="020B0609020204030204" pitchFamily="49" charset="0"/>
              </a:rPr>
              <a:t>define([</a:t>
            </a:r>
            <a:r>
              <a:rPr lang="en-US" sz="1600" dirty="0">
                <a:solidFill>
                  <a:srgbClr val="A31515"/>
                </a:solidFill>
                <a:highlight>
                  <a:srgbClr val="FFFFFF"/>
                </a:highlight>
                <a:latin typeface="Consolas" panose="020B0609020204030204" pitchFamily="49" charset="0"/>
              </a:rPr>
              <a:t>"require"</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"exports"</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function</a:t>
            </a:r>
            <a:r>
              <a:rPr lang="en-US" sz="1600" dirty="0">
                <a:solidFill>
                  <a:srgbClr val="000000"/>
                </a:solidFill>
                <a:highlight>
                  <a:srgbClr val="FFFFFF"/>
                </a:highlight>
                <a:latin typeface="Consolas" panose="020B0609020204030204" pitchFamily="49" charset="0"/>
              </a:rPr>
              <a:t> (require, exports) {</a:t>
            </a: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Customer = (</a:t>
            </a:r>
            <a:r>
              <a:rPr lang="en-US" sz="1600" dirty="0">
                <a:solidFill>
                  <a:srgbClr val="0000FF"/>
                </a:solidFill>
                <a:highlight>
                  <a:srgbClr val="FFFFFF"/>
                </a:highlight>
                <a:latin typeface="Consolas" panose="020B0609020204030204" pitchFamily="49" charset="0"/>
              </a:rPr>
              <a:t>function</a:t>
            </a:r>
            <a:r>
              <a:rPr lang="en-US" sz="1600" dirty="0">
                <a:solidFill>
                  <a:srgbClr val="000000"/>
                </a:solidFill>
                <a:highlight>
                  <a:srgbClr val="FFFFFF"/>
                </a:highlight>
                <a:latin typeface="Consolas" panose="020B0609020204030204" pitchFamily="49" charset="0"/>
              </a:rPr>
              <a:t> () {</a:t>
            </a: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function</a:t>
            </a:r>
            <a:r>
              <a:rPr lang="en-US" sz="1600" dirty="0">
                <a:solidFill>
                  <a:srgbClr val="000000"/>
                </a:solidFill>
                <a:highlight>
                  <a:srgbClr val="FFFFFF"/>
                </a:highlight>
                <a:latin typeface="Consolas" panose="020B0609020204030204" pitchFamily="49" charset="0"/>
              </a:rPr>
              <a:t> Customer(</a:t>
            </a:r>
            <a:r>
              <a:rPr lang="en-US" sz="1600" dirty="0" err="1">
                <a:solidFill>
                  <a:srgbClr val="000000"/>
                </a:solidFill>
                <a:highlight>
                  <a:srgbClr val="FFFFFF"/>
                </a:highlight>
                <a:latin typeface="Consolas" panose="020B0609020204030204" pitchFamily="49" charset="0"/>
              </a:rPr>
              <a:t>fn</a:t>
            </a:r>
            <a:r>
              <a:rPr lang="en-US" sz="1600" dirty="0">
                <a:solidFill>
                  <a:srgbClr val="000000"/>
                </a:solidFill>
                <a:highlight>
                  <a:srgbClr val="FFFFFF"/>
                </a:highlight>
                <a:latin typeface="Consolas" panose="020B0609020204030204" pitchFamily="49" charset="0"/>
              </a:rPr>
              <a:t>, ln) {</a:t>
            </a: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this</a:t>
            </a:r>
            <a:r>
              <a:rPr lang="en-US" sz="1600" dirty="0" err="1">
                <a:solidFill>
                  <a:srgbClr val="000000"/>
                </a:solidFill>
                <a:highlight>
                  <a:srgbClr val="FFFFFF"/>
                </a:highlight>
                <a:latin typeface="Consolas" panose="020B0609020204030204" pitchFamily="49" charset="0"/>
              </a:rPr>
              <a:t>.firstName</a:t>
            </a:r>
            <a:r>
              <a:rPr lang="en-US" sz="1600" dirty="0">
                <a:solidFill>
                  <a:srgbClr val="000000"/>
                </a:solidFill>
                <a:highlight>
                  <a:srgbClr val="FFFFFF"/>
                </a:highlight>
                <a:latin typeface="Consolas" panose="020B0609020204030204" pitchFamily="49" charset="0"/>
              </a:rPr>
              <a:t> = </a:t>
            </a:r>
            <a:r>
              <a:rPr lang="en-US" sz="1600" dirty="0" err="1">
                <a:solidFill>
                  <a:srgbClr val="000000"/>
                </a:solidFill>
                <a:highlight>
                  <a:srgbClr val="FFFFFF"/>
                </a:highlight>
                <a:latin typeface="Consolas" panose="020B0609020204030204" pitchFamily="49" charset="0"/>
              </a:rPr>
              <a:t>fn</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this</a:t>
            </a:r>
            <a:r>
              <a:rPr lang="en-US" sz="1600" dirty="0" err="1">
                <a:solidFill>
                  <a:srgbClr val="000000"/>
                </a:solidFill>
                <a:highlight>
                  <a:srgbClr val="FFFFFF"/>
                </a:highlight>
                <a:latin typeface="Consolas" panose="020B0609020204030204" pitchFamily="49" charset="0"/>
              </a:rPr>
              <a:t>.lastName</a:t>
            </a:r>
            <a:r>
              <a:rPr lang="en-US" sz="1600" dirty="0">
                <a:solidFill>
                  <a:srgbClr val="000000"/>
                </a:solidFill>
                <a:highlight>
                  <a:srgbClr val="FFFFFF"/>
                </a:highlight>
                <a:latin typeface="Consolas" panose="020B0609020204030204" pitchFamily="49" charset="0"/>
              </a:rPr>
              <a:t> = ln;</a:t>
            </a:r>
          </a:p>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Customer.prototype.speak</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function</a:t>
            </a:r>
            <a:r>
              <a:rPr lang="en-US" sz="1600" dirty="0">
                <a:solidFill>
                  <a:srgbClr val="000000"/>
                </a:solidFill>
                <a:highlight>
                  <a:srgbClr val="FFFFFF"/>
                </a:highlight>
                <a:latin typeface="Consolas" panose="020B0609020204030204" pitchFamily="49" charset="0"/>
              </a:rPr>
              <a:t> () {</a:t>
            </a: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return</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"My name is "</a:t>
            </a:r>
            <a:r>
              <a:rPr lang="en-US" sz="1600" dirty="0">
                <a:solidFill>
                  <a:srgbClr val="000000"/>
                </a:solidFill>
                <a:highlight>
                  <a:srgbClr val="FFFFFF"/>
                </a:highlight>
                <a:latin typeface="Consolas" panose="020B0609020204030204" pitchFamily="49" charset="0"/>
              </a:rPr>
              <a:t> + </a:t>
            </a:r>
            <a:r>
              <a:rPr lang="en-US" sz="1600" dirty="0" err="1">
                <a:solidFill>
                  <a:srgbClr val="0000FF"/>
                </a:solidFill>
                <a:highlight>
                  <a:srgbClr val="FFFFFF"/>
                </a:highlight>
                <a:latin typeface="Consolas" panose="020B0609020204030204" pitchFamily="49" charset="0"/>
              </a:rPr>
              <a:t>this</a:t>
            </a:r>
            <a:r>
              <a:rPr lang="en-US" sz="1600" dirty="0" err="1">
                <a:solidFill>
                  <a:srgbClr val="000000"/>
                </a:solidFill>
                <a:highlight>
                  <a:srgbClr val="FFFFFF"/>
                </a:highlight>
                <a:latin typeface="Consolas" panose="020B0609020204030204" pitchFamily="49" charset="0"/>
              </a:rPr>
              <a:t>.firstName</a:t>
            </a:r>
            <a:r>
              <a:rPr lang="en-US" sz="1600" dirty="0">
                <a:solidFill>
                  <a:srgbClr val="000000"/>
                </a:solidFill>
                <a:highlight>
                  <a:srgbClr val="FFFFFF"/>
                </a:highlight>
                <a:latin typeface="Consolas" panose="020B0609020204030204" pitchFamily="49" charset="0"/>
              </a:rPr>
              <a:t> + </a:t>
            </a:r>
            <a:r>
              <a:rPr lang="en-US" sz="1600" dirty="0">
                <a:solidFill>
                  <a:srgbClr val="A31515"/>
                </a:solidFill>
                <a:highlight>
                  <a:srgbClr val="FFFFFF"/>
                </a:highlight>
                <a:latin typeface="Consolas" panose="020B0609020204030204" pitchFamily="49" charset="0"/>
              </a:rPr>
              <a:t>" "</a:t>
            </a:r>
            <a:r>
              <a:rPr lang="en-US" sz="1600" dirty="0">
                <a:solidFill>
                  <a:srgbClr val="000000"/>
                </a:solidFill>
                <a:highlight>
                  <a:srgbClr val="FFFFFF"/>
                </a:highlight>
                <a:latin typeface="Consolas" panose="020B0609020204030204" pitchFamily="49" charset="0"/>
              </a:rPr>
              <a:t> + </a:t>
            </a:r>
            <a:r>
              <a:rPr lang="en-US" sz="1600" dirty="0" err="1">
                <a:solidFill>
                  <a:srgbClr val="0000FF"/>
                </a:solidFill>
                <a:highlight>
                  <a:srgbClr val="FFFFFF"/>
                </a:highlight>
                <a:latin typeface="Consolas" panose="020B0609020204030204" pitchFamily="49" charset="0"/>
              </a:rPr>
              <a:t>this</a:t>
            </a:r>
            <a:r>
              <a:rPr lang="en-US" sz="1600" dirty="0" err="1">
                <a:solidFill>
                  <a:srgbClr val="000000"/>
                </a:solidFill>
                <a:highlight>
                  <a:srgbClr val="FFFFFF"/>
                </a:highlight>
                <a:latin typeface="Consolas" panose="020B0609020204030204" pitchFamily="49" charset="0"/>
              </a:rPr>
              <a:t>.lastName</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return</a:t>
            </a:r>
            <a:r>
              <a:rPr lang="en-US" sz="1600" dirty="0">
                <a:solidFill>
                  <a:srgbClr val="000000"/>
                </a:solidFill>
                <a:highlight>
                  <a:srgbClr val="FFFFFF"/>
                </a:highlight>
                <a:latin typeface="Consolas" panose="020B0609020204030204" pitchFamily="49" charset="0"/>
              </a:rPr>
              <a:t> Customer;</a:t>
            </a:r>
          </a:p>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exports.Customer</a:t>
            </a:r>
            <a:r>
              <a:rPr lang="en-US" sz="1600" dirty="0">
                <a:solidFill>
                  <a:srgbClr val="000000"/>
                </a:solidFill>
                <a:highlight>
                  <a:srgbClr val="FFFFFF"/>
                </a:highlight>
                <a:latin typeface="Consolas" panose="020B0609020204030204" pitchFamily="49" charset="0"/>
              </a:rPr>
              <a:t> = Customer;</a:t>
            </a:r>
          </a:p>
          <a:p>
            <a:r>
              <a:rPr lang="en-US" sz="1600" dirty="0">
                <a:solidFill>
                  <a:srgbClr val="000000"/>
                </a:solidFill>
                <a:highlight>
                  <a:srgbClr val="FFFFFF"/>
                </a:highlight>
                <a:latin typeface="Consolas" panose="020B0609020204030204" pitchFamily="49" charset="0"/>
              </a:rPr>
              <a:t>});</a:t>
            </a:r>
            <a:endParaRPr lang="en-US" sz="1600" dirty="0"/>
          </a:p>
          <a:p>
            <a:pPr marL="0" marR="0" lvl="0" indent="0" algn="l" defTabSz="62179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prstClr val="black"/>
              </a:solidFill>
              <a:effectLst/>
              <a:uLnTx/>
              <a:uFillTx/>
            </a:endParaRPr>
          </a:p>
        </p:txBody>
      </p:sp>
      <p:sp>
        <p:nvSpPr>
          <p:cNvPr id="5" name="Content Placeholder 4"/>
          <p:cNvSpPr txBox="1">
            <a:spLocks/>
          </p:cNvSpPr>
          <p:nvPr/>
        </p:nvSpPr>
        <p:spPr>
          <a:xfrm>
            <a:off x="725488" y="537528"/>
            <a:ext cx="10969625" cy="590232"/>
          </a:xfrm>
          <a:prstGeom prst="rect">
            <a:avLst/>
          </a:prstGeom>
        </p:spPr>
        <p:txBody>
          <a:bodyPr/>
          <a:lstStyle>
            <a:lvl1pPr marL="466310" indent="-466310" algn="l" defTabSz="621746" rtl="0" eaLnBrk="0" fontAlgn="base" hangingPunct="0">
              <a:spcBef>
                <a:spcPct val="20000"/>
              </a:spcBef>
              <a:spcAft>
                <a:spcPct val="0"/>
              </a:spcAft>
              <a:buFont typeface="Arial" panose="020B0604020202020204" pitchFamily="34" charset="0"/>
              <a:buChar char="•"/>
              <a:defRPr sz="4352" kern="1200">
                <a:solidFill>
                  <a:srgbClr val="2D7CBB"/>
                </a:solidFill>
                <a:latin typeface="+mn-lt"/>
                <a:ea typeface="MS PGothic" pitchFamily="34" charset="-128"/>
                <a:cs typeface="ＭＳ Ｐゴシック" charset="0"/>
              </a:defRPr>
            </a:lvl1pPr>
            <a:lvl2pPr marL="1010338" indent="-388591" algn="l" defTabSz="621746" rtl="0" eaLnBrk="0" fontAlgn="base" hangingPunct="0">
              <a:spcBef>
                <a:spcPct val="20000"/>
              </a:spcBef>
              <a:spcAft>
                <a:spcPct val="0"/>
              </a:spcAft>
              <a:buFont typeface="Arial" panose="020B0604020202020204" pitchFamily="34" charset="0"/>
              <a:buChar char="–"/>
              <a:defRPr sz="3808" kern="1200">
                <a:solidFill>
                  <a:srgbClr val="7F7F7F"/>
                </a:solidFill>
                <a:latin typeface="+mn-lt"/>
                <a:ea typeface="MS PGothic" pitchFamily="34" charset="-128"/>
                <a:cs typeface="+mn-cs"/>
              </a:defRPr>
            </a:lvl2pPr>
            <a:lvl3pPr marL="1554366" indent="-310873" algn="l" defTabSz="621746" rtl="0" eaLnBrk="0" fontAlgn="base" hangingPunct="0">
              <a:spcBef>
                <a:spcPct val="20000"/>
              </a:spcBef>
              <a:spcAft>
                <a:spcPct val="0"/>
              </a:spcAft>
              <a:buFont typeface="Arial" panose="020B0604020202020204" pitchFamily="34" charset="0"/>
              <a:buChar char="•"/>
              <a:defRPr sz="3264" kern="1200">
                <a:solidFill>
                  <a:srgbClr val="7F7F7F"/>
                </a:solidFill>
                <a:latin typeface="+mn-lt"/>
                <a:ea typeface="MS PGothic" pitchFamily="34" charset="-128"/>
                <a:cs typeface="+mn-cs"/>
              </a:defRPr>
            </a:lvl3pPr>
            <a:lvl4pPr marL="2176112" indent="-310873" algn="l" defTabSz="621746" rtl="0" eaLnBrk="0" fontAlgn="base" hangingPunct="0">
              <a:spcBef>
                <a:spcPct val="20000"/>
              </a:spcBef>
              <a:spcAft>
                <a:spcPct val="0"/>
              </a:spcAft>
              <a:buFont typeface="Arial" panose="020B0604020202020204" pitchFamily="34" charset="0"/>
              <a:buChar char="–"/>
              <a:defRPr sz="2720" kern="1200">
                <a:solidFill>
                  <a:srgbClr val="7F7F7F"/>
                </a:solidFill>
                <a:latin typeface="+mn-lt"/>
                <a:ea typeface="MS PGothic" pitchFamily="34" charset="-128"/>
                <a:cs typeface="+mn-cs"/>
              </a:defRPr>
            </a:lvl4pPr>
            <a:lvl5pPr marL="2797858" indent="-310873" algn="l" defTabSz="621746" rtl="0" eaLnBrk="0" fontAlgn="base" hangingPunct="0">
              <a:spcBef>
                <a:spcPct val="20000"/>
              </a:spcBef>
              <a:spcAft>
                <a:spcPct val="0"/>
              </a:spcAft>
              <a:buFont typeface="Arial" panose="020B0604020202020204" pitchFamily="34" charset="0"/>
              <a:buChar char="»"/>
              <a:defRPr sz="2720" kern="1200">
                <a:solidFill>
                  <a:srgbClr val="7F7F7F"/>
                </a:solidFill>
                <a:latin typeface="+mn-lt"/>
                <a:ea typeface="MS PGothic" pitchFamily="34" charset="-128"/>
                <a:cs typeface="+mn-cs"/>
              </a:defRPr>
            </a:lvl5pPr>
            <a:lvl6pPr marL="3419605" indent="-310873" algn="l" defTabSz="621746" rtl="0" eaLnBrk="1" latinLnBrk="0" hangingPunct="1">
              <a:spcBef>
                <a:spcPct val="20000"/>
              </a:spcBef>
              <a:buFont typeface="Arial"/>
              <a:buChar char="•"/>
              <a:defRPr sz="2720" kern="1200">
                <a:solidFill>
                  <a:schemeClr val="tx1"/>
                </a:solidFill>
                <a:latin typeface="+mn-lt"/>
                <a:ea typeface="+mn-ea"/>
                <a:cs typeface="+mn-cs"/>
              </a:defRPr>
            </a:lvl6pPr>
            <a:lvl7pPr marL="4041351" indent="-310873" algn="l" defTabSz="621746" rtl="0" eaLnBrk="1" latinLnBrk="0" hangingPunct="1">
              <a:spcBef>
                <a:spcPct val="20000"/>
              </a:spcBef>
              <a:buFont typeface="Arial"/>
              <a:buChar char="•"/>
              <a:defRPr sz="2720" kern="1200">
                <a:solidFill>
                  <a:schemeClr val="tx1"/>
                </a:solidFill>
                <a:latin typeface="+mn-lt"/>
                <a:ea typeface="+mn-ea"/>
                <a:cs typeface="+mn-cs"/>
              </a:defRPr>
            </a:lvl7pPr>
            <a:lvl8pPr marL="4663097" indent="-310873" algn="l" defTabSz="621746" rtl="0" eaLnBrk="1" latinLnBrk="0" hangingPunct="1">
              <a:spcBef>
                <a:spcPct val="20000"/>
              </a:spcBef>
              <a:buFont typeface="Arial"/>
              <a:buChar char="•"/>
              <a:defRPr sz="2720" kern="1200">
                <a:solidFill>
                  <a:schemeClr val="tx1"/>
                </a:solidFill>
                <a:latin typeface="+mn-lt"/>
                <a:ea typeface="+mn-ea"/>
                <a:cs typeface="+mn-cs"/>
              </a:defRPr>
            </a:lvl8pPr>
            <a:lvl9pPr marL="5284843" indent="-310873" algn="l" defTabSz="621746" rtl="0" eaLnBrk="1" latinLnBrk="0" hangingPunct="1">
              <a:spcBef>
                <a:spcPct val="20000"/>
              </a:spcBef>
              <a:buFont typeface="Arial"/>
              <a:buChar char="•"/>
              <a:defRPr sz="2720" kern="1200">
                <a:solidFill>
                  <a:schemeClr val="tx1"/>
                </a:solidFill>
                <a:latin typeface="+mn-lt"/>
                <a:ea typeface="+mn-ea"/>
                <a:cs typeface="+mn-cs"/>
              </a:defRPr>
            </a:lvl9pPr>
          </a:lstStyle>
          <a:p>
            <a:pPr marL="0" marR="0" lvl="0" indent="0" algn="l" defTabSz="621746"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sz="4352" b="0" i="0" u="none" strike="noStrike" kern="1200" cap="none" spc="0" normalizeH="0" baseline="0" noProof="0" dirty="0" smtClean="0">
                <a:ln>
                  <a:noFill/>
                </a:ln>
                <a:solidFill>
                  <a:srgbClr val="2D7CBB"/>
                </a:solidFill>
                <a:effectLst/>
                <a:uLnTx/>
                <a:uFillTx/>
                <a:latin typeface="Century Gothic"/>
                <a:ea typeface="MS PGothic" pitchFamily="34" charset="-128"/>
              </a:rPr>
              <a:t>AMD modules</a:t>
            </a:r>
            <a:r>
              <a:rPr kumimoji="0" lang="en-US" sz="4352" b="0" i="0" u="none" strike="noStrike" kern="1200" cap="none" spc="0" normalizeH="0" noProof="0" dirty="0" smtClean="0">
                <a:ln>
                  <a:noFill/>
                </a:ln>
                <a:solidFill>
                  <a:srgbClr val="2D7CBB"/>
                </a:solidFill>
                <a:effectLst/>
                <a:uLnTx/>
                <a:uFillTx/>
                <a:latin typeface="Century Gothic"/>
                <a:ea typeface="MS PGothic" pitchFamily="34" charset="-128"/>
              </a:rPr>
              <a:t> with </a:t>
            </a:r>
            <a:r>
              <a:rPr kumimoji="0" lang="en-US" sz="4352" b="0" i="0" u="none" strike="noStrike" kern="1200" cap="none" spc="0" normalizeH="0" baseline="0" noProof="0" dirty="0" smtClean="0">
                <a:ln>
                  <a:noFill/>
                </a:ln>
                <a:solidFill>
                  <a:srgbClr val="2D7CBB"/>
                </a:solidFill>
                <a:effectLst/>
                <a:uLnTx/>
                <a:uFillTx/>
                <a:latin typeface="Century Gothic"/>
                <a:ea typeface="MS PGothic" pitchFamily="34" charset="-128"/>
              </a:rPr>
              <a:t>require.js</a:t>
            </a:r>
            <a:endParaRPr kumimoji="0" lang="en-US" sz="4352" b="0" i="0" u="none" strike="noStrike" kern="1200" cap="none" spc="0" normalizeH="0" baseline="0" noProof="0" dirty="0">
              <a:ln>
                <a:noFill/>
              </a:ln>
              <a:solidFill>
                <a:srgbClr val="2D7CBB"/>
              </a:solidFill>
              <a:effectLst/>
              <a:uLnTx/>
              <a:uFillTx/>
              <a:latin typeface="Century Gothic"/>
              <a:ea typeface="MS PGothic" pitchFamily="34" charset="-128"/>
            </a:endParaRPr>
          </a:p>
        </p:txBody>
      </p:sp>
    </p:spTree>
    <p:extLst>
      <p:ext uri="{BB962C8B-B14F-4D97-AF65-F5344CB8AC3E}">
        <p14:creationId xmlns:p14="http://schemas.microsoft.com/office/powerpoint/2010/main" val="280416861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1619532"/>
            <a:ext cx="11851640" cy="5016758"/>
          </a:xfrm>
          <a:prstGeom prst="rect">
            <a:avLst/>
          </a:prstGeom>
        </p:spPr>
        <p:txBody>
          <a:bodyPr wrap="square">
            <a:spAutoFit/>
          </a:bodyPr>
          <a:lstStyle/>
          <a:p>
            <a:r>
              <a:rPr lang="en-US" sz="2000" dirty="0" smtClean="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script</a:t>
            </a:r>
            <a:r>
              <a:rPr lang="en-US" sz="2000" dirty="0">
                <a:solidFill>
                  <a:srgbClr val="000000"/>
                </a:solidFill>
                <a:highlight>
                  <a:srgbClr val="FFFFFF"/>
                </a:highlight>
                <a:latin typeface="Consolas" panose="020B0609020204030204" pitchFamily="49" charset="0"/>
              </a:rPr>
              <a:t> </a:t>
            </a:r>
            <a:r>
              <a:rPr lang="en-US" sz="2000" dirty="0" err="1">
                <a:solidFill>
                  <a:srgbClr val="FF0000"/>
                </a:solidFill>
                <a:highlight>
                  <a:srgbClr val="FFFFFF"/>
                </a:highlight>
                <a:latin typeface="Consolas" panose="020B0609020204030204" pitchFamily="49" charset="0"/>
              </a:rPr>
              <a:t>src</a:t>
            </a:r>
            <a:r>
              <a:rPr lang="en-US" sz="2000" dirty="0" smtClean="0">
                <a:solidFill>
                  <a:srgbClr val="0000FF"/>
                </a:solidFill>
                <a:highlight>
                  <a:srgbClr val="FFFFFF"/>
                </a:highlight>
                <a:latin typeface="Consolas" panose="020B0609020204030204" pitchFamily="49" charset="0"/>
              </a:rPr>
              <a:t>="traceur.js</a:t>
            </a:r>
            <a:r>
              <a:rPr lang="en-US" sz="2000" dirty="0">
                <a:solidFill>
                  <a:srgbClr val="0000FF"/>
                </a:solidFill>
                <a:highlight>
                  <a:srgbClr val="FFFFFF"/>
                </a:highlight>
                <a:latin typeface="Consolas" panose="020B0609020204030204" pitchFamily="49" charset="0"/>
              </a:rPr>
              <a:t>"&gt;&lt;/</a:t>
            </a:r>
            <a:r>
              <a:rPr lang="en-US" sz="2000" dirty="0">
                <a:solidFill>
                  <a:srgbClr val="800000"/>
                </a:solidFill>
                <a:highlight>
                  <a:srgbClr val="FFFFFF"/>
                </a:highlight>
                <a:latin typeface="Consolas" panose="020B0609020204030204" pitchFamily="49" charset="0"/>
              </a:rPr>
              <a:t>script</a:t>
            </a:r>
            <a:r>
              <a:rPr lang="en-US" sz="2000" dirty="0">
                <a:solidFill>
                  <a:srgbClr val="0000FF"/>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r>
              <a:rPr lang="en-US" sz="2000" dirty="0" smtClean="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script</a:t>
            </a:r>
            <a:r>
              <a:rPr lang="en-US" sz="2000" dirty="0">
                <a:solidFill>
                  <a:srgbClr val="000000"/>
                </a:solidFill>
                <a:highlight>
                  <a:srgbClr val="FFFFFF"/>
                </a:highlight>
                <a:latin typeface="Consolas" panose="020B0609020204030204" pitchFamily="49" charset="0"/>
              </a:rPr>
              <a:t> </a:t>
            </a:r>
            <a:r>
              <a:rPr lang="en-US" sz="2000" dirty="0" err="1">
                <a:solidFill>
                  <a:srgbClr val="FF0000"/>
                </a:solidFill>
                <a:highlight>
                  <a:srgbClr val="FFFFFF"/>
                </a:highlight>
                <a:latin typeface="Consolas" panose="020B0609020204030204" pitchFamily="49" charset="0"/>
              </a:rPr>
              <a:t>src</a:t>
            </a:r>
            <a:r>
              <a:rPr lang="en-US" sz="2000" dirty="0" smtClean="0">
                <a:solidFill>
                  <a:srgbClr val="0000FF"/>
                </a:solidFill>
                <a:highlight>
                  <a:srgbClr val="FFFFFF"/>
                </a:highlight>
                <a:latin typeface="Consolas" panose="020B0609020204030204" pitchFamily="49" charset="0"/>
              </a:rPr>
              <a:t>="es6-module-loader-dev.js</a:t>
            </a:r>
            <a:r>
              <a:rPr lang="en-US" sz="2000" dirty="0">
                <a:solidFill>
                  <a:srgbClr val="0000FF"/>
                </a:solidFill>
                <a:highlight>
                  <a:srgbClr val="FFFFFF"/>
                </a:highlight>
                <a:latin typeface="Consolas" panose="020B0609020204030204" pitchFamily="49" charset="0"/>
              </a:rPr>
              <a:t>"&gt;&lt;/</a:t>
            </a:r>
            <a:r>
              <a:rPr lang="en-US" sz="2000" dirty="0">
                <a:solidFill>
                  <a:srgbClr val="800000"/>
                </a:solidFill>
                <a:highlight>
                  <a:srgbClr val="FFFFFF"/>
                </a:highlight>
                <a:latin typeface="Consolas" panose="020B0609020204030204" pitchFamily="49" charset="0"/>
              </a:rPr>
              <a:t>script</a:t>
            </a:r>
            <a:r>
              <a:rPr lang="en-US" sz="2000" dirty="0" smtClean="0">
                <a:solidFill>
                  <a:srgbClr val="0000FF"/>
                </a:solidFill>
                <a:highlight>
                  <a:srgbClr val="FFFFFF"/>
                </a:highlight>
                <a:latin typeface="Consolas" panose="020B0609020204030204" pitchFamily="49" charset="0"/>
              </a:rPr>
              <a:t>&gt;</a:t>
            </a:r>
          </a:p>
          <a:p>
            <a:endParaRPr lang="en-US" sz="2000" dirty="0"/>
          </a:p>
          <a:p>
            <a:r>
              <a:rPr lang="en-US" sz="2000" dirty="0" smtClean="0">
                <a:solidFill>
                  <a:srgbClr val="006400"/>
                </a:solidFill>
                <a:highlight>
                  <a:srgbClr val="FFFFFF"/>
                </a:highlight>
                <a:latin typeface="Consolas" panose="020B0609020204030204" pitchFamily="49" charset="0"/>
              </a:rPr>
              <a:t>&lt;!-- </a:t>
            </a:r>
            <a:r>
              <a:rPr lang="en-US" sz="2000" dirty="0">
                <a:solidFill>
                  <a:srgbClr val="006400"/>
                </a:solidFill>
                <a:highlight>
                  <a:srgbClr val="FFFFFF"/>
                </a:highlight>
                <a:latin typeface="Consolas" panose="020B0609020204030204" pitchFamily="49" charset="0"/>
              </a:rPr>
              <a:t>type="module" invokes the Google </a:t>
            </a:r>
            <a:r>
              <a:rPr lang="en-US" sz="2000" dirty="0" err="1">
                <a:solidFill>
                  <a:srgbClr val="006400"/>
                </a:solidFill>
                <a:highlight>
                  <a:srgbClr val="FFFFFF"/>
                </a:highlight>
                <a:latin typeface="Consolas" panose="020B0609020204030204" pitchFamily="49" charset="0"/>
              </a:rPr>
              <a:t>traceur</a:t>
            </a:r>
            <a:r>
              <a:rPr lang="en-US" sz="2000" dirty="0">
                <a:solidFill>
                  <a:srgbClr val="006400"/>
                </a:solidFill>
                <a:highlight>
                  <a:srgbClr val="FFFFFF"/>
                </a:highlight>
                <a:latin typeface="Consolas" panose="020B0609020204030204" pitchFamily="49" charset="0"/>
              </a:rPr>
              <a:t> </a:t>
            </a:r>
            <a:r>
              <a:rPr lang="en-US" sz="2000" dirty="0" err="1" smtClean="0">
                <a:solidFill>
                  <a:srgbClr val="006400"/>
                </a:solidFill>
                <a:highlight>
                  <a:srgbClr val="FFFFFF"/>
                </a:highlight>
                <a:latin typeface="Consolas" panose="020B0609020204030204" pitchFamily="49" charset="0"/>
              </a:rPr>
              <a:t>transpiler</a:t>
            </a:r>
            <a:r>
              <a:rPr lang="en-US" sz="2000" dirty="0" smtClean="0">
                <a:solidFill>
                  <a:srgbClr val="006400"/>
                </a:solidFill>
                <a:highlight>
                  <a:srgbClr val="FFFFFF"/>
                </a:highlight>
                <a:latin typeface="Consolas" panose="020B0609020204030204" pitchFamily="49" charset="0"/>
              </a:rPr>
              <a:t> on that code --&gt;</a:t>
            </a:r>
            <a:endParaRPr lang="en-US" sz="2000" dirty="0">
              <a:solidFill>
                <a:srgbClr val="000000"/>
              </a:solidFill>
              <a:highlight>
                <a:srgbClr val="FFFFFF"/>
              </a:highlight>
              <a:latin typeface="Consolas" panose="020B0609020204030204" pitchFamily="49" charset="0"/>
            </a:endParaRPr>
          </a:p>
          <a:p>
            <a:r>
              <a:rPr lang="en-US" sz="2000" dirty="0" smtClean="0">
                <a:solidFill>
                  <a:srgbClr val="006400"/>
                </a:solidFill>
                <a:highlight>
                  <a:srgbClr val="FFFFFF"/>
                </a:highlight>
                <a:latin typeface="Consolas" panose="020B0609020204030204" pitchFamily="49" charset="0"/>
              </a:rPr>
              <a:t>&lt;!-- </a:t>
            </a:r>
            <a:r>
              <a:rPr lang="en-US" sz="2000" dirty="0" err="1">
                <a:solidFill>
                  <a:srgbClr val="006400"/>
                </a:solidFill>
                <a:highlight>
                  <a:srgbClr val="FFFFFF"/>
                </a:highlight>
                <a:latin typeface="Consolas" panose="020B0609020204030204" pitchFamily="49" charset="0"/>
              </a:rPr>
              <a:t>System.import</a:t>
            </a:r>
            <a:r>
              <a:rPr lang="en-US" sz="2000" dirty="0">
                <a:solidFill>
                  <a:srgbClr val="006400"/>
                </a:solidFill>
                <a:highlight>
                  <a:srgbClr val="FFFFFF"/>
                </a:highlight>
                <a:latin typeface="Consolas" panose="020B0609020204030204" pitchFamily="49" charset="0"/>
              </a:rPr>
              <a:t> support is provided by the es6-module-loader --&gt;</a:t>
            </a:r>
            <a:endParaRPr lang="en-US" sz="2000" dirty="0">
              <a:solidFill>
                <a:srgbClr val="000000"/>
              </a:solidFill>
              <a:highlight>
                <a:srgbClr val="FFFFFF"/>
              </a:highlight>
              <a:latin typeface="Consolas" panose="020B0609020204030204" pitchFamily="49" charset="0"/>
            </a:endParaRPr>
          </a:p>
          <a:p>
            <a:r>
              <a:rPr lang="en-US" sz="2000" dirty="0" smtClean="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script</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type</a:t>
            </a:r>
            <a:r>
              <a:rPr lang="en-US" sz="2000" dirty="0">
                <a:solidFill>
                  <a:srgbClr val="0000FF"/>
                </a:solidFill>
                <a:highlight>
                  <a:srgbClr val="FFFFFF"/>
                </a:highlight>
                <a:latin typeface="Consolas" panose="020B0609020204030204" pitchFamily="49" charset="0"/>
              </a:rPr>
              <a:t>="</a:t>
            </a:r>
            <a:r>
              <a:rPr lang="en-US" sz="2000" dirty="0">
                <a:solidFill>
                  <a:srgbClr val="0000FF"/>
                </a:solidFill>
                <a:effectLst>
                  <a:outerShdw blurRad="50800" dist="38100" dir="5400000" algn="t" rotWithShape="0">
                    <a:prstClr val="black">
                      <a:alpha val="40000"/>
                    </a:prstClr>
                  </a:outerShdw>
                </a:effectLst>
                <a:highlight>
                  <a:srgbClr val="FFFFFF"/>
                </a:highlight>
                <a:latin typeface="Consolas" panose="020B0609020204030204" pitchFamily="49" charset="0"/>
              </a:rPr>
              <a:t>module</a:t>
            </a:r>
            <a:r>
              <a:rPr lang="en-US" sz="2000" dirty="0" smtClean="0">
                <a:solidFill>
                  <a:srgbClr val="0000FF"/>
                </a:solidFill>
                <a:highlight>
                  <a:srgbClr val="FFFFFF"/>
                </a:highlight>
                <a:latin typeface="Consolas" panose="020B0609020204030204" pitchFamily="49" charset="0"/>
              </a:rPr>
              <a:t>"&gt;</a:t>
            </a:r>
          </a:p>
          <a:p>
            <a:endParaRPr lang="en-US" sz="2000" dirty="0" smtClean="0">
              <a:solidFill>
                <a:srgbClr val="0000FF"/>
              </a:solidFill>
              <a:highlight>
                <a:srgbClr val="FFFFFF"/>
              </a:highlight>
              <a:latin typeface="Consolas" panose="020B0609020204030204" pitchFamily="49" charset="0"/>
            </a:endParaRPr>
          </a:p>
          <a:p>
            <a:r>
              <a:rPr lang="en-US" sz="2000" dirty="0" smtClean="0">
                <a:solidFill>
                  <a:srgbClr val="000000"/>
                </a:solidFill>
                <a:highlight>
                  <a:srgbClr val="FFFFFF"/>
                </a:highlight>
                <a:latin typeface="Consolas" panose="020B0609020204030204" pitchFamily="49" charset="0"/>
              </a:rPr>
              <a:t>    </a:t>
            </a:r>
            <a:r>
              <a:rPr lang="en-US" sz="2000" dirty="0" err="1" smtClean="0">
                <a:solidFill>
                  <a:srgbClr val="000000"/>
                </a:solidFill>
                <a:highlight>
                  <a:srgbClr val="FFFFFF"/>
                </a:highlight>
                <a:latin typeface="Consolas" panose="020B0609020204030204" pitchFamily="49" charset="0"/>
              </a:rPr>
              <a:t>System.import</a:t>
            </a:r>
            <a:r>
              <a:rPr lang="en-US" sz="2000" dirty="0">
                <a:solidFill>
                  <a:srgbClr val="000000"/>
                </a:solidFill>
                <a:highlight>
                  <a:srgbClr val="FFFFFF"/>
                </a:highlight>
                <a:latin typeface="Consolas" panose="020B0609020204030204" pitchFamily="49" charset="0"/>
              </a:rPr>
              <a:t>(</a:t>
            </a:r>
            <a:r>
              <a:rPr lang="en-US" sz="2000" dirty="0">
                <a:solidFill>
                  <a:srgbClr val="A31515"/>
                </a:solidFill>
                <a:highlight>
                  <a:srgbClr val="FFFFFF"/>
                </a:highlight>
                <a:latin typeface="Consolas" panose="020B0609020204030204" pitchFamily="49" charset="0"/>
              </a:rPr>
              <a:t>'app/module1.js'</a:t>
            </a:r>
            <a:r>
              <a:rPr lang="en-US" sz="2000" dirty="0">
                <a:solidFill>
                  <a:srgbClr val="000000"/>
                </a:solidFill>
                <a:highlight>
                  <a:srgbClr val="FFFFFF"/>
                </a:highlight>
                <a:latin typeface="Consolas" panose="020B0609020204030204" pitchFamily="49" charset="0"/>
              </a:rPr>
              <a:t>).then(</a:t>
            </a:r>
            <a:r>
              <a:rPr lang="en-US" sz="2000" dirty="0">
                <a:solidFill>
                  <a:srgbClr val="0000FF"/>
                </a:solidFill>
                <a:highlight>
                  <a:srgbClr val="FFFFFF"/>
                </a:highlight>
                <a:latin typeface="Consolas" panose="020B0609020204030204" pitchFamily="49" charset="0"/>
              </a:rPr>
              <a:t>function</a:t>
            </a:r>
            <a:r>
              <a:rPr lang="en-US" sz="2000" dirty="0">
                <a:solidFill>
                  <a:srgbClr val="000000"/>
                </a:solidFill>
                <a:highlight>
                  <a:srgbClr val="FFFFFF"/>
                </a:highlight>
                <a:latin typeface="Consolas" panose="020B0609020204030204" pitchFamily="49" charset="0"/>
              </a:rPr>
              <a:t> (module1) {</a:t>
            </a:r>
          </a:p>
          <a:p>
            <a:r>
              <a:rPr lang="en-US" sz="200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    </a:t>
            </a:r>
            <a:r>
              <a:rPr lang="en-US" sz="2000" dirty="0" smtClean="0">
                <a:solidFill>
                  <a:srgbClr val="0000FF"/>
                </a:solidFill>
                <a:highlight>
                  <a:srgbClr val="FFFFFF"/>
                </a:highlight>
                <a:latin typeface="Consolas" panose="020B0609020204030204" pitchFamily="49" charset="0"/>
              </a:rPr>
              <a:t>let</a:t>
            </a:r>
            <a:r>
              <a:rPr lang="en-US" sz="200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p = module1.Person(</a:t>
            </a:r>
            <a:r>
              <a:rPr lang="en-US" sz="2000" dirty="0">
                <a:solidFill>
                  <a:srgbClr val="A31515"/>
                </a:solidFill>
                <a:highlight>
                  <a:srgbClr val="FFFFFF"/>
                </a:highlight>
                <a:latin typeface="Consolas" panose="020B0609020204030204" pitchFamily="49" charset="0"/>
              </a:rPr>
              <a:t>'Scot'</a:t>
            </a:r>
            <a:r>
              <a:rPr lang="en-US" sz="200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'Hillier'</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    alert(</a:t>
            </a:r>
            <a:r>
              <a:rPr lang="en-US" sz="2000" dirty="0" err="1" smtClean="0">
                <a:solidFill>
                  <a:srgbClr val="000000"/>
                </a:solidFill>
                <a:highlight>
                  <a:srgbClr val="FFFFFF"/>
                </a:highlight>
                <a:latin typeface="Consolas" panose="020B0609020204030204" pitchFamily="49" charset="0"/>
              </a:rPr>
              <a:t>p.speak</a:t>
            </a:r>
            <a:r>
              <a:rPr lang="en-US" sz="2000" dirty="0">
                <a:solidFill>
                  <a:srgbClr val="000000"/>
                </a:solidFill>
                <a:highlight>
                  <a:srgbClr val="FFFFFF"/>
                </a:highlight>
                <a:latin typeface="Consolas" panose="020B0609020204030204" pitchFamily="49" charset="0"/>
              </a:rPr>
              <a:t>());</a:t>
            </a:r>
          </a:p>
          <a:p>
            <a:r>
              <a:rPr lang="en-US" sz="200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catch(</a:t>
            </a:r>
            <a:r>
              <a:rPr lang="en-US" sz="2000" dirty="0">
                <a:solidFill>
                  <a:srgbClr val="0000FF"/>
                </a:solidFill>
                <a:highlight>
                  <a:srgbClr val="FFFFFF"/>
                </a:highlight>
                <a:latin typeface="Consolas" panose="020B0609020204030204" pitchFamily="49" charset="0"/>
              </a:rPr>
              <a:t>function</a:t>
            </a:r>
            <a:r>
              <a:rPr lang="en-US" sz="2000" dirty="0">
                <a:solidFill>
                  <a:srgbClr val="000000"/>
                </a:solidFill>
                <a:highlight>
                  <a:srgbClr val="FFFFFF"/>
                </a:highlight>
                <a:latin typeface="Consolas" panose="020B0609020204030204" pitchFamily="49" charset="0"/>
              </a:rPr>
              <a:t> (err) {</a:t>
            </a:r>
          </a:p>
          <a:p>
            <a:r>
              <a:rPr lang="en-US" sz="200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    alert(err</a:t>
            </a:r>
            <a:r>
              <a:rPr lang="en-US" sz="2000" dirty="0">
                <a:solidFill>
                  <a:srgbClr val="000000"/>
                </a:solidFill>
                <a:highlight>
                  <a:srgbClr val="FFFFFF"/>
                </a:highlight>
                <a:latin typeface="Consolas" panose="020B0609020204030204" pitchFamily="49" charset="0"/>
              </a:rPr>
              <a:t>);</a:t>
            </a:r>
          </a:p>
          <a:p>
            <a:r>
              <a:rPr lang="en-US" sz="2000" dirty="0" smtClean="0">
                <a:solidFill>
                  <a:srgbClr val="000000"/>
                </a:solidFill>
                <a:highlight>
                  <a:srgbClr val="FFFFFF"/>
                </a:highlight>
                <a:latin typeface="Consolas" panose="020B0609020204030204" pitchFamily="49" charset="0"/>
              </a:rPr>
              <a:t>    });</a:t>
            </a:r>
            <a:endParaRPr lang="en-US" sz="2000" dirty="0"/>
          </a:p>
          <a:p>
            <a:endParaRPr lang="en-US" sz="2000" dirty="0"/>
          </a:p>
          <a:p>
            <a:pPr>
              <a:defRPr/>
            </a:pPr>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script</a:t>
            </a:r>
            <a:r>
              <a:rPr lang="en-US" sz="2000" dirty="0">
                <a:solidFill>
                  <a:srgbClr val="0000FF"/>
                </a:solidFill>
                <a:highlight>
                  <a:srgbClr val="FFFFFF"/>
                </a:highlight>
                <a:latin typeface="Consolas" panose="020B0609020204030204" pitchFamily="49" charset="0"/>
              </a:rPr>
              <a:t>&gt;</a:t>
            </a:r>
            <a:endParaRPr lang="en-US" sz="2000" dirty="0"/>
          </a:p>
          <a:p>
            <a:pPr marL="0" marR="0" lvl="0" indent="0" algn="l" defTabSz="62179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sp>
        <p:nvSpPr>
          <p:cNvPr id="5" name="Content Placeholder 4"/>
          <p:cNvSpPr txBox="1">
            <a:spLocks/>
          </p:cNvSpPr>
          <p:nvPr/>
        </p:nvSpPr>
        <p:spPr>
          <a:xfrm>
            <a:off x="725488" y="537528"/>
            <a:ext cx="10969625" cy="590232"/>
          </a:xfrm>
          <a:prstGeom prst="rect">
            <a:avLst/>
          </a:prstGeom>
        </p:spPr>
        <p:txBody>
          <a:bodyPr/>
          <a:lstStyle>
            <a:lvl1pPr marL="466310" indent="-466310" algn="l" defTabSz="621746" rtl="0" eaLnBrk="0" fontAlgn="base" hangingPunct="0">
              <a:spcBef>
                <a:spcPct val="20000"/>
              </a:spcBef>
              <a:spcAft>
                <a:spcPct val="0"/>
              </a:spcAft>
              <a:buFont typeface="Arial" panose="020B0604020202020204" pitchFamily="34" charset="0"/>
              <a:buChar char="•"/>
              <a:defRPr sz="4352" kern="1200">
                <a:solidFill>
                  <a:srgbClr val="2D7CBB"/>
                </a:solidFill>
                <a:latin typeface="+mn-lt"/>
                <a:ea typeface="MS PGothic" pitchFamily="34" charset="-128"/>
                <a:cs typeface="ＭＳ Ｐゴシック" charset="0"/>
              </a:defRPr>
            </a:lvl1pPr>
            <a:lvl2pPr marL="1010338" indent="-388591" algn="l" defTabSz="621746" rtl="0" eaLnBrk="0" fontAlgn="base" hangingPunct="0">
              <a:spcBef>
                <a:spcPct val="20000"/>
              </a:spcBef>
              <a:spcAft>
                <a:spcPct val="0"/>
              </a:spcAft>
              <a:buFont typeface="Arial" panose="020B0604020202020204" pitchFamily="34" charset="0"/>
              <a:buChar char="–"/>
              <a:defRPr sz="3808" kern="1200">
                <a:solidFill>
                  <a:srgbClr val="7F7F7F"/>
                </a:solidFill>
                <a:latin typeface="+mn-lt"/>
                <a:ea typeface="MS PGothic" pitchFamily="34" charset="-128"/>
                <a:cs typeface="+mn-cs"/>
              </a:defRPr>
            </a:lvl2pPr>
            <a:lvl3pPr marL="1554366" indent="-310873" algn="l" defTabSz="621746" rtl="0" eaLnBrk="0" fontAlgn="base" hangingPunct="0">
              <a:spcBef>
                <a:spcPct val="20000"/>
              </a:spcBef>
              <a:spcAft>
                <a:spcPct val="0"/>
              </a:spcAft>
              <a:buFont typeface="Arial" panose="020B0604020202020204" pitchFamily="34" charset="0"/>
              <a:buChar char="•"/>
              <a:defRPr sz="3264" kern="1200">
                <a:solidFill>
                  <a:srgbClr val="7F7F7F"/>
                </a:solidFill>
                <a:latin typeface="+mn-lt"/>
                <a:ea typeface="MS PGothic" pitchFamily="34" charset="-128"/>
                <a:cs typeface="+mn-cs"/>
              </a:defRPr>
            </a:lvl3pPr>
            <a:lvl4pPr marL="2176112" indent="-310873" algn="l" defTabSz="621746" rtl="0" eaLnBrk="0" fontAlgn="base" hangingPunct="0">
              <a:spcBef>
                <a:spcPct val="20000"/>
              </a:spcBef>
              <a:spcAft>
                <a:spcPct val="0"/>
              </a:spcAft>
              <a:buFont typeface="Arial" panose="020B0604020202020204" pitchFamily="34" charset="0"/>
              <a:buChar char="–"/>
              <a:defRPr sz="2720" kern="1200">
                <a:solidFill>
                  <a:srgbClr val="7F7F7F"/>
                </a:solidFill>
                <a:latin typeface="+mn-lt"/>
                <a:ea typeface="MS PGothic" pitchFamily="34" charset="-128"/>
                <a:cs typeface="+mn-cs"/>
              </a:defRPr>
            </a:lvl4pPr>
            <a:lvl5pPr marL="2797858" indent="-310873" algn="l" defTabSz="621746" rtl="0" eaLnBrk="0" fontAlgn="base" hangingPunct="0">
              <a:spcBef>
                <a:spcPct val="20000"/>
              </a:spcBef>
              <a:spcAft>
                <a:spcPct val="0"/>
              </a:spcAft>
              <a:buFont typeface="Arial" panose="020B0604020202020204" pitchFamily="34" charset="0"/>
              <a:buChar char="»"/>
              <a:defRPr sz="2720" kern="1200">
                <a:solidFill>
                  <a:srgbClr val="7F7F7F"/>
                </a:solidFill>
                <a:latin typeface="+mn-lt"/>
                <a:ea typeface="MS PGothic" pitchFamily="34" charset="-128"/>
                <a:cs typeface="+mn-cs"/>
              </a:defRPr>
            </a:lvl5pPr>
            <a:lvl6pPr marL="3419605" indent="-310873" algn="l" defTabSz="621746" rtl="0" eaLnBrk="1" latinLnBrk="0" hangingPunct="1">
              <a:spcBef>
                <a:spcPct val="20000"/>
              </a:spcBef>
              <a:buFont typeface="Arial"/>
              <a:buChar char="•"/>
              <a:defRPr sz="2720" kern="1200">
                <a:solidFill>
                  <a:schemeClr val="tx1"/>
                </a:solidFill>
                <a:latin typeface="+mn-lt"/>
                <a:ea typeface="+mn-ea"/>
                <a:cs typeface="+mn-cs"/>
              </a:defRPr>
            </a:lvl6pPr>
            <a:lvl7pPr marL="4041351" indent="-310873" algn="l" defTabSz="621746" rtl="0" eaLnBrk="1" latinLnBrk="0" hangingPunct="1">
              <a:spcBef>
                <a:spcPct val="20000"/>
              </a:spcBef>
              <a:buFont typeface="Arial"/>
              <a:buChar char="•"/>
              <a:defRPr sz="2720" kern="1200">
                <a:solidFill>
                  <a:schemeClr val="tx1"/>
                </a:solidFill>
                <a:latin typeface="+mn-lt"/>
                <a:ea typeface="+mn-ea"/>
                <a:cs typeface="+mn-cs"/>
              </a:defRPr>
            </a:lvl7pPr>
            <a:lvl8pPr marL="4663097" indent="-310873" algn="l" defTabSz="621746" rtl="0" eaLnBrk="1" latinLnBrk="0" hangingPunct="1">
              <a:spcBef>
                <a:spcPct val="20000"/>
              </a:spcBef>
              <a:buFont typeface="Arial"/>
              <a:buChar char="•"/>
              <a:defRPr sz="2720" kern="1200">
                <a:solidFill>
                  <a:schemeClr val="tx1"/>
                </a:solidFill>
                <a:latin typeface="+mn-lt"/>
                <a:ea typeface="+mn-ea"/>
                <a:cs typeface="+mn-cs"/>
              </a:defRPr>
            </a:lvl8pPr>
            <a:lvl9pPr marL="5284843" indent="-310873" algn="l" defTabSz="621746" rtl="0" eaLnBrk="1" latinLnBrk="0" hangingPunct="1">
              <a:spcBef>
                <a:spcPct val="20000"/>
              </a:spcBef>
              <a:buFont typeface="Arial"/>
              <a:buChar char="•"/>
              <a:defRPr sz="2720" kern="1200">
                <a:solidFill>
                  <a:schemeClr val="tx1"/>
                </a:solidFill>
                <a:latin typeface="+mn-lt"/>
                <a:ea typeface="+mn-ea"/>
                <a:cs typeface="+mn-cs"/>
              </a:defRPr>
            </a:lvl9pPr>
          </a:lstStyle>
          <a:p>
            <a:pPr marL="0" marR="0" lvl="0" indent="0" algn="l" defTabSz="621746"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sz="4352" b="0" i="0" u="none" strike="noStrike" kern="1200" cap="none" spc="0" normalizeH="0" baseline="0" noProof="0" dirty="0" smtClean="0">
                <a:ln>
                  <a:noFill/>
                </a:ln>
                <a:solidFill>
                  <a:srgbClr val="2D7CBB"/>
                </a:solidFill>
                <a:effectLst/>
                <a:uLnTx/>
                <a:uFillTx/>
                <a:latin typeface="Century Gothic"/>
                <a:ea typeface="MS PGothic" pitchFamily="34" charset="-128"/>
              </a:rPr>
              <a:t>ES6 module</a:t>
            </a:r>
            <a:r>
              <a:rPr kumimoji="0" lang="en-US" sz="4352" b="0" i="0" u="none" strike="noStrike" kern="1200" cap="none" spc="0" normalizeH="0" noProof="0" dirty="0" smtClean="0">
                <a:ln>
                  <a:noFill/>
                </a:ln>
                <a:solidFill>
                  <a:srgbClr val="2D7CBB"/>
                </a:solidFill>
                <a:effectLst/>
                <a:uLnTx/>
                <a:uFillTx/>
                <a:latin typeface="Century Gothic"/>
                <a:ea typeface="MS PGothic" pitchFamily="34" charset="-128"/>
              </a:rPr>
              <a:t> loader </a:t>
            </a:r>
            <a:r>
              <a:rPr kumimoji="0" lang="en-US" sz="4352" b="0" i="0" u="none" strike="noStrike" kern="1200" cap="none" spc="0" normalizeH="0" noProof="0" dirty="0" err="1" smtClean="0">
                <a:ln>
                  <a:noFill/>
                </a:ln>
                <a:solidFill>
                  <a:srgbClr val="2D7CBB"/>
                </a:solidFill>
                <a:effectLst/>
                <a:uLnTx/>
                <a:uFillTx/>
                <a:latin typeface="Century Gothic"/>
                <a:ea typeface="MS PGothic" pitchFamily="34" charset="-128"/>
              </a:rPr>
              <a:t>polyfill</a:t>
            </a:r>
            <a:endParaRPr kumimoji="0" lang="en-US" sz="4352" b="0" i="0" u="none" strike="noStrike" kern="1200" cap="none" spc="0" normalizeH="0" baseline="0" noProof="0" dirty="0">
              <a:ln>
                <a:noFill/>
              </a:ln>
              <a:solidFill>
                <a:srgbClr val="2D7CBB"/>
              </a:solidFill>
              <a:effectLst/>
              <a:uLnTx/>
              <a:uFillTx/>
              <a:latin typeface="Century Gothic"/>
              <a:ea typeface="MS PGothic" pitchFamily="34" charset="-128"/>
            </a:endParaRPr>
          </a:p>
        </p:txBody>
      </p:sp>
    </p:spTree>
    <p:extLst>
      <p:ext uri="{BB962C8B-B14F-4D97-AF65-F5344CB8AC3E}">
        <p14:creationId xmlns:p14="http://schemas.microsoft.com/office/powerpoint/2010/main" val="74087054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1619532"/>
            <a:ext cx="11851640" cy="5324535"/>
          </a:xfrm>
          <a:prstGeom prst="rect">
            <a:avLst/>
          </a:prstGeom>
        </p:spPr>
        <p:txBody>
          <a:bodyPr wrap="square">
            <a:spAutoFit/>
          </a:bodyPr>
          <a:lstStyle/>
          <a:p>
            <a:r>
              <a:rPr lang="en-US" sz="2000" dirty="0" smtClean="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script</a:t>
            </a:r>
            <a:r>
              <a:rPr lang="en-US" sz="2000" dirty="0">
                <a:solidFill>
                  <a:srgbClr val="000000"/>
                </a:solidFill>
                <a:highlight>
                  <a:srgbClr val="FFFFFF"/>
                </a:highlight>
                <a:latin typeface="Consolas" panose="020B0609020204030204" pitchFamily="49" charset="0"/>
              </a:rPr>
              <a:t> </a:t>
            </a:r>
            <a:r>
              <a:rPr lang="en-US" sz="2000" dirty="0" err="1">
                <a:solidFill>
                  <a:srgbClr val="FF0000"/>
                </a:solidFill>
                <a:highlight>
                  <a:srgbClr val="FFFFFF"/>
                </a:highlight>
                <a:latin typeface="Consolas" panose="020B0609020204030204" pitchFamily="49" charset="0"/>
              </a:rPr>
              <a:t>src</a:t>
            </a:r>
            <a:r>
              <a:rPr lang="en-US" sz="2000" dirty="0" smtClean="0">
                <a:solidFill>
                  <a:srgbClr val="0000FF"/>
                </a:solidFill>
                <a:highlight>
                  <a:srgbClr val="FFFFFF"/>
                </a:highlight>
                <a:latin typeface="Consolas" panose="020B0609020204030204" pitchFamily="49" charset="0"/>
              </a:rPr>
              <a:t>="system.js</a:t>
            </a:r>
            <a:r>
              <a:rPr lang="en-US" sz="2000" dirty="0">
                <a:solidFill>
                  <a:srgbClr val="0000FF"/>
                </a:solidFill>
                <a:highlight>
                  <a:srgbClr val="FFFFFF"/>
                </a:highlight>
                <a:latin typeface="Consolas" panose="020B0609020204030204" pitchFamily="49" charset="0"/>
              </a:rPr>
              <a:t>"&gt;&lt;/</a:t>
            </a:r>
            <a:r>
              <a:rPr lang="en-US" sz="2000" dirty="0">
                <a:solidFill>
                  <a:srgbClr val="800000"/>
                </a:solidFill>
                <a:highlight>
                  <a:srgbClr val="FFFFFF"/>
                </a:highlight>
                <a:latin typeface="Consolas" panose="020B0609020204030204" pitchFamily="49" charset="0"/>
              </a:rPr>
              <a:t>script</a:t>
            </a:r>
            <a:r>
              <a:rPr lang="en-US" sz="2000" dirty="0">
                <a:solidFill>
                  <a:srgbClr val="0000FF"/>
                </a:solidFill>
                <a:highlight>
                  <a:srgbClr val="FFFFFF"/>
                </a:highlight>
                <a:latin typeface="Consolas" panose="020B0609020204030204" pitchFamily="49" charset="0"/>
              </a:rPr>
              <a:t>&gt;</a:t>
            </a:r>
            <a:endParaRPr lang="en-US" sz="2000" dirty="0"/>
          </a:p>
          <a:p>
            <a:r>
              <a:rPr lang="en-US" sz="2000" dirty="0" smtClean="0">
                <a:solidFill>
                  <a:srgbClr val="006400"/>
                </a:solidFill>
                <a:highlight>
                  <a:srgbClr val="FFFFFF"/>
                </a:highlight>
                <a:latin typeface="Consolas" panose="020B0609020204030204" pitchFamily="49" charset="0"/>
              </a:rPr>
              <a:t>&lt;!–- built on top of the es6-module-loader </a:t>
            </a:r>
            <a:r>
              <a:rPr lang="en-US" sz="2000" dirty="0" err="1" smtClean="0">
                <a:solidFill>
                  <a:srgbClr val="006400"/>
                </a:solidFill>
                <a:highlight>
                  <a:srgbClr val="FFFFFF"/>
                </a:highlight>
                <a:latin typeface="Consolas" panose="020B0609020204030204" pitchFamily="49" charset="0"/>
              </a:rPr>
              <a:t>polyfill</a:t>
            </a:r>
            <a:r>
              <a:rPr lang="en-US" sz="2000" dirty="0" smtClean="0">
                <a:solidFill>
                  <a:srgbClr val="006400"/>
                </a:solidFill>
                <a:highlight>
                  <a:srgbClr val="FFFFFF"/>
                </a:highlight>
                <a:latin typeface="Consolas" panose="020B0609020204030204" pitchFamily="49" charset="0"/>
              </a:rPr>
              <a:t> </a:t>
            </a:r>
            <a:r>
              <a:rPr lang="en-US" sz="2000" dirty="0">
                <a:solidFill>
                  <a:srgbClr val="006400"/>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r>
              <a:rPr lang="en-US" sz="2000" dirty="0" smtClean="0">
                <a:solidFill>
                  <a:srgbClr val="006400"/>
                </a:solidFill>
                <a:highlight>
                  <a:srgbClr val="FFFFFF"/>
                </a:highlight>
                <a:latin typeface="Consolas" panose="020B0609020204030204" pitchFamily="49" charset="0"/>
              </a:rPr>
              <a:t>&lt;!–- loads any module format, invokes </a:t>
            </a:r>
            <a:r>
              <a:rPr lang="en-US" sz="2000" dirty="0" err="1" smtClean="0">
                <a:solidFill>
                  <a:srgbClr val="006400"/>
                </a:solidFill>
                <a:highlight>
                  <a:srgbClr val="FFFFFF"/>
                </a:highlight>
                <a:latin typeface="Consolas" panose="020B0609020204030204" pitchFamily="49" charset="0"/>
              </a:rPr>
              <a:t>transpiler</a:t>
            </a:r>
            <a:r>
              <a:rPr lang="en-US" sz="2000" dirty="0" smtClean="0">
                <a:solidFill>
                  <a:srgbClr val="006400"/>
                </a:solidFill>
                <a:highlight>
                  <a:srgbClr val="FFFFFF"/>
                </a:highlight>
                <a:latin typeface="Consolas" panose="020B0609020204030204" pitchFamily="49" charset="0"/>
              </a:rPr>
              <a:t> if necessary --&gt;</a:t>
            </a:r>
            <a:endParaRPr lang="en-US" sz="2000" dirty="0">
              <a:solidFill>
                <a:srgbClr val="000000"/>
              </a:solidFill>
              <a:highlight>
                <a:srgbClr val="FFFFFF"/>
              </a:highlight>
              <a:latin typeface="Consolas" panose="020B0609020204030204" pitchFamily="49" charset="0"/>
            </a:endParaRPr>
          </a:p>
          <a:p>
            <a:endParaRPr lang="en-US" sz="2000" dirty="0" smtClean="0">
              <a:solidFill>
                <a:srgbClr val="000000"/>
              </a:solidFill>
              <a:highlight>
                <a:srgbClr val="FFFFFF"/>
              </a:highlight>
              <a:latin typeface="Consolas" panose="020B0609020204030204" pitchFamily="49" charset="0"/>
            </a:endParaRPr>
          </a:p>
          <a:p>
            <a:r>
              <a:rPr lang="en-US" sz="2000" dirty="0" smtClean="0">
                <a:solidFill>
                  <a:srgbClr val="0000FF"/>
                </a:solidFill>
                <a:highlight>
                  <a:srgbClr val="FFFFFF"/>
                </a:highlight>
                <a:latin typeface="Consolas" panose="020B0609020204030204" pitchFamily="49" charset="0"/>
              </a:rPr>
              <a:t>&lt;</a:t>
            </a:r>
            <a:r>
              <a:rPr lang="en-US" sz="2000" dirty="0" smtClean="0">
                <a:solidFill>
                  <a:srgbClr val="800000"/>
                </a:solidFill>
                <a:highlight>
                  <a:srgbClr val="FFFFFF"/>
                </a:highlight>
                <a:latin typeface="Consolas" panose="020B0609020204030204" pitchFamily="49" charset="0"/>
              </a:rPr>
              <a:t>script</a:t>
            </a:r>
            <a:r>
              <a:rPr lang="en-US" sz="2000" dirty="0" smtClean="0">
                <a:solidFill>
                  <a:srgbClr val="0000FF"/>
                </a:solidFill>
                <a:highlight>
                  <a:srgbClr val="FFFFFF"/>
                </a:highlight>
                <a:latin typeface="Consolas" panose="020B0609020204030204" pitchFamily="49" charset="0"/>
              </a:rPr>
              <a:t>&gt;</a:t>
            </a:r>
            <a:endParaRPr lang="en-US" sz="2000" dirty="0" smtClean="0">
              <a:solidFill>
                <a:srgbClr val="000000"/>
              </a:solidFill>
              <a:highlight>
                <a:srgbClr val="FFFFFF"/>
              </a:highlight>
              <a:latin typeface="Consolas" panose="020B0609020204030204" pitchFamily="49" charset="0"/>
            </a:endParaRPr>
          </a:p>
          <a:p>
            <a:r>
              <a:rPr lang="en-US" sz="2000" dirty="0" smtClean="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System.config</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packages: {</a:t>
            </a:r>
          </a:p>
          <a:p>
            <a:r>
              <a:rPr lang="en-US" sz="200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'app'</a:t>
            </a:r>
            <a:r>
              <a:rPr lang="en-US" sz="2000" dirty="0">
                <a:solidFill>
                  <a:srgbClr val="000000"/>
                </a:solidFill>
                <a:highlight>
                  <a:srgbClr val="FFFFFF"/>
                </a:highlight>
                <a:latin typeface="Consolas" panose="020B0609020204030204" pitchFamily="49" charset="0"/>
              </a:rPr>
              <a:t>: {</a:t>
            </a:r>
          </a:p>
          <a:p>
            <a:r>
              <a:rPr lang="en-US" sz="2000" dirty="0">
                <a:solidFill>
                  <a:srgbClr val="000000"/>
                </a:solidFill>
                <a:highlight>
                  <a:srgbClr val="FFFFFF"/>
                </a:highlight>
                <a:latin typeface="Consolas" panose="020B0609020204030204" pitchFamily="49" charset="0"/>
              </a:rPr>
              <a:t>                    format: </a:t>
            </a:r>
            <a:r>
              <a:rPr lang="en-US" sz="2000" dirty="0">
                <a:solidFill>
                  <a:srgbClr val="A31515"/>
                </a:solidFill>
                <a:highlight>
                  <a:srgbClr val="FFFFFF"/>
                </a:highlight>
                <a:latin typeface="Consolas" panose="020B0609020204030204" pitchFamily="49" charset="0"/>
              </a:rPr>
              <a:t>'register'</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defaultExtension</a:t>
            </a:r>
            <a:r>
              <a:rPr lang="en-US" sz="200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a:t>
            </a:r>
            <a:r>
              <a:rPr lang="en-US" sz="2000" dirty="0" err="1">
                <a:solidFill>
                  <a:srgbClr val="A31515"/>
                </a:solidFill>
                <a:highlight>
                  <a:srgbClr val="FFFFFF"/>
                </a:highlight>
                <a:latin typeface="Consolas" panose="020B0609020204030204" pitchFamily="49" charset="0"/>
              </a:rPr>
              <a:t>js</a:t>
            </a:r>
            <a:r>
              <a:rPr lang="en-US" sz="2000" dirty="0">
                <a:solidFill>
                  <a:srgbClr val="A31515"/>
                </a:solidFill>
                <a:highlight>
                  <a:srgbClr val="FFFFFF"/>
                </a:highlight>
                <a:latin typeface="Consolas" panose="020B0609020204030204" pitchFamily="49" charset="0"/>
              </a:rPr>
              <a:t>'</a:t>
            </a:r>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                }</a:t>
            </a:r>
          </a:p>
          <a:p>
            <a:r>
              <a:rPr lang="en-US" sz="2000" dirty="0">
                <a:solidFill>
                  <a:srgbClr val="000000"/>
                </a:solidFill>
                <a:highlight>
                  <a:srgbClr val="FFFFFF"/>
                </a:highlight>
                <a:latin typeface="Consolas" panose="020B0609020204030204" pitchFamily="49" charset="0"/>
              </a:rPr>
              <a:t>            }</a:t>
            </a:r>
          </a:p>
          <a:p>
            <a:r>
              <a:rPr lang="en-US" sz="2000" dirty="0">
                <a:solidFill>
                  <a:srgbClr val="000000"/>
                </a:solidFill>
                <a:highlight>
                  <a:srgbClr val="FFFFFF"/>
                </a:highlight>
                <a:latin typeface="Consolas" panose="020B0609020204030204" pitchFamily="49" charset="0"/>
              </a:rPr>
              <a:t>        });</a:t>
            </a:r>
          </a:p>
          <a:p>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System.import</a:t>
            </a:r>
            <a:r>
              <a:rPr lang="en-US" sz="2000" dirty="0">
                <a:solidFill>
                  <a:srgbClr val="000000"/>
                </a:solidFill>
                <a:highlight>
                  <a:srgbClr val="FFFFFF"/>
                </a:highlight>
                <a:latin typeface="Consolas" panose="020B0609020204030204" pitchFamily="49" charset="0"/>
              </a:rPr>
              <a:t>(</a:t>
            </a:r>
            <a:r>
              <a:rPr lang="en-US" sz="2000" dirty="0" smtClean="0">
                <a:solidFill>
                  <a:srgbClr val="A31515"/>
                </a:solidFill>
                <a:highlight>
                  <a:srgbClr val="FFFFFF"/>
                </a:highlight>
                <a:latin typeface="Consolas" panose="020B0609020204030204" pitchFamily="49" charset="0"/>
              </a:rPr>
              <a:t>'app/</a:t>
            </a:r>
            <a:r>
              <a:rPr lang="en-US" sz="2000" dirty="0" err="1" smtClean="0">
                <a:solidFill>
                  <a:srgbClr val="A31515"/>
                </a:solidFill>
                <a:highlight>
                  <a:srgbClr val="FFFFFF"/>
                </a:highlight>
                <a:latin typeface="Consolas" panose="020B0609020204030204" pitchFamily="49" charset="0"/>
              </a:rPr>
              <a:t>myModule</a:t>
            </a:r>
            <a:r>
              <a:rPr lang="en-US" sz="2000" dirty="0" smtClean="0">
                <a:solidFill>
                  <a:srgbClr val="A31515"/>
                </a:solidFill>
                <a:highlight>
                  <a:srgbClr val="FFFFFF"/>
                </a:highlight>
                <a:latin typeface="Consolas" panose="020B0609020204030204" pitchFamily="49" charset="0"/>
              </a:rPr>
              <a:t>'</a:t>
            </a:r>
            <a:r>
              <a:rPr lang="en-US" sz="2000" dirty="0" smtClean="0">
                <a:solidFill>
                  <a:srgbClr val="000000"/>
                </a:solidFill>
                <a:highlight>
                  <a:srgbClr val="FFFFFF"/>
                </a:highlight>
                <a:latin typeface="Consolas" panose="020B0609020204030204" pitchFamily="49" charset="0"/>
              </a:rPr>
              <a:t>)</a:t>
            </a:r>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              .then(</a:t>
            </a:r>
            <a:r>
              <a:rPr lang="en-US" sz="2000" dirty="0">
                <a:solidFill>
                  <a:srgbClr val="0000FF"/>
                </a:solidFill>
                <a:highlight>
                  <a:srgbClr val="FFFFFF"/>
                </a:highlight>
                <a:latin typeface="Consolas" panose="020B0609020204030204" pitchFamily="49" charset="0"/>
              </a:rPr>
              <a:t>null</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console.error.bind</a:t>
            </a:r>
            <a:r>
              <a:rPr lang="en-US" sz="2000" dirty="0">
                <a:solidFill>
                  <a:srgbClr val="000000"/>
                </a:solidFill>
                <a:highlight>
                  <a:srgbClr val="FFFFFF"/>
                </a:highlight>
                <a:latin typeface="Consolas" panose="020B0609020204030204" pitchFamily="49" charset="0"/>
              </a:rPr>
              <a:t>(console));</a:t>
            </a:r>
          </a:p>
          <a:p>
            <a:r>
              <a:rPr lang="en-US" sz="2000" dirty="0">
                <a:solidFill>
                  <a:srgbClr val="000000"/>
                </a:solidFill>
                <a:highlight>
                  <a:srgbClr val="FFFFFF"/>
                </a:highlight>
                <a:latin typeface="Consolas" panose="020B0609020204030204" pitchFamily="49" charset="0"/>
              </a:rPr>
              <a:t>  </a:t>
            </a:r>
            <a:r>
              <a:rPr lang="en-US" sz="2000" dirty="0" smtClean="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script</a:t>
            </a:r>
            <a:r>
              <a:rPr lang="en-US" sz="2000" dirty="0">
                <a:solidFill>
                  <a:srgbClr val="0000FF"/>
                </a:solidFill>
                <a:highlight>
                  <a:srgbClr val="FFFFFF"/>
                </a:highlight>
                <a:latin typeface="Consolas" panose="020B0609020204030204" pitchFamily="49" charset="0"/>
              </a:rPr>
              <a:t>&gt;</a:t>
            </a:r>
            <a:endParaRPr lang="en-US" sz="2000" dirty="0"/>
          </a:p>
          <a:p>
            <a:pPr marL="0" marR="0" lvl="0" indent="0" algn="l" defTabSz="62179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sp>
        <p:nvSpPr>
          <p:cNvPr id="5" name="Content Placeholder 4"/>
          <p:cNvSpPr txBox="1">
            <a:spLocks/>
          </p:cNvSpPr>
          <p:nvPr/>
        </p:nvSpPr>
        <p:spPr>
          <a:xfrm>
            <a:off x="725488" y="537528"/>
            <a:ext cx="10969625" cy="590232"/>
          </a:xfrm>
          <a:prstGeom prst="rect">
            <a:avLst/>
          </a:prstGeom>
        </p:spPr>
        <p:txBody>
          <a:bodyPr/>
          <a:lstStyle>
            <a:lvl1pPr marL="466310" indent="-466310" algn="l" defTabSz="621746" rtl="0" eaLnBrk="0" fontAlgn="base" hangingPunct="0">
              <a:spcBef>
                <a:spcPct val="20000"/>
              </a:spcBef>
              <a:spcAft>
                <a:spcPct val="0"/>
              </a:spcAft>
              <a:buFont typeface="Arial" panose="020B0604020202020204" pitchFamily="34" charset="0"/>
              <a:buChar char="•"/>
              <a:defRPr sz="4352" kern="1200">
                <a:solidFill>
                  <a:srgbClr val="2D7CBB"/>
                </a:solidFill>
                <a:latin typeface="+mn-lt"/>
                <a:ea typeface="MS PGothic" pitchFamily="34" charset="-128"/>
                <a:cs typeface="ＭＳ Ｐゴシック" charset="0"/>
              </a:defRPr>
            </a:lvl1pPr>
            <a:lvl2pPr marL="1010338" indent="-388591" algn="l" defTabSz="621746" rtl="0" eaLnBrk="0" fontAlgn="base" hangingPunct="0">
              <a:spcBef>
                <a:spcPct val="20000"/>
              </a:spcBef>
              <a:spcAft>
                <a:spcPct val="0"/>
              </a:spcAft>
              <a:buFont typeface="Arial" panose="020B0604020202020204" pitchFamily="34" charset="0"/>
              <a:buChar char="–"/>
              <a:defRPr sz="3808" kern="1200">
                <a:solidFill>
                  <a:srgbClr val="7F7F7F"/>
                </a:solidFill>
                <a:latin typeface="+mn-lt"/>
                <a:ea typeface="MS PGothic" pitchFamily="34" charset="-128"/>
                <a:cs typeface="+mn-cs"/>
              </a:defRPr>
            </a:lvl2pPr>
            <a:lvl3pPr marL="1554366" indent="-310873" algn="l" defTabSz="621746" rtl="0" eaLnBrk="0" fontAlgn="base" hangingPunct="0">
              <a:spcBef>
                <a:spcPct val="20000"/>
              </a:spcBef>
              <a:spcAft>
                <a:spcPct val="0"/>
              </a:spcAft>
              <a:buFont typeface="Arial" panose="020B0604020202020204" pitchFamily="34" charset="0"/>
              <a:buChar char="•"/>
              <a:defRPr sz="3264" kern="1200">
                <a:solidFill>
                  <a:srgbClr val="7F7F7F"/>
                </a:solidFill>
                <a:latin typeface="+mn-lt"/>
                <a:ea typeface="MS PGothic" pitchFamily="34" charset="-128"/>
                <a:cs typeface="+mn-cs"/>
              </a:defRPr>
            </a:lvl3pPr>
            <a:lvl4pPr marL="2176112" indent="-310873" algn="l" defTabSz="621746" rtl="0" eaLnBrk="0" fontAlgn="base" hangingPunct="0">
              <a:spcBef>
                <a:spcPct val="20000"/>
              </a:spcBef>
              <a:spcAft>
                <a:spcPct val="0"/>
              </a:spcAft>
              <a:buFont typeface="Arial" panose="020B0604020202020204" pitchFamily="34" charset="0"/>
              <a:buChar char="–"/>
              <a:defRPr sz="2720" kern="1200">
                <a:solidFill>
                  <a:srgbClr val="7F7F7F"/>
                </a:solidFill>
                <a:latin typeface="+mn-lt"/>
                <a:ea typeface="MS PGothic" pitchFamily="34" charset="-128"/>
                <a:cs typeface="+mn-cs"/>
              </a:defRPr>
            </a:lvl4pPr>
            <a:lvl5pPr marL="2797858" indent="-310873" algn="l" defTabSz="621746" rtl="0" eaLnBrk="0" fontAlgn="base" hangingPunct="0">
              <a:spcBef>
                <a:spcPct val="20000"/>
              </a:spcBef>
              <a:spcAft>
                <a:spcPct val="0"/>
              </a:spcAft>
              <a:buFont typeface="Arial" panose="020B0604020202020204" pitchFamily="34" charset="0"/>
              <a:buChar char="»"/>
              <a:defRPr sz="2720" kern="1200">
                <a:solidFill>
                  <a:srgbClr val="7F7F7F"/>
                </a:solidFill>
                <a:latin typeface="+mn-lt"/>
                <a:ea typeface="MS PGothic" pitchFamily="34" charset="-128"/>
                <a:cs typeface="+mn-cs"/>
              </a:defRPr>
            </a:lvl5pPr>
            <a:lvl6pPr marL="3419605" indent="-310873" algn="l" defTabSz="621746" rtl="0" eaLnBrk="1" latinLnBrk="0" hangingPunct="1">
              <a:spcBef>
                <a:spcPct val="20000"/>
              </a:spcBef>
              <a:buFont typeface="Arial"/>
              <a:buChar char="•"/>
              <a:defRPr sz="2720" kern="1200">
                <a:solidFill>
                  <a:schemeClr val="tx1"/>
                </a:solidFill>
                <a:latin typeface="+mn-lt"/>
                <a:ea typeface="+mn-ea"/>
                <a:cs typeface="+mn-cs"/>
              </a:defRPr>
            </a:lvl6pPr>
            <a:lvl7pPr marL="4041351" indent="-310873" algn="l" defTabSz="621746" rtl="0" eaLnBrk="1" latinLnBrk="0" hangingPunct="1">
              <a:spcBef>
                <a:spcPct val="20000"/>
              </a:spcBef>
              <a:buFont typeface="Arial"/>
              <a:buChar char="•"/>
              <a:defRPr sz="2720" kern="1200">
                <a:solidFill>
                  <a:schemeClr val="tx1"/>
                </a:solidFill>
                <a:latin typeface="+mn-lt"/>
                <a:ea typeface="+mn-ea"/>
                <a:cs typeface="+mn-cs"/>
              </a:defRPr>
            </a:lvl7pPr>
            <a:lvl8pPr marL="4663097" indent="-310873" algn="l" defTabSz="621746" rtl="0" eaLnBrk="1" latinLnBrk="0" hangingPunct="1">
              <a:spcBef>
                <a:spcPct val="20000"/>
              </a:spcBef>
              <a:buFont typeface="Arial"/>
              <a:buChar char="•"/>
              <a:defRPr sz="2720" kern="1200">
                <a:solidFill>
                  <a:schemeClr val="tx1"/>
                </a:solidFill>
                <a:latin typeface="+mn-lt"/>
                <a:ea typeface="+mn-ea"/>
                <a:cs typeface="+mn-cs"/>
              </a:defRPr>
            </a:lvl8pPr>
            <a:lvl9pPr marL="5284843" indent="-310873" algn="l" defTabSz="621746" rtl="0" eaLnBrk="1" latinLnBrk="0" hangingPunct="1">
              <a:spcBef>
                <a:spcPct val="20000"/>
              </a:spcBef>
              <a:buFont typeface="Arial"/>
              <a:buChar char="•"/>
              <a:defRPr sz="2720" kern="1200">
                <a:solidFill>
                  <a:schemeClr val="tx1"/>
                </a:solidFill>
                <a:latin typeface="+mn-lt"/>
                <a:ea typeface="+mn-ea"/>
                <a:cs typeface="+mn-cs"/>
              </a:defRPr>
            </a:lvl9pPr>
          </a:lstStyle>
          <a:p>
            <a:pPr marL="0" marR="0" lvl="0" indent="0" algn="l" defTabSz="621746"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sz="4352" b="0" i="0" u="none" strike="noStrike" kern="1200" cap="none" spc="0" normalizeH="0" baseline="0" noProof="0" dirty="0" smtClean="0">
                <a:ln>
                  <a:noFill/>
                </a:ln>
                <a:solidFill>
                  <a:srgbClr val="2D7CBB"/>
                </a:solidFill>
                <a:effectLst/>
                <a:uLnTx/>
                <a:uFillTx/>
                <a:latin typeface="Century Gothic"/>
                <a:ea typeface="MS PGothic" pitchFamily="34" charset="-128"/>
              </a:rPr>
              <a:t>Register modules with system.js</a:t>
            </a:r>
            <a:endParaRPr kumimoji="0" lang="en-US" sz="4352" b="0" i="0" u="none" strike="noStrike" kern="1200" cap="none" spc="0" normalizeH="0" baseline="0" noProof="0" dirty="0">
              <a:ln>
                <a:noFill/>
              </a:ln>
              <a:solidFill>
                <a:srgbClr val="2D7CBB"/>
              </a:solidFill>
              <a:effectLst/>
              <a:uLnTx/>
              <a:uFillTx/>
              <a:latin typeface="Century Gothic"/>
              <a:ea typeface="MS PGothic" pitchFamily="34" charset="-128"/>
            </a:endParaRPr>
          </a:p>
        </p:txBody>
      </p:sp>
    </p:spTree>
    <p:extLst>
      <p:ext uri="{BB962C8B-B14F-4D97-AF65-F5344CB8AC3E}">
        <p14:creationId xmlns:p14="http://schemas.microsoft.com/office/powerpoint/2010/main" val="54765564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p:nvPr>
        </p:nvSpPr>
        <p:spPr bwMode="auto">
          <a:xfrm>
            <a:off x="726239" y="2078929"/>
            <a:ext cx="10776750" cy="14982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4347" tIns="62174" rIns="124347" bIns="62174" numCol="1" anchor="ctr" anchorCtr="0" compatLnSpc="1">
            <a:prstTxWarp prst="textNoShape">
              <a:avLst/>
            </a:prstTxWarp>
          </a:bodyPr>
          <a:lstStyle/>
          <a:p>
            <a:pPr algn="l" eaLnBrk="1" hangingPunct="1"/>
            <a:r>
              <a:rPr lang="en-US" altLang="en-US" dirty="0" smtClean="0">
                <a:latin typeface="Source Sans Pro" pitchFamily="34" charset="0"/>
              </a:rPr>
              <a:t>DEMO</a:t>
            </a:r>
          </a:p>
        </p:txBody>
      </p:sp>
      <p:sp>
        <p:nvSpPr>
          <p:cNvPr id="2" name="TextBox 1"/>
          <p:cNvSpPr txBox="1"/>
          <p:nvPr/>
        </p:nvSpPr>
        <p:spPr>
          <a:xfrm>
            <a:off x="851034" y="3934326"/>
            <a:ext cx="2529860" cy="369332"/>
          </a:xfrm>
          <a:prstGeom prst="rect">
            <a:avLst/>
          </a:prstGeom>
          <a:noFill/>
        </p:spPr>
        <p:txBody>
          <a:bodyPr wrap="none" rtlCol="0">
            <a:spAutoFit/>
          </a:bodyPr>
          <a:lstStyle/>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smtClean="0">
                <a:ln>
                  <a:noFill/>
                </a:ln>
                <a:solidFill>
                  <a:srgbClr val="E0E0E0"/>
                </a:solidFill>
                <a:effectLst/>
                <a:uLnTx/>
                <a:uFillTx/>
                <a:latin typeface="Century Gothic" panose="020B0502020202020204" pitchFamily="34" charset="0"/>
                <a:ea typeface="MS PGothic" pitchFamily="34" charset="-128"/>
                <a:cs typeface="+mn-cs"/>
              </a:rPr>
              <a:t>Classes and Modules</a:t>
            </a:r>
            <a:endParaRPr kumimoji="0" lang="en-US" sz="1800" b="0" i="0" u="none" strike="noStrike" kern="1200" cap="none" spc="0" normalizeH="0" baseline="0" noProof="0" dirty="0">
              <a:ln>
                <a:noFill/>
              </a:ln>
              <a:solidFill>
                <a:srgbClr val="E0E0E0"/>
              </a:solidFill>
              <a:effectLst/>
              <a:uLnTx/>
              <a:uFillTx/>
              <a:latin typeface="Century Gothic" panose="020B0502020202020204" pitchFamily="34" charset="0"/>
              <a:ea typeface="MS PGothic" pitchFamily="34" charset="-128"/>
              <a:cs typeface="+mn-cs"/>
            </a:endParaRPr>
          </a:p>
        </p:txBody>
      </p:sp>
    </p:spTree>
    <p:extLst>
      <p:ext uri="{BB962C8B-B14F-4D97-AF65-F5344CB8AC3E}">
        <p14:creationId xmlns:p14="http://schemas.microsoft.com/office/powerpoint/2010/main" val="204576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2617" y="2629423"/>
            <a:ext cx="11191240" cy="1165754"/>
          </a:xfrm>
        </p:spPr>
        <p:txBody>
          <a:bodyPr>
            <a:normAutofit/>
          </a:bodyPr>
          <a:lstStyle/>
          <a:p>
            <a:pPr algn="l" eaLnBrk="1" fontAlgn="auto" hangingPunct="1">
              <a:spcAft>
                <a:spcPts val="0"/>
              </a:spcAft>
              <a:defRPr/>
            </a:pPr>
            <a:r>
              <a:rPr lang="en-US" dirty="0" smtClean="0">
                <a:ea typeface="+mj-ea"/>
              </a:rPr>
              <a:t>Enterprise JavaScript</a:t>
            </a:r>
          </a:p>
        </p:txBody>
      </p:sp>
      <p:sp>
        <p:nvSpPr>
          <p:cNvPr id="2" name="TextBox 1"/>
          <p:cNvSpPr txBox="1"/>
          <p:nvPr/>
        </p:nvSpPr>
        <p:spPr>
          <a:xfrm>
            <a:off x="745959" y="3835667"/>
            <a:ext cx="1712328" cy="461665"/>
          </a:xfrm>
          <a:prstGeom prst="rect">
            <a:avLst/>
          </a:prstGeom>
          <a:noFill/>
        </p:spPr>
        <p:txBody>
          <a:bodyPr wrap="none" rtlCol="0">
            <a:spAutoFit/>
          </a:bodyPr>
          <a:lstStyle/>
          <a:p>
            <a:r>
              <a:rPr lang="en-US" sz="2400" dirty="0" smtClean="0"/>
              <a:t>TypeScript</a:t>
            </a:r>
            <a:endParaRPr lang="en-US" sz="2400" dirty="0"/>
          </a:p>
        </p:txBody>
      </p:sp>
    </p:spTree>
    <p:extLst>
      <p:ext uri="{BB962C8B-B14F-4D97-AF65-F5344CB8AC3E}">
        <p14:creationId xmlns:p14="http://schemas.microsoft.com/office/powerpoint/2010/main" val="527151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smtClean="0"/>
              <a:t>Introduction to </a:t>
            </a:r>
            <a:r>
              <a:rPr lang="en-US" dirty="0" err="1" smtClean="0"/>
              <a:t>TypeScript</a:t>
            </a:r>
            <a:endParaRPr lang="en-US" dirty="0"/>
          </a:p>
        </p:txBody>
      </p:sp>
      <p:sp>
        <p:nvSpPr>
          <p:cNvPr id="3" name="Content Placeholder 2"/>
          <p:cNvSpPr>
            <a:spLocks noGrp="1"/>
          </p:cNvSpPr>
          <p:nvPr>
            <p:ph idx="1"/>
          </p:nvPr>
        </p:nvSpPr>
        <p:spPr>
          <a:xfrm>
            <a:off x="621824" y="1906377"/>
            <a:ext cx="11192828" cy="4615523"/>
          </a:xfrm>
          <a:prstGeom prst="rect">
            <a:avLst/>
          </a:prstGeom>
        </p:spPr>
        <p:txBody>
          <a:bodyPr>
            <a:normAutofit fontScale="92500" lnSpcReduction="10000"/>
          </a:bodyPr>
          <a:lstStyle/>
          <a:p>
            <a:pPr marL="0" indent="0">
              <a:spcBef>
                <a:spcPts val="0"/>
              </a:spcBef>
              <a:buFontTx/>
              <a:buNone/>
            </a:pPr>
            <a:r>
              <a:rPr lang="en-US" dirty="0" smtClean="0"/>
              <a:t>Typed superset that </a:t>
            </a:r>
            <a:r>
              <a:rPr lang="en-US" dirty="0" err="1" smtClean="0"/>
              <a:t>transpiles</a:t>
            </a:r>
            <a:r>
              <a:rPr lang="en-US" dirty="0" smtClean="0"/>
              <a:t> to plain JavaScript</a:t>
            </a:r>
          </a:p>
          <a:p>
            <a:pPr marL="544028" lvl="2" indent="0">
              <a:spcBef>
                <a:spcPts val="0"/>
              </a:spcBef>
              <a:buFontTx/>
              <a:buNone/>
            </a:pPr>
            <a:r>
              <a:rPr lang="en-US" dirty="0" smtClean="0"/>
              <a:t>You write .</a:t>
            </a:r>
            <a:r>
              <a:rPr lang="en-US" dirty="0" err="1" smtClean="0"/>
              <a:t>ts</a:t>
            </a:r>
            <a:r>
              <a:rPr lang="en-US" dirty="0" smtClean="0"/>
              <a:t> files and it compiles to .</a:t>
            </a:r>
            <a:r>
              <a:rPr lang="en-US" dirty="0" err="1" smtClean="0"/>
              <a:t>js</a:t>
            </a:r>
            <a:r>
              <a:rPr lang="en-US" dirty="0" smtClean="0"/>
              <a:t> files</a:t>
            </a:r>
          </a:p>
          <a:p>
            <a:pPr marL="544028" lvl="2" indent="0">
              <a:spcBef>
                <a:spcPts val="0"/>
              </a:spcBef>
              <a:spcAft>
                <a:spcPts val="600"/>
              </a:spcAft>
              <a:buFontTx/>
              <a:buNone/>
            </a:pPr>
            <a:r>
              <a:rPr lang="en-US" dirty="0" smtClean="0"/>
              <a:t>Cross-browser compatible</a:t>
            </a:r>
          </a:p>
          <a:p>
            <a:pPr marL="0" indent="0">
              <a:spcBef>
                <a:spcPts val="0"/>
              </a:spcBef>
              <a:buFontTx/>
              <a:buNone/>
            </a:pPr>
            <a:r>
              <a:rPr lang="en-US" dirty="0" smtClean="0"/>
              <a:t>Integrated into Visual Studio 2015</a:t>
            </a:r>
          </a:p>
          <a:p>
            <a:pPr marL="544028" lvl="2" indent="0">
              <a:spcBef>
                <a:spcPts val="0"/>
              </a:spcBef>
              <a:buFontTx/>
              <a:buNone/>
            </a:pPr>
            <a:r>
              <a:rPr lang="en-US" dirty="0" smtClean="0"/>
              <a:t>Compilation</a:t>
            </a:r>
          </a:p>
          <a:p>
            <a:pPr marL="544028" lvl="2" indent="0">
              <a:spcBef>
                <a:spcPts val="0"/>
              </a:spcBef>
              <a:spcAft>
                <a:spcPts val="600"/>
              </a:spcAft>
              <a:buFontTx/>
              <a:buNone/>
            </a:pPr>
            <a:r>
              <a:rPr lang="en-US" dirty="0" err="1" smtClean="0"/>
              <a:t>Intellisense</a:t>
            </a:r>
            <a:endParaRPr lang="en-US" dirty="0" smtClean="0"/>
          </a:p>
          <a:p>
            <a:pPr marL="0" indent="0">
              <a:spcBef>
                <a:spcPts val="0"/>
              </a:spcBef>
              <a:buFontTx/>
              <a:buNone/>
            </a:pPr>
            <a:r>
              <a:rPr lang="en-US" dirty="0" smtClean="0"/>
              <a:t>Key Features</a:t>
            </a:r>
          </a:p>
          <a:p>
            <a:pPr marL="544028" lvl="2" indent="0">
              <a:spcBef>
                <a:spcPts val="0"/>
              </a:spcBef>
              <a:buFontTx/>
              <a:buNone/>
            </a:pPr>
            <a:r>
              <a:rPr lang="en-US" dirty="0" smtClean="0"/>
              <a:t>Static typing</a:t>
            </a:r>
          </a:p>
          <a:p>
            <a:pPr marL="544028" lvl="2" indent="0">
              <a:spcBef>
                <a:spcPts val="0"/>
              </a:spcBef>
              <a:buFontTx/>
              <a:buNone/>
            </a:pPr>
            <a:r>
              <a:rPr lang="en-US" dirty="0" smtClean="0"/>
              <a:t>Classes, constructors, properties, methods</a:t>
            </a:r>
          </a:p>
          <a:p>
            <a:pPr marL="544028" lvl="2" indent="0">
              <a:spcBef>
                <a:spcPts val="0"/>
              </a:spcBef>
              <a:buFontTx/>
              <a:buNone/>
            </a:pPr>
            <a:r>
              <a:rPr lang="en-US" dirty="0" smtClean="0"/>
              <a:t>Modules</a:t>
            </a:r>
          </a:p>
          <a:p>
            <a:pPr marL="544028" lvl="2" indent="0">
              <a:spcBef>
                <a:spcPts val="0"/>
              </a:spcBef>
              <a:buFontTx/>
              <a:buNone/>
            </a:pPr>
            <a:r>
              <a:rPr lang="en-US" dirty="0" smtClean="0"/>
              <a:t>Interfaces</a:t>
            </a:r>
          </a:p>
          <a:p>
            <a:pPr marL="0" indent="0">
              <a:spcBef>
                <a:spcPts val="0"/>
              </a:spcBef>
              <a:buFontTx/>
              <a:buNone/>
            </a:pPr>
            <a:endParaRPr lang="en-US" dirty="0"/>
          </a:p>
        </p:txBody>
      </p:sp>
    </p:spTree>
    <p:extLst>
      <p:ext uri="{BB962C8B-B14F-4D97-AF65-F5344CB8AC3E}">
        <p14:creationId xmlns:p14="http://schemas.microsoft.com/office/powerpoint/2010/main" val="2868745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1"/>
          </p:nvPr>
        </p:nvSpPr>
        <p:spPr/>
        <p:txBody>
          <a:bodyPr/>
          <a:lstStyle/>
          <a:p>
            <a:r>
              <a:rPr lang="en-US" dirty="0" smtClean="0"/>
              <a:t>Static Typing</a:t>
            </a:r>
            <a:endParaRPr lang="en-US" dirty="0"/>
          </a:p>
        </p:txBody>
      </p:sp>
      <p:sp>
        <p:nvSpPr>
          <p:cNvPr id="3" name="TextBox 2"/>
          <p:cNvSpPr txBox="1"/>
          <p:nvPr/>
        </p:nvSpPr>
        <p:spPr>
          <a:xfrm>
            <a:off x="855768" y="1935592"/>
            <a:ext cx="184731" cy="374846"/>
          </a:xfrm>
          <a:prstGeom prst="rect">
            <a:avLst/>
          </a:prstGeom>
          <a:noFill/>
        </p:spPr>
        <p:txBody>
          <a:bodyPr wrap="none" rtlCol="0">
            <a:spAutoFit/>
          </a:bodyPr>
          <a:lstStyle/>
          <a:p>
            <a:endParaRPr lang="en-US" sz="1836" dirty="0">
              <a:solidFill>
                <a:schemeClr val="bg1"/>
              </a:solidFill>
              <a:latin typeface="Consolas" panose="020B0609020204030204" pitchFamily="49" charset="0"/>
              <a:cs typeface="Consolas" panose="020B0609020204030204" pitchFamily="49" charset="0"/>
            </a:endParaRPr>
          </a:p>
        </p:txBody>
      </p:sp>
      <p:sp>
        <p:nvSpPr>
          <p:cNvPr id="5" name="Rectangle 4"/>
          <p:cNvSpPr/>
          <p:nvPr/>
        </p:nvSpPr>
        <p:spPr bwMode="auto">
          <a:xfrm>
            <a:off x="1116489" y="2829827"/>
            <a:ext cx="556040" cy="266440"/>
          </a:xfrm>
          <a:prstGeom prst="rect">
            <a:avLst/>
          </a:prstGeom>
          <a:solidFill>
            <a:srgbClr val="B4A0FF"/>
          </a:solidFill>
          <a:ln w="127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699404" fontAlgn="base">
              <a:spcBef>
                <a:spcPct val="0"/>
              </a:spcBef>
              <a:spcAft>
                <a:spcPct val="0"/>
              </a:spcAft>
            </a:pPr>
            <a:r>
              <a:rPr lang="en-US" sz="1000" dirty="0">
                <a:solidFill>
                  <a:schemeClr val="tx1"/>
                </a:solidFill>
                <a:latin typeface="Arial Black" pitchFamily="34" charset="0"/>
                <a:cs typeface="Arial" pitchFamily="34" charset="0"/>
              </a:rPr>
              <a:t>scope</a:t>
            </a:r>
          </a:p>
        </p:txBody>
      </p:sp>
      <p:cxnSp>
        <p:nvCxnSpPr>
          <p:cNvPr id="6" name="Straight Arrow Connector 5"/>
          <p:cNvCxnSpPr/>
          <p:nvPr/>
        </p:nvCxnSpPr>
        <p:spPr>
          <a:xfrm flipV="1">
            <a:off x="1394508" y="2312277"/>
            <a:ext cx="1" cy="520634"/>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5556829" y="2845048"/>
            <a:ext cx="743734" cy="266440"/>
          </a:xfrm>
          <a:prstGeom prst="rect">
            <a:avLst/>
          </a:prstGeom>
          <a:solidFill>
            <a:srgbClr val="B4A0FF"/>
          </a:solidFill>
          <a:ln w="127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699404" fontAlgn="base">
              <a:spcBef>
                <a:spcPct val="0"/>
              </a:spcBef>
              <a:spcAft>
                <a:spcPct val="0"/>
              </a:spcAft>
            </a:pPr>
            <a:r>
              <a:rPr lang="en-US" sz="1000" dirty="0">
                <a:solidFill>
                  <a:schemeClr val="tx1"/>
                </a:solidFill>
                <a:latin typeface="Arial Black" pitchFamily="34" charset="0"/>
                <a:cs typeface="Arial" pitchFamily="34" charset="0"/>
              </a:rPr>
              <a:t>Input</a:t>
            </a:r>
            <a:r>
              <a:rPr lang="en-US" sz="765" dirty="0">
                <a:solidFill>
                  <a:schemeClr val="tx1"/>
                </a:solidFill>
                <a:latin typeface="Arial Black" pitchFamily="34" charset="0"/>
                <a:cs typeface="Arial" pitchFamily="34" charset="0"/>
              </a:rPr>
              <a:t> </a:t>
            </a:r>
            <a:r>
              <a:rPr lang="en-US" sz="1000" dirty="0">
                <a:solidFill>
                  <a:schemeClr val="tx1"/>
                </a:solidFill>
                <a:latin typeface="Arial Black" pitchFamily="34" charset="0"/>
                <a:cs typeface="Arial" pitchFamily="34" charset="0"/>
              </a:rPr>
              <a:t>type</a:t>
            </a:r>
          </a:p>
        </p:txBody>
      </p:sp>
      <p:cxnSp>
        <p:nvCxnSpPr>
          <p:cNvPr id="12" name="Straight Arrow Connector 11"/>
          <p:cNvCxnSpPr/>
          <p:nvPr/>
        </p:nvCxnSpPr>
        <p:spPr>
          <a:xfrm flipV="1">
            <a:off x="5928695" y="2309193"/>
            <a:ext cx="1" cy="520634"/>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bwMode="auto">
          <a:xfrm>
            <a:off x="6609467" y="2829826"/>
            <a:ext cx="904170" cy="281661"/>
          </a:xfrm>
          <a:prstGeom prst="rect">
            <a:avLst/>
          </a:prstGeom>
          <a:solidFill>
            <a:srgbClr val="B4A0FF"/>
          </a:solidFill>
          <a:ln w="127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699404" fontAlgn="base">
              <a:spcBef>
                <a:spcPct val="0"/>
              </a:spcBef>
              <a:spcAft>
                <a:spcPct val="0"/>
              </a:spcAft>
            </a:pPr>
            <a:r>
              <a:rPr lang="en-US" sz="1000" dirty="0">
                <a:solidFill>
                  <a:schemeClr val="tx1"/>
                </a:solidFill>
                <a:latin typeface="Arial Black" pitchFamily="34" charset="0"/>
                <a:cs typeface="Arial" pitchFamily="34" charset="0"/>
              </a:rPr>
              <a:t>Return</a:t>
            </a:r>
            <a:r>
              <a:rPr lang="en-US" sz="765" dirty="0">
                <a:solidFill>
                  <a:schemeClr val="tx1"/>
                </a:solidFill>
                <a:latin typeface="Arial Black" pitchFamily="34" charset="0"/>
                <a:cs typeface="Arial" pitchFamily="34" charset="0"/>
              </a:rPr>
              <a:t> </a:t>
            </a:r>
            <a:r>
              <a:rPr lang="en-US" sz="1000" dirty="0">
                <a:solidFill>
                  <a:schemeClr val="tx1"/>
                </a:solidFill>
                <a:latin typeface="Arial Black" pitchFamily="34" charset="0"/>
                <a:cs typeface="Arial" pitchFamily="34" charset="0"/>
              </a:rPr>
              <a:t>type</a:t>
            </a:r>
          </a:p>
        </p:txBody>
      </p:sp>
      <p:cxnSp>
        <p:nvCxnSpPr>
          <p:cNvPr id="14" name="Straight Arrow Connector 13"/>
          <p:cNvCxnSpPr/>
          <p:nvPr/>
        </p:nvCxnSpPr>
        <p:spPr>
          <a:xfrm flipV="1">
            <a:off x="6975465" y="2312277"/>
            <a:ext cx="1" cy="520634"/>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auto">
          <a:xfrm>
            <a:off x="1116487" y="4947974"/>
            <a:ext cx="556040" cy="266440"/>
          </a:xfrm>
          <a:prstGeom prst="rect">
            <a:avLst/>
          </a:prstGeom>
          <a:solidFill>
            <a:srgbClr val="B4A0FF"/>
          </a:solidFill>
          <a:ln w="127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699404" fontAlgn="base">
              <a:spcBef>
                <a:spcPct val="0"/>
              </a:spcBef>
              <a:spcAft>
                <a:spcPct val="0"/>
              </a:spcAft>
            </a:pPr>
            <a:r>
              <a:rPr lang="en-US" sz="1000" dirty="0">
                <a:solidFill>
                  <a:schemeClr val="tx1"/>
                </a:solidFill>
                <a:latin typeface="Arial Black" pitchFamily="34" charset="0"/>
                <a:cs typeface="Arial" pitchFamily="34" charset="0"/>
              </a:rPr>
              <a:t>scope</a:t>
            </a:r>
          </a:p>
        </p:txBody>
      </p:sp>
      <p:cxnSp>
        <p:nvCxnSpPr>
          <p:cNvPr id="17" name="Straight Arrow Connector 16"/>
          <p:cNvCxnSpPr/>
          <p:nvPr/>
        </p:nvCxnSpPr>
        <p:spPr>
          <a:xfrm flipV="1">
            <a:off x="1394506" y="4430423"/>
            <a:ext cx="1" cy="520634"/>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bwMode="auto">
          <a:xfrm>
            <a:off x="3744201" y="4947974"/>
            <a:ext cx="556040" cy="266440"/>
          </a:xfrm>
          <a:prstGeom prst="rect">
            <a:avLst/>
          </a:prstGeom>
          <a:solidFill>
            <a:srgbClr val="B4A0FF"/>
          </a:solidFill>
          <a:ln w="127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699404" fontAlgn="base">
              <a:spcBef>
                <a:spcPct val="0"/>
              </a:spcBef>
              <a:spcAft>
                <a:spcPct val="0"/>
              </a:spcAft>
            </a:pPr>
            <a:r>
              <a:rPr lang="en-US" sz="1000" dirty="0">
                <a:solidFill>
                  <a:schemeClr val="tx1"/>
                </a:solidFill>
                <a:latin typeface="Arial Black" pitchFamily="34" charset="0"/>
                <a:cs typeface="Arial" pitchFamily="34" charset="0"/>
              </a:rPr>
              <a:t>type</a:t>
            </a:r>
          </a:p>
        </p:txBody>
      </p:sp>
      <p:cxnSp>
        <p:nvCxnSpPr>
          <p:cNvPr id="19" name="Straight Arrow Connector 18"/>
          <p:cNvCxnSpPr/>
          <p:nvPr/>
        </p:nvCxnSpPr>
        <p:spPr>
          <a:xfrm flipV="1">
            <a:off x="4022220" y="4430423"/>
            <a:ext cx="1" cy="520634"/>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Rectangle 1"/>
          <p:cNvSpPr>
            <a:spLocks noChangeArrowheads="1"/>
          </p:cNvSpPr>
          <p:nvPr/>
        </p:nvSpPr>
        <p:spPr bwMode="auto">
          <a:xfrm>
            <a:off x="655637" y="1862209"/>
            <a:ext cx="8789586"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private</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getQueryStringParameter</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 </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 };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9" name="Rectangle 2"/>
          <p:cNvSpPr>
            <a:spLocks noChangeArrowheads="1"/>
          </p:cNvSpPr>
          <p:nvPr/>
        </p:nvSpPr>
        <p:spPr bwMode="auto">
          <a:xfrm>
            <a:off x="710826" y="3962090"/>
            <a:ext cx="5545108"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private</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displayName</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"Scot"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2" name="TextBox 1"/>
          <p:cNvSpPr txBox="1"/>
          <p:nvPr/>
        </p:nvSpPr>
        <p:spPr>
          <a:xfrm>
            <a:off x="9870440" y="3967170"/>
            <a:ext cx="2032929" cy="2308324"/>
          </a:xfrm>
          <a:prstGeom prst="rect">
            <a:avLst/>
          </a:prstGeom>
          <a:noFill/>
        </p:spPr>
        <p:txBody>
          <a:bodyPr wrap="none" rtlCol="0">
            <a:spAutoFit/>
          </a:bodyPr>
          <a:lstStyle/>
          <a:p>
            <a:r>
              <a:rPr lang="en-US" b="1" dirty="0" smtClean="0"/>
              <a:t>Supported Types</a:t>
            </a:r>
          </a:p>
          <a:p>
            <a:pPr marL="285750" indent="-285750">
              <a:buFont typeface="Arial" panose="020B0604020202020204" pitchFamily="34" charset="0"/>
              <a:buChar char="•"/>
            </a:pPr>
            <a:r>
              <a:rPr lang="en-US" dirty="0" err="1" smtClean="0">
                <a:latin typeface="Consolas" panose="020B0609020204030204" pitchFamily="49" charset="0"/>
              </a:rPr>
              <a:t>boolean</a:t>
            </a:r>
            <a:endParaRPr lang="en-US" dirty="0" smtClean="0">
              <a:latin typeface="Consolas" panose="020B0609020204030204" pitchFamily="49" charset="0"/>
            </a:endParaRPr>
          </a:p>
          <a:p>
            <a:pPr marL="285750" indent="-285750">
              <a:buFont typeface="Arial" panose="020B0604020202020204" pitchFamily="34" charset="0"/>
              <a:buChar char="•"/>
            </a:pPr>
            <a:r>
              <a:rPr lang="en-US" dirty="0" smtClean="0">
                <a:latin typeface="Consolas" panose="020B0609020204030204" pitchFamily="49" charset="0"/>
              </a:rPr>
              <a:t>number</a:t>
            </a:r>
          </a:p>
          <a:p>
            <a:pPr marL="285750" indent="-285750">
              <a:buFont typeface="Arial" panose="020B0604020202020204" pitchFamily="34" charset="0"/>
              <a:buChar char="•"/>
            </a:pPr>
            <a:r>
              <a:rPr lang="en-US" dirty="0" smtClean="0">
                <a:latin typeface="Consolas" panose="020B0609020204030204" pitchFamily="49" charset="0"/>
              </a:rPr>
              <a:t>string</a:t>
            </a:r>
          </a:p>
          <a:p>
            <a:pPr marL="285750" indent="-285750">
              <a:buFont typeface="Arial" panose="020B0604020202020204" pitchFamily="34" charset="0"/>
              <a:buChar char="•"/>
            </a:pPr>
            <a:r>
              <a:rPr lang="en-US" dirty="0" smtClean="0">
                <a:latin typeface="Consolas" panose="020B0609020204030204" pitchFamily="49" charset="0"/>
              </a:rPr>
              <a:t>Array&lt;T&gt;</a:t>
            </a:r>
          </a:p>
          <a:p>
            <a:pPr marL="285750" indent="-285750">
              <a:buFont typeface="Arial" panose="020B0604020202020204" pitchFamily="34" charset="0"/>
              <a:buChar char="•"/>
            </a:pPr>
            <a:r>
              <a:rPr lang="en-US" dirty="0" err="1" smtClean="0">
                <a:latin typeface="Consolas" panose="020B0609020204030204" pitchFamily="49" charset="0"/>
              </a:rPr>
              <a:t>enum</a:t>
            </a:r>
            <a:endParaRPr lang="en-US" dirty="0" smtClean="0">
              <a:latin typeface="Consolas" panose="020B0609020204030204" pitchFamily="49" charset="0"/>
            </a:endParaRPr>
          </a:p>
          <a:p>
            <a:pPr marL="285750" indent="-285750">
              <a:buFont typeface="Arial" panose="020B0604020202020204" pitchFamily="34" charset="0"/>
              <a:buChar char="•"/>
            </a:pPr>
            <a:r>
              <a:rPr lang="en-US" dirty="0" smtClean="0">
                <a:latin typeface="Consolas" panose="020B0609020204030204" pitchFamily="49" charset="0"/>
              </a:rPr>
              <a:t>any</a:t>
            </a:r>
          </a:p>
          <a:p>
            <a:pPr marL="285750" indent="-285750">
              <a:buFont typeface="Arial" panose="020B0604020202020204" pitchFamily="34" charset="0"/>
              <a:buChar char="•"/>
            </a:pPr>
            <a:r>
              <a:rPr lang="en-US" dirty="0" smtClean="0">
                <a:latin typeface="Consolas" panose="020B0609020204030204" pitchFamily="49" charset="0"/>
              </a:rPr>
              <a:t>void</a:t>
            </a:r>
          </a:p>
        </p:txBody>
      </p:sp>
    </p:spTree>
    <p:extLst>
      <p:ext uri="{BB962C8B-B14F-4D97-AF65-F5344CB8AC3E}">
        <p14:creationId xmlns:p14="http://schemas.microsoft.com/office/powerpoint/2010/main" val="103275169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ounded Rectangle 58"/>
          <p:cNvSpPr/>
          <p:nvPr/>
        </p:nvSpPr>
        <p:spPr>
          <a:xfrm>
            <a:off x="61327" y="613100"/>
            <a:ext cx="12211709" cy="5396874"/>
          </a:xfrm>
          <a:prstGeom prst="roundRect">
            <a:avLst/>
          </a:prstGeom>
          <a:solidFill>
            <a:schemeClr val="bg1"/>
          </a:solidFill>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4347" tIns="62174" rIns="124347" bIns="62174" numCol="1" spcCol="0" rtlCol="0" fromWordArt="0" anchor="ctr" anchorCtr="0" forceAA="0" compatLnSpc="1">
            <a:prstTxWarp prst="textNoShape">
              <a:avLst/>
            </a:prstTxWarp>
            <a:noAutofit/>
          </a:bodyPr>
          <a:lstStyle/>
          <a:p>
            <a:pPr algn="ctr"/>
            <a:endParaRPr lang="en-US">
              <a:solidFill>
                <a:sysClr val="windowText" lastClr="000000"/>
              </a:solidFill>
            </a:endParaRPr>
          </a:p>
        </p:txBody>
      </p:sp>
      <p:pic>
        <p:nvPicPr>
          <p:cNvPr id="43" name="Picture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64219" y="3001771"/>
            <a:ext cx="1609831" cy="402458"/>
          </a:xfrm>
          <a:prstGeom prst="rect">
            <a:avLst/>
          </a:prstGeom>
        </p:spPr>
      </p:pic>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5878" y="5255939"/>
            <a:ext cx="1254407" cy="271223"/>
          </a:xfrm>
          <a:prstGeom prst="rect">
            <a:avLst/>
          </a:prstGeom>
        </p:spPr>
      </p:pic>
      <p:pic>
        <p:nvPicPr>
          <p:cNvPr id="47" name="Picture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5280" y="898686"/>
            <a:ext cx="1458098" cy="784594"/>
          </a:xfrm>
          <a:prstGeom prst="rect">
            <a:avLst/>
          </a:prstGeom>
        </p:spPr>
      </p:pic>
      <p:pic>
        <p:nvPicPr>
          <p:cNvPr id="48" name="Picture 4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30429" y="1781289"/>
            <a:ext cx="1467999" cy="594685"/>
          </a:xfrm>
          <a:prstGeom prst="rect">
            <a:avLst/>
          </a:prstGeom>
        </p:spPr>
      </p:pic>
      <p:sp>
        <p:nvSpPr>
          <p:cNvPr id="49" name="TextBox 48"/>
          <p:cNvSpPr txBox="1"/>
          <p:nvPr/>
        </p:nvSpPr>
        <p:spPr>
          <a:xfrm>
            <a:off x="491162" y="3475078"/>
            <a:ext cx="3125603" cy="1037165"/>
          </a:xfrm>
          <a:prstGeom prst="rect">
            <a:avLst/>
          </a:prstGeom>
          <a:noFill/>
        </p:spPr>
        <p:txBody>
          <a:bodyPr wrap="square" lIns="182854" tIns="146283" rIns="182854" bIns="146283" rtlCol="0">
            <a:spAutoFit/>
          </a:bodyPr>
          <a:lstStyle/>
          <a:p>
            <a:pPr defTabSz="932681" fontAlgn="auto">
              <a:lnSpc>
                <a:spcPct val="90000"/>
              </a:lnSpc>
              <a:spcBef>
                <a:spcPts val="0"/>
              </a:spcBef>
              <a:spcAft>
                <a:spcPts val="600"/>
              </a:spcAft>
            </a:pPr>
            <a:r>
              <a:rPr lang="en-US" sz="2400" dirty="0">
                <a:solidFill>
                  <a:sysClr val="windowText" lastClr="000000"/>
                </a:solidFill>
                <a:latin typeface="Segoe UI"/>
              </a:rPr>
              <a:t>scot@scothillier.net</a:t>
            </a:r>
          </a:p>
          <a:p>
            <a:pPr defTabSz="932681" fontAlgn="auto">
              <a:lnSpc>
                <a:spcPct val="90000"/>
              </a:lnSpc>
              <a:spcBef>
                <a:spcPts val="0"/>
              </a:spcBef>
              <a:spcAft>
                <a:spcPts val="600"/>
              </a:spcAft>
            </a:pPr>
            <a:r>
              <a:rPr lang="en-US" sz="2400" dirty="0">
                <a:solidFill>
                  <a:sysClr val="windowText" lastClr="000000"/>
                </a:solidFill>
                <a:latin typeface="Segoe UI"/>
              </a:rPr>
              <a:t>@</a:t>
            </a:r>
            <a:r>
              <a:rPr lang="en-US" sz="2400" dirty="0" err="1">
                <a:solidFill>
                  <a:sysClr val="windowText" lastClr="000000"/>
                </a:solidFill>
                <a:latin typeface="Segoe UI"/>
              </a:rPr>
              <a:t>ScotHillier</a:t>
            </a:r>
            <a:endParaRPr lang="en-US" sz="2400" dirty="0">
              <a:solidFill>
                <a:sysClr val="windowText" lastClr="000000"/>
              </a:solidFill>
              <a:latin typeface="Segoe UI"/>
            </a:endParaRPr>
          </a:p>
        </p:txBody>
      </p:sp>
      <p:pic>
        <p:nvPicPr>
          <p:cNvPr id="50" name="Picture 49"/>
          <p:cNvPicPr>
            <a:picLocks noChangeAspect="1"/>
          </p:cNvPicPr>
          <p:nvPr/>
        </p:nvPicPr>
        <p:blipFill>
          <a:blip r:embed="rId6"/>
          <a:stretch>
            <a:fillRect/>
          </a:stretch>
        </p:blipFill>
        <p:spPr>
          <a:xfrm>
            <a:off x="6234268" y="2271633"/>
            <a:ext cx="986657" cy="493329"/>
          </a:xfrm>
          <a:prstGeom prst="rect">
            <a:avLst/>
          </a:prstGeom>
        </p:spPr>
      </p:pic>
      <p:pic>
        <p:nvPicPr>
          <p:cNvPr id="51" name="Picture 5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41687" y="4409530"/>
            <a:ext cx="1501648" cy="769935"/>
          </a:xfrm>
          <a:prstGeom prst="rect">
            <a:avLst/>
          </a:prstGeom>
        </p:spPr>
      </p:pic>
      <p:pic>
        <p:nvPicPr>
          <p:cNvPr id="52" name="Picture 5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60257" y="3539208"/>
            <a:ext cx="2498871" cy="719232"/>
          </a:xfrm>
          <a:prstGeom prst="rect">
            <a:avLst/>
          </a:prstGeom>
        </p:spPr>
      </p:pic>
      <p:sp>
        <p:nvSpPr>
          <p:cNvPr id="53" name="Rectangle 52"/>
          <p:cNvSpPr/>
          <p:nvPr/>
        </p:nvSpPr>
        <p:spPr>
          <a:xfrm>
            <a:off x="8749048" y="2463483"/>
            <a:ext cx="3184226" cy="301621"/>
          </a:xfrm>
          <a:prstGeom prst="rect">
            <a:avLst/>
          </a:prstGeom>
        </p:spPr>
        <p:txBody>
          <a:bodyPr wrap="square">
            <a:spAutoFit/>
          </a:bodyPr>
          <a:lstStyle/>
          <a:p>
            <a:r>
              <a:rPr lang="en-US" sz="1360" dirty="0">
                <a:solidFill>
                  <a:sysClr val="windowText" lastClr="000000"/>
                </a:solidFill>
              </a:rPr>
              <a:t>www.itunity.com/users/scot-hillier</a:t>
            </a:r>
          </a:p>
        </p:txBody>
      </p:sp>
      <p:sp>
        <p:nvSpPr>
          <p:cNvPr id="54" name="Rectangle 53"/>
          <p:cNvSpPr/>
          <p:nvPr/>
        </p:nvSpPr>
        <p:spPr>
          <a:xfrm>
            <a:off x="8749048" y="2960377"/>
            <a:ext cx="2962208" cy="301621"/>
          </a:xfrm>
          <a:prstGeom prst="rect">
            <a:avLst/>
          </a:prstGeom>
        </p:spPr>
        <p:txBody>
          <a:bodyPr wrap="square">
            <a:spAutoFit/>
          </a:bodyPr>
          <a:lstStyle/>
          <a:p>
            <a:r>
              <a:rPr lang="en-US" sz="1360" dirty="0">
                <a:solidFill>
                  <a:sysClr val="windowText" lastClr="000000"/>
                </a:solidFill>
              </a:rPr>
              <a:t>www.criticalpathtraining.com</a:t>
            </a:r>
          </a:p>
        </p:txBody>
      </p:sp>
      <p:sp>
        <p:nvSpPr>
          <p:cNvPr id="55" name="Rectangle 54"/>
          <p:cNvSpPr/>
          <p:nvPr/>
        </p:nvSpPr>
        <p:spPr>
          <a:xfrm>
            <a:off x="8749049" y="3522381"/>
            <a:ext cx="3326593" cy="510909"/>
          </a:xfrm>
          <a:prstGeom prst="rect">
            <a:avLst/>
          </a:prstGeom>
        </p:spPr>
        <p:txBody>
          <a:bodyPr wrap="square">
            <a:spAutoFit/>
          </a:bodyPr>
          <a:lstStyle/>
          <a:p>
            <a:r>
              <a:rPr lang="en-US" sz="1360" dirty="0">
                <a:solidFill>
                  <a:sysClr val="windowText" lastClr="000000"/>
                </a:solidFill>
              </a:rPr>
              <a:t>www.microsoftvirtualacademy.com/Studies/SearchResult.aspx?q=hillier</a:t>
            </a:r>
          </a:p>
        </p:txBody>
      </p:sp>
      <p:sp>
        <p:nvSpPr>
          <p:cNvPr id="56" name="Rectangle 55"/>
          <p:cNvSpPr/>
          <p:nvPr/>
        </p:nvSpPr>
        <p:spPr>
          <a:xfrm>
            <a:off x="8803022" y="4322447"/>
            <a:ext cx="2756901" cy="510909"/>
          </a:xfrm>
          <a:prstGeom prst="rect">
            <a:avLst/>
          </a:prstGeom>
        </p:spPr>
        <p:txBody>
          <a:bodyPr wrap="square">
            <a:spAutoFit/>
          </a:bodyPr>
          <a:lstStyle/>
          <a:p>
            <a:r>
              <a:rPr lang="en-US" sz="1360" dirty="0">
                <a:solidFill>
                  <a:sysClr val="windowText" lastClr="000000"/>
                </a:solidFill>
              </a:rPr>
              <a:t>channel9.msdn.com/</a:t>
            </a:r>
            <a:r>
              <a:rPr lang="en-US" sz="1360" dirty="0" err="1">
                <a:solidFill>
                  <a:sysClr val="windowText" lastClr="000000"/>
                </a:solidFill>
              </a:rPr>
              <a:t>Search?term</a:t>
            </a:r>
            <a:r>
              <a:rPr lang="en-US" sz="1360" dirty="0">
                <a:solidFill>
                  <a:sysClr val="windowText" lastClr="000000"/>
                </a:solidFill>
              </a:rPr>
              <a:t>=hillier#ch9Search</a:t>
            </a:r>
          </a:p>
        </p:txBody>
      </p:sp>
      <p:sp>
        <p:nvSpPr>
          <p:cNvPr id="57" name="Rectangle 56"/>
          <p:cNvSpPr/>
          <p:nvPr/>
        </p:nvSpPr>
        <p:spPr>
          <a:xfrm>
            <a:off x="8812940" y="5099271"/>
            <a:ext cx="2801174" cy="510909"/>
          </a:xfrm>
          <a:prstGeom prst="rect">
            <a:avLst/>
          </a:prstGeom>
        </p:spPr>
        <p:txBody>
          <a:bodyPr wrap="square">
            <a:spAutoFit/>
          </a:bodyPr>
          <a:lstStyle/>
          <a:p>
            <a:r>
              <a:rPr lang="en-US" sz="1360" dirty="0">
                <a:solidFill>
                  <a:sysClr val="windowText" lastClr="000000"/>
                </a:solidFill>
              </a:rPr>
              <a:t>www.pluralsight.com/search/?searchTerm=hillier</a:t>
            </a:r>
          </a:p>
        </p:txBody>
      </p:sp>
      <p:pic>
        <p:nvPicPr>
          <p:cNvPr id="58" name="Picture 5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6889" y="767902"/>
            <a:ext cx="1346423" cy="1512419"/>
          </a:xfrm>
          <a:prstGeom prst="rect">
            <a:avLst/>
          </a:prstGeom>
        </p:spPr>
      </p:pic>
    </p:spTree>
    <p:extLst>
      <p:ext uri="{BB962C8B-B14F-4D97-AF65-F5344CB8AC3E}">
        <p14:creationId xmlns:p14="http://schemas.microsoft.com/office/powerpoint/2010/main" val="27713727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725488" y="1679238"/>
            <a:ext cx="7378943"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class</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Welcome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//private members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private</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displayName</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"Scot Hillier"</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private</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pictureUrl</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"/images/sh.jpg"</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//public methods</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smtClean="0">
                <a:solidFill>
                  <a:srgbClr val="000000"/>
                </a:solidFill>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public</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get_viewModel</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return</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lvl="0" defTabSz="914400" eaLnBrk="0" hangingPunct="0"/>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pictureUrl</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sz="2000" dirty="0" err="1">
                <a:solidFill>
                  <a:srgbClr val="0000FF"/>
                </a:solidFill>
                <a:latin typeface="Consolas" panose="020B0609020204030204" pitchFamily="49" charset="0"/>
                <a:cs typeface="Consolas" panose="020B0609020204030204" pitchFamily="49" charset="0"/>
              </a:rPr>
              <a:t>this</a:t>
            </a: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.pictureUrl</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lvl="0" defTabSz="914400" eaLnBrk="0" hangingPunct="0"/>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displayName</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sz="2000" dirty="0" err="1">
                <a:solidFill>
                  <a:srgbClr val="0000FF"/>
                </a:solidFill>
                <a:latin typeface="Consolas" panose="020B0609020204030204" pitchFamily="49" charset="0"/>
                <a:cs typeface="Consolas" panose="020B0609020204030204" pitchFamily="49" charset="0"/>
              </a:rPr>
              <a:t>this</a:t>
            </a: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.displayName</a:t>
            </a: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7" name="Content Placeholder 6"/>
          <p:cNvSpPr>
            <a:spLocks noGrp="1"/>
          </p:cNvSpPr>
          <p:nvPr>
            <p:ph sz="quarter" idx="11"/>
          </p:nvPr>
        </p:nvSpPr>
        <p:spPr/>
        <p:txBody>
          <a:bodyPr/>
          <a:lstStyle/>
          <a:p>
            <a:r>
              <a:rPr lang="en-US" dirty="0" smtClean="0"/>
              <a:t>Classes</a:t>
            </a:r>
            <a:endParaRPr lang="en-US" dirty="0"/>
          </a:p>
        </p:txBody>
      </p:sp>
    </p:spTree>
    <p:extLst>
      <p:ext uri="{BB962C8B-B14F-4D97-AF65-F5344CB8AC3E}">
        <p14:creationId xmlns:p14="http://schemas.microsoft.com/office/powerpoint/2010/main" val="35042000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body" sz="quarter" idx="10"/>
          </p:nvPr>
        </p:nvSpPr>
        <p:spPr bwMode="auto">
          <a:xfrm>
            <a:off x="467145" y="1598024"/>
            <a:ext cx="9603288"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rPr>
              <a:t>   </a:t>
            </a:r>
            <a:r>
              <a:rPr kumimoji="0" lang="en-US" altLang="en-US" sz="2000" b="0" i="0" u="none" strike="noStrike" cap="none" normalizeH="0" baseline="0" dirty="0" smtClean="0">
                <a:ln>
                  <a:noFill/>
                </a:ln>
                <a:solidFill>
                  <a:srgbClr val="0000FF"/>
                </a:solidFill>
                <a:effectLst/>
              </a:rPr>
              <a:t>interface</a:t>
            </a:r>
            <a:r>
              <a:rPr kumimoji="0" lang="en-US" altLang="en-US" sz="2000" b="0" i="0" u="none" strike="noStrike" cap="none" normalizeH="0" baseline="0" dirty="0" smtClean="0">
                <a:ln>
                  <a:noFill/>
                </a:ln>
                <a:solidFill>
                  <a:srgbClr val="000000"/>
                </a:solidFill>
                <a:effectLst/>
              </a:rPr>
              <a:t> </a:t>
            </a:r>
            <a:r>
              <a:rPr kumimoji="0" lang="en-US" altLang="en-US" sz="2000" b="0" i="0" u="none" strike="noStrike" cap="none" normalizeH="0" baseline="0" dirty="0" err="1" smtClean="0">
                <a:ln>
                  <a:noFill/>
                </a:ln>
                <a:solidFill>
                  <a:srgbClr val="000000"/>
                </a:solidFill>
                <a:effectLst/>
              </a:rPr>
              <a:t>WelcomeData</a:t>
            </a:r>
            <a:r>
              <a:rPr kumimoji="0" lang="en-US" altLang="en-US" sz="2000" b="0" i="0" u="none" strike="noStrike" cap="none" normalizeH="0" baseline="0" dirty="0" smtClean="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rPr>
              <a:t>     </a:t>
            </a:r>
            <a:r>
              <a:rPr kumimoji="0" lang="en-US" altLang="en-US" sz="2000" b="0" i="0" u="none" strike="noStrike" cap="none" normalizeH="0" baseline="0" dirty="0" err="1" smtClean="0">
                <a:ln>
                  <a:noFill/>
                </a:ln>
                <a:solidFill>
                  <a:srgbClr val="000000"/>
                </a:solidFill>
                <a:effectLst/>
              </a:rPr>
              <a:t>pictureUrl</a:t>
            </a:r>
            <a:r>
              <a:rPr kumimoji="0" lang="en-US" altLang="en-US" sz="2000" b="0" i="0" u="none" strike="noStrike" cap="none" normalizeH="0" baseline="0" dirty="0" smtClean="0">
                <a:ln>
                  <a:noFill/>
                </a:ln>
                <a:solidFill>
                  <a:srgbClr val="000000"/>
                </a:solidFill>
                <a:effectLst/>
              </a:rPr>
              <a:t>: </a:t>
            </a:r>
            <a:r>
              <a:rPr kumimoji="0" lang="en-US" altLang="en-US" sz="2000" b="0" i="0" u="none" strike="noStrike" cap="none" normalizeH="0" baseline="0" dirty="0" smtClean="0">
                <a:ln>
                  <a:noFill/>
                </a:ln>
                <a:solidFill>
                  <a:srgbClr val="0000FF"/>
                </a:solidFill>
                <a:effectLst/>
              </a:rPr>
              <a:t>string</a:t>
            </a:r>
            <a:r>
              <a:rPr kumimoji="0" lang="en-US" altLang="en-US" sz="2000" b="0" i="0" u="none" strike="noStrike" cap="none" normalizeH="0" baseline="0" dirty="0" smtClean="0">
                <a:ln>
                  <a:noFill/>
                </a:ln>
                <a:solidFill>
                  <a:srgbClr val="000000"/>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rPr>
              <a:t>     </a:t>
            </a:r>
            <a:r>
              <a:rPr kumimoji="0" lang="en-US" altLang="en-US" sz="2000" b="0" i="0" u="none" strike="noStrike" cap="none" normalizeH="0" baseline="0" dirty="0" err="1" smtClean="0">
                <a:ln>
                  <a:noFill/>
                </a:ln>
                <a:solidFill>
                  <a:srgbClr val="000000"/>
                </a:solidFill>
                <a:effectLst/>
              </a:rPr>
              <a:t>displayName</a:t>
            </a:r>
            <a:r>
              <a:rPr kumimoji="0" lang="en-US" altLang="en-US" sz="2000" b="0" i="0" u="none" strike="noStrike" cap="none" normalizeH="0" baseline="0" dirty="0" smtClean="0">
                <a:ln>
                  <a:noFill/>
                </a:ln>
                <a:solidFill>
                  <a:srgbClr val="000000"/>
                </a:solidFill>
                <a:effectLst/>
              </a:rPr>
              <a:t>: </a:t>
            </a:r>
            <a:r>
              <a:rPr kumimoji="0" lang="en-US" altLang="en-US" sz="2000" b="0" i="0" u="none" strike="noStrike" cap="none" normalizeH="0" baseline="0" dirty="0" smtClean="0">
                <a:ln>
                  <a:noFill/>
                </a:ln>
                <a:solidFill>
                  <a:srgbClr val="0000FF"/>
                </a:solidFill>
                <a:effectLst/>
              </a:rPr>
              <a:t>string</a:t>
            </a:r>
            <a:r>
              <a:rPr kumimoji="0" lang="en-US" altLang="en-US" sz="2000" b="0" i="0" u="none" strike="noStrike" cap="none" normalizeH="0" baseline="0" dirty="0" smtClean="0">
                <a:ln>
                  <a:noFill/>
                </a:ln>
                <a:solidFill>
                  <a:srgbClr val="000000"/>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rPr>
              <a:t>  </a:t>
            </a:r>
            <a:r>
              <a:rPr kumimoji="0" lang="en-US" altLang="en-US" sz="2000" b="0" i="0" u="none" strike="noStrike" cap="none" normalizeH="0" baseline="0" dirty="0" smtClean="0">
                <a:ln>
                  <a:noFill/>
                </a:ln>
                <a:solidFill>
                  <a:srgbClr val="0000FF"/>
                </a:solidFill>
                <a:effectLst/>
              </a:rPr>
              <a:t>class</a:t>
            </a:r>
            <a:r>
              <a:rPr kumimoji="0" lang="en-US" altLang="en-US" sz="2000" b="0" i="0" u="none" strike="noStrike" cap="none" normalizeH="0" baseline="0" dirty="0" smtClean="0">
                <a:ln>
                  <a:noFill/>
                </a:ln>
                <a:solidFill>
                  <a:srgbClr val="000000"/>
                </a:solidFill>
                <a:effectLst/>
              </a:rPr>
              <a:t> Welcome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rPr>
              <a:t>     </a:t>
            </a:r>
            <a:r>
              <a:rPr kumimoji="0" lang="en-US" altLang="en-US" sz="2000" b="0" i="0" u="none" strike="noStrike" cap="none" normalizeH="0" baseline="0" dirty="0" smtClean="0">
                <a:ln>
                  <a:noFill/>
                </a:ln>
                <a:solidFill>
                  <a:srgbClr val="0000FF"/>
                </a:solidFill>
                <a:effectLst/>
              </a:rPr>
              <a:t>public</a:t>
            </a:r>
            <a:r>
              <a:rPr kumimoji="0" lang="en-US" altLang="en-US" sz="2000" b="0" i="0" u="none" strike="noStrike" cap="none" normalizeH="0" baseline="0" dirty="0" smtClean="0">
                <a:ln>
                  <a:noFill/>
                </a:ln>
                <a:solidFill>
                  <a:srgbClr val="000000"/>
                </a:solidFill>
                <a:effectLst/>
              </a:rPr>
              <a:t> </a:t>
            </a:r>
            <a:r>
              <a:rPr kumimoji="0" lang="en-US" altLang="en-US" sz="2000" b="0" i="0" u="none" strike="noStrike" cap="none" normalizeH="0" baseline="0" dirty="0" err="1" smtClean="0">
                <a:ln>
                  <a:noFill/>
                </a:ln>
                <a:solidFill>
                  <a:srgbClr val="000000"/>
                </a:solidFill>
                <a:effectLst/>
              </a:rPr>
              <a:t>get_viewModel</a:t>
            </a:r>
            <a:r>
              <a:rPr kumimoji="0" lang="en-US" altLang="en-US" sz="2000" b="0" i="0" u="none" strike="noStrike" cap="none" normalizeH="0" baseline="0" dirty="0" smtClean="0">
                <a:ln>
                  <a:noFill/>
                </a:ln>
                <a:solidFill>
                  <a:srgbClr val="000000"/>
                </a:solidFill>
                <a:effectLst/>
              </a:rPr>
              <a:t>(): </a:t>
            </a:r>
            <a:r>
              <a:rPr kumimoji="0" lang="en-US" altLang="en-US" sz="2000" b="0" i="0" u="none" strike="noStrike" cap="none" normalizeH="0" baseline="0" dirty="0" err="1" smtClean="0">
                <a:ln>
                  <a:noFill/>
                </a:ln>
                <a:solidFill>
                  <a:srgbClr val="000000"/>
                </a:solidFill>
                <a:effectLst/>
              </a:rPr>
              <a:t>WelcomeData</a:t>
            </a:r>
            <a:r>
              <a:rPr kumimoji="0" lang="en-US" altLang="en-US" sz="2000" b="0" i="0" u="none" strike="noStrike" cap="none" normalizeH="0" baseline="0" dirty="0" smtClean="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rPr>
              <a:t>         </a:t>
            </a:r>
            <a:r>
              <a:rPr kumimoji="0" lang="en-US" altLang="en-US" sz="2000" b="0" i="0" u="none" strike="noStrike" cap="none" normalizeH="0" baseline="0" dirty="0" smtClean="0">
                <a:ln>
                  <a:noFill/>
                </a:ln>
                <a:solidFill>
                  <a:srgbClr val="0000FF"/>
                </a:solidFill>
                <a:effectLst/>
              </a:rPr>
              <a:t>return</a:t>
            </a:r>
            <a:r>
              <a:rPr kumimoji="0" lang="en-US" altLang="en-US" sz="2000" b="0" i="0" u="none" strike="noStrike" cap="none" normalizeH="0" baseline="0" dirty="0" smtClean="0">
                <a:ln>
                  <a:noFill/>
                </a:ln>
                <a:solidFill>
                  <a:srgbClr val="000000"/>
                </a:solidFill>
                <a:effectLst/>
              </a:rPr>
              <a:t> {</a:t>
            </a:r>
          </a:p>
          <a:p>
            <a:pPr lvl="0" defTabSz="914400">
              <a:spcBef>
                <a:spcPct val="0"/>
              </a:spcBef>
            </a:pPr>
            <a:r>
              <a:rPr kumimoji="0" lang="en-US" altLang="en-US" sz="2000" b="0" i="0" u="none" strike="noStrike" cap="none" normalizeH="0" baseline="0" dirty="0" smtClean="0">
                <a:ln>
                  <a:noFill/>
                </a:ln>
                <a:solidFill>
                  <a:srgbClr val="000000"/>
                </a:solidFill>
                <a:effectLst/>
              </a:rPr>
              <a:t>             </a:t>
            </a:r>
            <a:r>
              <a:rPr kumimoji="0" lang="en-US" altLang="en-US" sz="2000" b="0" i="0" u="none" strike="noStrike" cap="none" normalizeH="0" baseline="0" dirty="0" smtClean="0">
                <a:ln>
                  <a:noFill/>
                </a:ln>
                <a:solidFill>
                  <a:srgbClr val="A31515"/>
                </a:solidFill>
                <a:effectLst/>
              </a:rPr>
              <a:t>"</a:t>
            </a:r>
            <a:r>
              <a:rPr kumimoji="0" lang="en-US" altLang="en-US" sz="2000" b="0" i="0" u="none" strike="noStrike" cap="none" normalizeH="0" baseline="0" dirty="0" err="1" smtClean="0">
                <a:ln>
                  <a:noFill/>
                </a:ln>
                <a:solidFill>
                  <a:srgbClr val="A31515"/>
                </a:solidFill>
                <a:effectLst/>
              </a:rPr>
              <a:t>pictureUrl</a:t>
            </a:r>
            <a:r>
              <a:rPr kumimoji="0" lang="en-US" altLang="en-US" sz="2000" b="0" i="0" u="none" strike="noStrike" cap="none" normalizeH="0" baseline="0" dirty="0" smtClean="0">
                <a:ln>
                  <a:noFill/>
                </a:ln>
                <a:solidFill>
                  <a:srgbClr val="A31515"/>
                </a:solidFill>
                <a:effectLst/>
              </a:rPr>
              <a:t>"</a:t>
            </a:r>
            <a:r>
              <a:rPr kumimoji="0" lang="en-US" altLang="en-US" sz="2000" b="0" i="0" u="none" strike="noStrike" cap="none" normalizeH="0" baseline="0" dirty="0" smtClean="0">
                <a:ln>
                  <a:noFill/>
                </a:ln>
                <a:solidFill>
                  <a:srgbClr val="000000"/>
                </a:solidFill>
                <a:effectLst/>
              </a:rPr>
              <a:t>: </a:t>
            </a:r>
            <a:r>
              <a:rPr lang="en-US" altLang="en-US" sz="2000" dirty="0" err="1">
                <a:solidFill>
                  <a:srgbClr val="0000FF"/>
                </a:solidFill>
              </a:rPr>
              <a:t>this</a:t>
            </a:r>
            <a:r>
              <a:rPr kumimoji="0" lang="en-US" altLang="en-US" sz="2000" b="0" i="0" u="none" strike="noStrike" cap="none" normalizeH="0" baseline="0" dirty="0" err="1" smtClean="0">
                <a:ln>
                  <a:noFill/>
                </a:ln>
                <a:solidFill>
                  <a:srgbClr val="000000"/>
                </a:solidFill>
                <a:effectLst/>
              </a:rPr>
              <a:t>.pictureUrl</a:t>
            </a:r>
            <a:r>
              <a:rPr kumimoji="0" lang="en-US" altLang="en-US" sz="2000" b="0" i="0" u="none" strike="noStrike" cap="none" normalizeH="0" baseline="0" dirty="0" smtClean="0">
                <a:ln>
                  <a:noFill/>
                </a:ln>
                <a:solidFill>
                  <a:srgbClr val="000000"/>
                </a:solidFill>
                <a:effectLst/>
              </a:rPr>
              <a:t>,</a:t>
            </a:r>
          </a:p>
          <a:p>
            <a:pPr lvl="0" defTabSz="914400">
              <a:spcBef>
                <a:spcPct val="0"/>
              </a:spcBef>
            </a:pPr>
            <a:r>
              <a:rPr kumimoji="0" lang="en-US" altLang="en-US" sz="2000" b="0" i="0" u="none" strike="noStrike" cap="none" normalizeH="0" baseline="0" dirty="0" smtClean="0">
                <a:ln>
                  <a:noFill/>
                </a:ln>
                <a:solidFill>
                  <a:srgbClr val="000000"/>
                </a:solidFill>
                <a:effectLst/>
              </a:rPr>
              <a:t>             </a:t>
            </a:r>
            <a:r>
              <a:rPr kumimoji="0" lang="en-US" altLang="en-US" sz="2000" b="0" i="0" u="none" strike="noStrike" cap="none" normalizeH="0" baseline="0" dirty="0" smtClean="0">
                <a:ln>
                  <a:noFill/>
                </a:ln>
                <a:solidFill>
                  <a:srgbClr val="A31515"/>
                </a:solidFill>
                <a:effectLst/>
              </a:rPr>
              <a:t>"</a:t>
            </a:r>
            <a:r>
              <a:rPr kumimoji="0" lang="en-US" altLang="en-US" sz="2000" b="0" i="0" u="none" strike="noStrike" cap="none" normalizeH="0" baseline="0" dirty="0" err="1" smtClean="0">
                <a:ln>
                  <a:noFill/>
                </a:ln>
                <a:solidFill>
                  <a:srgbClr val="A31515"/>
                </a:solidFill>
                <a:effectLst/>
              </a:rPr>
              <a:t>displayName</a:t>
            </a:r>
            <a:r>
              <a:rPr kumimoji="0" lang="en-US" altLang="en-US" sz="2000" b="0" i="0" u="none" strike="noStrike" cap="none" normalizeH="0" baseline="0" dirty="0" smtClean="0">
                <a:ln>
                  <a:noFill/>
                </a:ln>
                <a:solidFill>
                  <a:srgbClr val="A31515"/>
                </a:solidFill>
                <a:effectLst/>
              </a:rPr>
              <a:t>"</a:t>
            </a:r>
            <a:r>
              <a:rPr kumimoji="0" lang="en-US" altLang="en-US" sz="2000" b="0" i="0" u="none" strike="noStrike" cap="none" normalizeH="0" baseline="0" dirty="0" smtClean="0">
                <a:ln>
                  <a:noFill/>
                </a:ln>
                <a:solidFill>
                  <a:srgbClr val="000000"/>
                </a:solidFill>
                <a:effectLst/>
              </a:rPr>
              <a:t>: </a:t>
            </a:r>
            <a:r>
              <a:rPr lang="en-US" altLang="en-US" sz="2000" dirty="0" err="1">
                <a:solidFill>
                  <a:srgbClr val="0000FF"/>
                </a:solidFill>
              </a:rPr>
              <a:t>this</a:t>
            </a:r>
            <a:r>
              <a:rPr kumimoji="0" lang="en-US" altLang="en-US" sz="2000" b="0" i="0" u="none" strike="noStrike" cap="none" normalizeH="0" baseline="0" dirty="0" err="1" smtClean="0">
                <a:ln>
                  <a:noFill/>
                </a:ln>
                <a:solidFill>
                  <a:srgbClr val="000000"/>
                </a:solidFill>
                <a:effectLst/>
              </a:rPr>
              <a:t>.displayName</a:t>
            </a:r>
            <a:endParaRPr kumimoji="0" lang="en-US" altLang="en-US" sz="2000" b="0" i="0" u="none" strike="noStrike" cap="none" normalizeH="0" baseline="0" dirty="0" smtClean="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smtClean="0">
                <a:solidFill>
                  <a:srgbClr val="000000"/>
                </a:solidFill>
              </a:rPr>
              <a:t>  }</a:t>
            </a:r>
            <a:endParaRPr kumimoji="0" lang="en-US" altLang="en-US" sz="2000" b="0" i="0" u="none" strike="noStrike" cap="none" normalizeH="0" baseline="0" dirty="0" smtClean="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3" name="Content Placeholder 2"/>
          <p:cNvSpPr>
            <a:spLocks noGrp="1"/>
          </p:cNvSpPr>
          <p:nvPr>
            <p:ph sz="quarter" idx="11"/>
          </p:nvPr>
        </p:nvSpPr>
        <p:spPr/>
        <p:txBody>
          <a:bodyPr/>
          <a:lstStyle/>
          <a:p>
            <a:r>
              <a:rPr lang="en-US" dirty="0" smtClean="0"/>
              <a:t>Interfaces</a:t>
            </a:r>
            <a:endParaRPr lang="en-US" dirty="0"/>
          </a:p>
        </p:txBody>
      </p:sp>
      <p:sp>
        <p:nvSpPr>
          <p:cNvPr id="6" name="Rectangle 5"/>
          <p:cNvSpPr/>
          <p:nvPr/>
        </p:nvSpPr>
        <p:spPr bwMode="auto">
          <a:xfrm>
            <a:off x="7646936" y="3483884"/>
            <a:ext cx="2895600" cy="381000"/>
          </a:xfrm>
          <a:prstGeom prst="rect">
            <a:avLst/>
          </a:prstGeom>
          <a:solidFill>
            <a:srgbClr val="7030A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Implement Interface</a:t>
            </a:r>
            <a:endParaRPr lang="en-US" sz="2000" dirty="0">
              <a:gradFill>
                <a:gsLst>
                  <a:gs pos="0">
                    <a:srgbClr val="FFFFFF"/>
                  </a:gs>
                  <a:gs pos="100000">
                    <a:srgbClr val="FFFFFF"/>
                  </a:gs>
                </a:gsLst>
                <a:lin ang="5400000" scaled="0"/>
              </a:gradFill>
            </a:endParaRPr>
          </a:p>
        </p:txBody>
      </p:sp>
      <p:sp>
        <p:nvSpPr>
          <p:cNvPr id="5" name="Rectangle 4"/>
          <p:cNvSpPr/>
          <p:nvPr/>
        </p:nvSpPr>
        <p:spPr bwMode="auto">
          <a:xfrm>
            <a:off x="6482397" y="1730539"/>
            <a:ext cx="2895600" cy="381000"/>
          </a:xfrm>
          <a:prstGeom prst="rect">
            <a:avLst/>
          </a:prstGeom>
          <a:solidFill>
            <a:srgbClr val="7030A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Define Interface</a:t>
            </a:r>
            <a:endParaRPr lang="en-US" sz="2000" dirty="0">
              <a:gradFill>
                <a:gsLst>
                  <a:gs pos="0">
                    <a:srgbClr val="FFFFFF"/>
                  </a:gs>
                  <a:gs pos="100000">
                    <a:srgbClr val="FFFFFF"/>
                  </a:gs>
                </a:gsLst>
                <a:lin ang="5400000" scaled="0"/>
              </a:gradFill>
            </a:endParaRPr>
          </a:p>
        </p:txBody>
      </p:sp>
      <p:cxnSp>
        <p:nvCxnSpPr>
          <p:cNvPr id="7" name="Straight Arrow Connector 6"/>
          <p:cNvCxnSpPr/>
          <p:nvPr/>
        </p:nvCxnSpPr>
        <p:spPr>
          <a:xfrm flipH="1">
            <a:off x="4851717" y="1916006"/>
            <a:ext cx="1676400" cy="10065"/>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6884936" y="3647552"/>
            <a:ext cx="762000" cy="0"/>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471860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type="body" sz="quarter" idx="10"/>
          </p:nvPr>
        </p:nvSpPr>
        <p:spPr bwMode="auto">
          <a:xfrm>
            <a:off x="828358" y="1356993"/>
            <a:ext cx="7802136" cy="53245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649840"/>
                </a:solidFill>
                <a:effectLst/>
              </a:rPr>
              <a:t>//define module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rPr>
              <a:t>module</a:t>
            </a:r>
            <a:r>
              <a:rPr kumimoji="0" lang="en-US" altLang="en-US" sz="2000" b="0" i="0" u="none" strike="noStrike" cap="none" normalizeH="0" baseline="0" dirty="0" smtClean="0">
                <a:ln>
                  <a:noFill/>
                </a:ln>
                <a:solidFill>
                  <a:srgbClr val="000000"/>
                </a:solidFill>
                <a:effectLst/>
              </a:rPr>
              <a:t> Wingtip { </a:t>
            </a:r>
          </a:p>
          <a:p>
            <a:pPr lvl="0" defTabSz="914400">
              <a:spcBef>
                <a:spcPct val="0"/>
              </a:spcBef>
            </a:pPr>
            <a:r>
              <a:rPr lang="en-US" altLang="en-US" sz="2000" dirty="0" smtClean="0">
                <a:solidFill>
                  <a:srgbClr val="0000FF"/>
                </a:solidFill>
              </a:rPr>
              <a:t>    export class</a:t>
            </a:r>
            <a:r>
              <a:rPr lang="en-US" altLang="en-US" sz="2000" dirty="0">
                <a:solidFill>
                  <a:srgbClr val="000000"/>
                </a:solidFill>
              </a:rPr>
              <a:t> Welcome {</a:t>
            </a:r>
          </a:p>
          <a:p>
            <a:pPr lvl="0" defTabSz="914400">
              <a:spcBef>
                <a:spcPct val="0"/>
              </a:spcBef>
            </a:pPr>
            <a:r>
              <a:rPr lang="en-US" altLang="en-US" sz="2000" dirty="0">
                <a:solidFill>
                  <a:srgbClr val="000000"/>
                </a:solidFill>
              </a:rPr>
              <a:t>     </a:t>
            </a:r>
            <a:r>
              <a:rPr lang="en-US" altLang="en-US" sz="2000" dirty="0" smtClean="0">
                <a:solidFill>
                  <a:srgbClr val="000000"/>
                </a:solidFill>
              </a:rPr>
              <a:t>   </a:t>
            </a:r>
            <a:r>
              <a:rPr lang="en-US" altLang="en-US" sz="2000" dirty="0" smtClean="0">
                <a:solidFill>
                  <a:srgbClr val="0000FF"/>
                </a:solidFill>
              </a:rPr>
              <a:t>private</a:t>
            </a:r>
            <a:r>
              <a:rPr lang="en-US" altLang="en-US" sz="2000" dirty="0">
                <a:solidFill>
                  <a:srgbClr val="000000"/>
                </a:solidFill>
              </a:rPr>
              <a:t> </a:t>
            </a:r>
            <a:r>
              <a:rPr lang="en-US" altLang="en-US" sz="2000" dirty="0" err="1">
                <a:solidFill>
                  <a:srgbClr val="000000"/>
                </a:solidFill>
              </a:rPr>
              <a:t>displayName</a:t>
            </a:r>
            <a:r>
              <a:rPr lang="en-US" altLang="en-US" sz="2000" dirty="0">
                <a:solidFill>
                  <a:srgbClr val="000000"/>
                </a:solidFill>
              </a:rPr>
              <a:t>: </a:t>
            </a:r>
            <a:r>
              <a:rPr lang="en-US" altLang="en-US" sz="2000" dirty="0">
                <a:solidFill>
                  <a:srgbClr val="0000FF"/>
                </a:solidFill>
              </a:rPr>
              <a:t>string</a:t>
            </a:r>
            <a:r>
              <a:rPr lang="en-US" altLang="en-US" sz="2000" dirty="0">
                <a:solidFill>
                  <a:srgbClr val="000000"/>
                </a:solidFill>
              </a:rPr>
              <a:t> = </a:t>
            </a:r>
            <a:r>
              <a:rPr lang="en-US" altLang="en-US" sz="2000" dirty="0">
                <a:solidFill>
                  <a:srgbClr val="A31515"/>
                </a:solidFill>
              </a:rPr>
              <a:t>"Scot Hillier"</a:t>
            </a:r>
            <a:r>
              <a:rPr lang="en-US" altLang="en-US" sz="2000" dirty="0">
                <a:solidFill>
                  <a:srgbClr val="000000"/>
                </a:solidFill>
              </a:rPr>
              <a:t>;</a:t>
            </a:r>
          </a:p>
          <a:p>
            <a:pPr lvl="0" defTabSz="914400">
              <a:spcBef>
                <a:spcPct val="0"/>
              </a:spcBef>
            </a:pPr>
            <a:r>
              <a:rPr lang="en-US" altLang="en-US" sz="2000" dirty="0">
                <a:solidFill>
                  <a:srgbClr val="000000"/>
                </a:solidFill>
              </a:rPr>
              <a:t>     </a:t>
            </a:r>
            <a:r>
              <a:rPr lang="en-US" altLang="en-US" sz="2000" dirty="0" smtClean="0">
                <a:solidFill>
                  <a:srgbClr val="000000"/>
                </a:solidFill>
              </a:rPr>
              <a:t>   </a:t>
            </a:r>
            <a:r>
              <a:rPr lang="en-US" altLang="en-US" sz="2000" dirty="0" smtClean="0">
                <a:solidFill>
                  <a:srgbClr val="0000FF"/>
                </a:solidFill>
              </a:rPr>
              <a:t>private</a:t>
            </a:r>
            <a:r>
              <a:rPr lang="en-US" altLang="en-US" sz="2000" dirty="0">
                <a:solidFill>
                  <a:srgbClr val="000000"/>
                </a:solidFill>
              </a:rPr>
              <a:t> </a:t>
            </a:r>
            <a:r>
              <a:rPr lang="en-US" altLang="en-US" sz="2000" dirty="0" err="1">
                <a:solidFill>
                  <a:srgbClr val="000000"/>
                </a:solidFill>
              </a:rPr>
              <a:t>pictureUrl</a:t>
            </a:r>
            <a:r>
              <a:rPr lang="en-US" altLang="en-US" sz="2000" dirty="0">
                <a:solidFill>
                  <a:srgbClr val="000000"/>
                </a:solidFill>
              </a:rPr>
              <a:t>: </a:t>
            </a:r>
            <a:r>
              <a:rPr lang="en-US" altLang="en-US" sz="2000" dirty="0">
                <a:solidFill>
                  <a:srgbClr val="0000FF"/>
                </a:solidFill>
              </a:rPr>
              <a:t>string</a:t>
            </a:r>
            <a:r>
              <a:rPr lang="en-US" altLang="en-US" sz="2000" dirty="0">
                <a:solidFill>
                  <a:srgbClr val="000000"/>
                </a:solidFill>
              </a:rPr>
              <a:t> = </a:t>
            </a:r>
            <a:r>
              <a:rPr lang="en-US" altLang="en-US" sz="2000" dirty="0">
                <a:solidFill>
                  <a:srgbClr val="A31515"/>
                </a:solidFill>
              </a:rPr>
              <a:t>"/images/sh.jpg"</a:t>
            </a:r>
            <a:r>
              <a:rPr lang="en-US" altLang="en-US" sz="2000" dirty="0">
                <a:solidFill>
                  <a:srgbClr val="000000"/>
                </a:solidFill>
              </a:rPr>
              <a:t>;</a:t>
            </a:r>
          </a:p>
          <a:p>
            <a:pPr lvl="0" defTabSz="914400">
              <a:spcBef>
                <a:spcPct val="0"/>
              </a:spcBef>
            </a:pPr>
            <a:r>
              <a:rPr lang="en-US" altLang="en-US" sz="2000" dirty="0">
                <a:solidFill>
                  <a:srgbClr val="000000"/>
                </a:solidFill>
              </a:rPr>
              <a:t>     </a:t>
            </a:r>
            <a:endParaRPr lang="en-US" altLang="en-US" sz="2000" dirty="0" smtClean="0">
              <a:solidFill>
                <a:srgbClr val="000000"/>
              </a:solidFill>
            </a:endParaRPr>
          </a:p>
          <a:p>
            <a:pPr lvl="0" defTabSz="914400">
              <a:spcBef>
                <a:spcPct val="0"/>
              </a:spcBef>
            </a:pPr>
            <a:r>
              <a:rPr lang="en-US" altLang="en-US" sz="2000" dirty="0">
                <a:solidFill>
                  <a:srgbClr val="000000"/>
                </a:solidFill>
              </a:rPr>
              <a:t> </a:t>
            </a:r>
            <a:r>
              <a:rPr lang="en-US" altLang="en-US" sz="2000" dirty="0" smtClean="0">
                <a:solidFill>
                  <a:srgbClr val="000000"/>
                </a:solidFill>
              </a:rPr>
              <a:t>   </a:t>
            </a:r>
            <a:r>
              <a:rPr lang="en-US" altLang="en-US" sz="2000" dirty="0">
                <a:solidFill>
                  <a:srgbClr val="000000"/>
                </a:solidFill>
              </a:rPr>
              <a:t>   </a:t>
            </a:r>
            <a:r>
              <a:rPr lang="en-US" altLang="en-US" sz="2000" dirty="0" smtClean="0">
                <a:solidFill>
                  <a:srgbClr val="000000"/>
                </a:solidFill>
              </a:rPr>
              <a:t> </a:t>
            </a:r>
            <a:r>
              <a:rPr lang="en-US" altLang="en-US" sz="2000" dirty="0" smtClean="0">
                <a:solidFill>
                  <a:srgbClr val="0000FF"/>
                </a:solidFill>
              </a:rPr>
              <a:t>public</a:t>
            </a:r>
            <a:r>
              <a:rPr lang="en-US" altLang="en-US" sz="2000" dirty="0">
                <a:solidFill>
                  <a:srgbClr val="000000"/>
                </a:solidFill>
              </a:rPr>
              <a:t> </a:t>
            </a:r>
            <a:r>
              <a:rPr lang="en-US" altLang="en-US" sz="2000" dirty="0" err="1">
                <a:solidFill>
                  <a:srgbClr val="000000"/>
                </a:solidFill>
              </a:rPr>
              <a:t>get_viewModel</a:t>
            </a:r>
            <a:r>
              <a:rPr lang="en-US" altLang="en-US" sz="2000" dirty="0">
                <a:solidFill>
                  <a:srgbClr val="000000"/>
                </a:solidFill>
              </a:rPr>
              <a:t>() { </a:t>
            </a:r>
          </a:p>
          <a:p>
            <a:pPr lvl="0" defTabSz="914400">
              <a:spcBef>
                <a:spcPct val="0"/>
              </a:spcBef>
            </a:pPr>
            <a:r>
              <a:rPr lang="en-US" altLang="en-US" sz="2000" dirty="0">
                <a:solidFill>
                  <a:srgbClr val="000000"/>
                </a:solidFill>
              </a:rPr>
              <a:t>        </a:t>
            </a:r>
            <a:r>
              <a:rPr lang="en-US" altLang="en-US" sz="2000" dirty="0" smtClean="0">
                <a:solidFill>
                  <a:srgbClr val="000000"/>
                </a:solidFill>
              </a:rPr>
              <a:t>    </a:t>
            </a:r>
            <a:r>
              <a:rPr lang="en-US" altLang="en-US" sz="2000" dirty="0" smtClean="0">
                <a:solidFill>
                  <a:srgbClr val="0000FF"/>
                </a:solidFill>
              </a:rPr>
              <a:t>return</a:t>
            </a:r>
            <a:r>
              <a:rPr lang="en-US" altLang="en-US" sz="2000" dirty="0">
                <a:solidFill>
                  <a:srgbClr val="000000"/>
                </a:solidFill>
              </a:rPr>
              <a:t> {</a:t>
            </a:r>
          </a:p>
          <a:p>
            <a:pPr lvl="0" defTabSz="914400">
              <a:spcBef>
                <a:spcPct val="0"/>
              </a:spcBef>
            </a:pPr>
            <a:r>
              <a:rPr lang="en-US" altLang="en-US" sz="2000" dirty="0">
                <a:solidFill>
                  <a:srgbClr val="000000"/>
                </a:solidFill>
              </a:rPr>
              <a:t>             </a:t>
            </a:r>
            <a:r>
              <a:rPr lang="en-US" altLang="en-US" sz="2000" dirty="0" smtClean="0">
                <a:solidFill>
                  <a:srgbClr val="000000"/>
                </a:solidFill>
              </a:rPr>
              <a:t>   </a:t>
            </a:r>
            <a:r>
              <a:rPr lang="en-US" altLang="en-US" sz="2000" dirty="0" smtClean="0">
                <a:solidFill>
                  <a:srgbClr val="A31515"/>
                </a:solidFill>
              </a:rPr>
              <a:t>"</a:t>
            </a:r>
            <a:r>
              <a:rPr lang="en-US" altLang="en-US" sz="2000" dirty="0" err="1">
                <a:solidFill>
                  <a:srgbClr val="A31515"/>
                </a:solidFill>
              </a:rPr>
              <a:t>pictureUrl</a:t>
            </a:r>
            <a:r>
              <a:rPr lang="en-US" altLang="en-US" sz="2000" dirty="0">
                <a:solidFill>
                  <a:srgbClr val="A31515"/>
                </a:solidFill>
              </a:rPr>
              <a:t>"</a:t>
            </a:r>
            <a:r>
              <a:rPr lang="en-US" altLang="en-US" sz="2000" dirty="0">
                <a:solidFill>
                  <a:srgbClr val="000000"/>
                </a:solidFill>
              </a:rPr>
              <a:t>: </a:t>
            </a:r>
            <a:r>
              <a:rPr lang="en-US" altLang="en-US" sz="2000" dirty="0" err="1">
                <a:solidFill>
                  <a:srgbClr val="0000FF"/>
                </a:solidFill>
              </a:rPr>
              <a:t>this</a:t>
            </a:r>
            <a:r>
              <a:rPr lang="en-US" altLang="en-US" sz="2000" dirty="0" err="1" smtClean="0">
                <a:solidFill>
                  <a:srgbClr val="000000"/>
                </a:solidFill>
              </a:rPr>
              <a:t>.pictureUrl</a:t>
            </a:r>
            <a:r>
              <a:rPr lang="en-US" altLang="en-US" sz="2000" dirty="0">
                <a:solidFill>
                  <a:srgbClr val="000000"/>
                </a:solidFill>
              </a:rPr>
              <a:t>,</a:t>
            </a:r>
          </a:p>
          <a:p>
            <a:pPr lvl="0" defTabSz="914400">
              <a:spcBef>
                <a:spcPct val="0"/>
              </a:spcBef>
            </a:pPr>
            <a:r>
              <a:rPr lang="en-US" altLang="en-US" sz="2000" dirty="0">
                <a:solidFill>
                  <a:srgbClr val="000000"/>
                </a:solidFill>
              </a:rPr>
              <a:t>             </a:t>
            </a:r>
            <a:r>
              <a:rPr lang="en-US" altLang="en-US" sz="2000" dirty="0" smtClean="0">
                <a:solidFill>
                  <a:srgbClr val="000000"/>
                </a:solidFill>
              </a:rPr>
              <a:t>   </a:t>
            </a:r>
            <a:r>
              <a:rPr lang="en-US" altLang="en-US" sz="2000" dirty="0" smtClean="0">
                <a:solidFill>
                  <a:srgbClr val="A31515"/>
                </a:solidFill>
              </a:rPr>
              <a:t>"</a:t>
            </a:r>
            <a:r>
              <a:rPr lang="en-US" altLang="en-US" sz="2000" dirty="0" err="1">
                <a:solidFill>
                  <a:srgbClr val="A31515"/>
                </a:solidFill>
              </a:rPr>
              <a:t>displayName</a:t>
            </a:r>
            <a:r>
              <a:rPr lang="en-US" altLang="en-US" sz="2000" dirty="0">
                <a:solidFill>
                  <a:srgbClr val="A31515"/>
                </a:solidFill>
              </a:rPr>
              <a:t>"</a:t>
            </a:r>
            <a:r>
              <a:rPr lang="en-US" altLang="en-US" sz="2000" dirty="0">
                <a:solidFill>
                  <a:srgbClr val="000000"/>
                </a:solidFill>
              </a:rPr>
              <a:t>: </a:t>
            </a:r>
            <a:r>
              <a:rPr lang="en-US" altLang="en-US" sz="2000" dirty="0" err="1">
                <a:solidFill>
                  <a:srgbClr val="0000FF"/>
                </a:solidFill>
              </a:rPr>
              <a:t>this</a:t>
            </a:r>
            <a:r>
              <a:rPr lang="en-US" altLang="en-US" sz="2000" dirty="0" err="1" smtClean="0">
                <a:solidFill>
                  <a:srgbClr val="000000"/>
                </a:solidFill>
              </a:rPr>
              <a:t>.displayName</a:t>
            </a:r>
            <a:endParaRPr lang="en-US" altLang="en-US" sz="2000" dirty="0">
              <a:solidFill>
                <a:srgbClr val="000000"/>
              </a:solidFill>
            </a:endParaRPr>
          </a:p>
          <a:p>
            <a:pPr lvl="0" defTabSz="914400">
              <a:spcBef>
                <a:spcPct val="0"/>
              </a:spcBef>
            </a:pPr>
            <a:r>
              <a:rPr lang="en-US" altLang="en-US" sz="2000" dirty="0">
                <a:solidFill>
                  <a:srgbClr val="000000"/>
                </a:solidFill>
              </a:rPr>
              <a:t>         </a:t>
            </a:r>
            <a:r>
              <a:rPr lang="en-US" altLang="en-US" sz="2000" dirty="0" smtClean="0">
                <a:solidFill>
                  <a:srgbClr val="000000"/>
                </a:solidFill>
              </a:rPr>
              <a:t>   };</a:t>
            </a:r>
            <a:endParaRPr lang="en-US" altLang="en-US" sz="2000" dirty="0">
              <a:solidFill>
                <a:srgbClr val="000000"/>
              </a:solidFill>
            </a:endParaRPr>
          </a:p>
          <a:p>
            <a:pPr lvl="0" defTabSz="914400">
              <a:spcBef>
                <a:spcPct val="0"/>
              </a:spcBef>
            </a:pPr>
            <a:r>
              <a:rPr lang="en-US" altLang="en-US" sz="2000" dirty="0">
                <a:solidFill>
                  <a:srgbClr val="000000"/>
                </a:solidFill>
              </a:rPr>
              <a:t>     </a:t>
            </a:r>
            <a:r>
              <a:rPr lang="en-US" altLang="en-US" sz="2000" dirty="0" smtClean="0">
                <a:solidFill>
                  <a:srgbClr val="000000"/>
                </a:solidFill>
              </a:rPr>
              <a:t>   }</a:t>
            </a:r>
            <a:endParaRPr lang="en-US" altLang="en-US" sz="2000" dirty="0">
              <a:solidFill>
                <a:srgbClr val="000000"/>
              </a:solidFill>
            </a:endParaRPr>
          </a:p>
          <a:p>
            <a:pPr lvl="0" defTabSz="914400">
              <a:spcBef>
                <a:spcPct val="0"/>
              </a:spcBef>
            </a:pPr>
            <a:r>
              <a:rPr lang="en-US" altLang="en-US" sz="2000" dirty="0">
                <a:solidFill>
                  <a:srgbClr val="000000"/>
                </a:solidFill>
              </a:rPr>
              <a:t> </a:t>
            </a:r>
            <a:r>
              <a:rPr lang="en-US" altLang="en-US" sz="2000" dirty="0" smtClean="0">
                <a:solidFill>
                  <a:srgbClr val="00000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smtClean="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smtClean="0">
                <a:solidFill>
                  <a:srgbClr val="649840"/>
                </a:solidFill>
                <a:latin typeface="Arial" panose="020B0604020202020204" pitchFamily="34" charset="0"/>
              </a:rPr>
              <a:t>//use module</a:t>
            </a:r>
            <a:endParaRPr lang="en-US" altLang="en-US" sz="2000" dirty="0">
              <a:solidFill>
                <a:srgbClr val="64984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err="1">
                <a:solidFill>
                  <a:srgbClr val="0000FF"/>
                </a:solidFill>
              </a:rPr>
              <a:t>var</a:t>
            </a:r>
            <a:r>
              <a:rPr lang="en-US" altLang="en-US" sz="2000" dirty="0" smtClean="0">
                <a:solidFill>
                  <a:schemeClr val="tx1"/>
                </a:solidFill>
              </a:rPr>
              <a:t> </a:t>
            </a:r>
            <a:r>
              <a:rPr lang="en-US" altLang="en-US" sz="2000" dirty="0" err="1" smtClean="0">
                <a:solidFill>
                  <a:schemeClr val="tx1"/>
                </a:solidFill>
              </a:rPr>
              <a:t>vm</a:t>
            </a:r>
            <a:r>
              <a:rPr lang="en-US" altLang="en-US" sz="2000" dirty="0" smtClean="0">
                <a:solidFill>
                  <a:schemeClr val="tx1"/>
                </a:solidFill>
              </a:rPr>
              <a:t> = </a:t>
            </a:r>
            <a:r>
              <a:rPr lang="en-US" altLang="en-US" sz="2000" dirty="0">
                <a:solidFill>
                  <a:srgbClr val="0000FF"/>
                </a:solidFill>
              </a:rPr>
              <a:t>new</a:t>
            </a:r>
            <a:r>
              <a:rPr lang="en-US" altLang="en-US" sz="2000" dirty="0" smtClean="0">
                <a:solidFill>
                  <a:schemeClr val="tx1"/>
                </a:solidFill>
              </a:rPr>
              <a:t> </a:t>
            </a:r>
            <a:r>
              <a:rPr lang="en-US" altLang="en-US" sz="2000" dirty="0" err="1" smtClean="0">
                <a:solidFill>
                  <a:schemeClr val="tx1"/>
                </a:solidFill>
              </a:rPr>
              <a:t>Wingtip.Welcome</a:t>
            </a:r>
            <a:r>
              <a:rPr lang="en-US" altLang="en-US" sz="2000" dirty="0" smtClean="0">
                <a:solidFill>
                  <a:schemeClr val="tx1"/>
                </a:solidFill>
              </a:rPr>
              <a:t>();</a:t>
            </a:r>
            <a:endParaRPr kumimoji="0" lang="en-US" altLang="en-US" sz="2000" b="0" i="0" u="none" strike="noStrike" cap="none" normalizeH="0" baseline="0" dirty="0" smtClean="0">
              <a:ln>
                <a:noFill/>
              </a:ln>
              <a:solidFill>
                <a:schemeClr val="tx1"/>
              </a:solidFill>
              <a:effectLst/>
            </a:endParaRPr>
          </a:p>
        </p:txBody>
      </p:sp>
      <p:sp>
        <p:nvSpPr>
          <p:cNvPr id="3" name="Content Placeholder 2"/>
          <p:cNvSpPr>
            <a:spLocks noGrp="1"/>
          </p:cNvSpPr>
          <p:nvPr>
            <p:ph sz="quarter" idx="11"/>
          </p:nvPr>
        </p:nvSpPr>
        <p:spPr/>
        <p:txBody>
          <a:bodyPr/>
          <a:lstStyle/>
          <a:p>
            <a:r>
              <a:rPr lang="en-US" dirty="0" smtClean="0"/>
              <a:t>Internal Modules</a:t>
            </a:r>
            <a:endParaRPr lang="en-US" dirty="0"/>
          </a:p>
        </p:txBody>
      </p:sp>
    </p:spTree>
    <p:extLst>
      <p:ext uri="{BB962C8B-B14F-4D97-AF65-F5344CB8AC3E}">
        <p14:creationId xmlns:p14="http://schemas.microsoft.com/office/powerpoint/2010/main" val="169727189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type="body" sz="quarter" idx="10"/>
          </p:nvPr>
        </p:nvSpPr>
        <p:spPr bwMode="auto">
          <a:xfrm>
            <a:off x="828358" y="1203105"/>
            <a:ext cx="7802136"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649840"/>
                </a:solidFill>
                <a:effectLst/>
              </a:rPr>
              <a:t>//</a:t>
            </a:r>
            <a:r>
              <a:rPr kumimoji="0" lang="en-US" altLang="en-US" sz="2000" b="0" i="0" u="none" strike="noStrike" cap="none" normalizeH="0" baseline="0" dirty="0" err="1" smtClean="0">
                <a:ln>
                  <a:noFill/>
                </a:ln>
                <a:solidFill>
                  <a:srgbClr val="649840"/>
                </a:solidFill>
                <a:effectLst/>
              </a:rPr>
              <a:t>wingtip.ts</a:t>
            </a:r>
            <a:endParaRPr kumimoji="0" lang="en-US" altLang="en-US" sz="2000" b="0" i="0" u="none" strike="noStrike" cap="none" normalizeH="0" baseline="0" dirty="0" smtClean="0">
              <a:ln>
                <a:noFill/>
              </a:ln>
              <a:solidFill>
                <a:srgbClr val="64984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rPr>
              <a:t>export module</a:t>
            </a:r>
            <a:r>
              <a:rPr kumimoji="0" lang="en-US" altLang="en-US" sz="2000" b="0" i="0" u="none" strike="noStrike" cap="none" normalizeH="0" baseline="0" dirty="0" smtClean="0">
                <a:ln>
                  <a:noFill/>
                </a:ln>
                <a:solidFill>
                  <a:srgbClr val="000000"/>
                </a:solidFill>
                <a:effectLst/>
              </a:rPr>
              <a:t> Wingtip { </a:t>
            </a:r>
          </a:p>
          <a:p>
            <a:pPr lvl="0" defTabSz="914400">
              <a:spcBef>
                <a:spcPct val="0"/>
              </a:spcBef>
            </a:pPr>
            <a:r>
              <a:rPr lang="en-US" altLang="en-US" sz="2000" dirty="0" smtClean="0">
                <a:solidFill>
                  <a:srgbClr val="0000FF"/>
                </a:solidFill>
              </a:rPr>
              <a:t>    export class</a:t>
            </a:r>
            <a:r>
              <a:rPr lang="en-US" altLang="en-US" sz="2000" dirty="0">
                <a:solidFill>
                  <a:srgbClr val="000000"/>
                </a:solidFill>
              </a:rPr>
              <a:t> Welcome {</a:t>
            </a:r>
          </a:p>
          <a:p>
            <a:pPr lvl="0" defTabSz="914400">
              <a:spcBef>
                <a:spcPct val="0"/>
              </a:spcBef>
            </a:pPr>
            <a:r>
              <a:rPr lang="en-US" altLang="en-US" sz="2000" dirty="0">
                <a:solidFill>
                  <a:srgbClr val="000000"/>
                </a:solidFill>
              </a:rPr>
              <a:t>     </a:t>
            </a:r>
            <a:r>
              <a:rPr lang="en-US" altLang="en-US" sz="2000" dirty="0" smtClean="0">
                <a:solidFill>
                  <a:srgbClr val="000000"/>
                </a:solidFill>
              </a:rPr>
              <a:t>   </a:t>
            </a:r>
            <a:r>
              <a:rPr lang="en-US" altLang="en-US" sz="2000" dirty="0" smtClean="0">
                <a:solidFill>
                  <a:srgbClr val="0000FF"/>
                </a:solidFill>
              </a:rPr>
              <a:t>private</a:t>
            </a:r>
            <a:r>
              <a:rPr lang="en-US" altLang="en-US" sz="2000" dirty="0">
                <a:solidFill>
                  <a:srgbClr val="000000"/>
                </a:solidFill>
              </a:rPr>
              <a:t> </a:t>
            </a:r>
            <a:r>
              <a:rPr lang="en-US" altLang="en-US" sz="2000" dirty="0" err="1">
                <a:solidFill>
                  <a:srgbClr val="000000"/>
                </a:solidFill>
              </a:rPr>
              <a:t>displayName</a:t>
            </a:r>
            <a:r>
              <a:rPr lang="en-US" altLang="en-US" sz="2000" dirty="0">
                <a:solidFill>
                  <a:srgbClr val="000000"/>
                </a:solidFill>
              </a:rPr>
              <a:t>: </a:t>
            </a:r>
            <a:r>
              <a:rPr lang="en-US" altLang="en-US" sz="2000" dirty="0">
                <a:solidFill>
                  <a:srgbClr val="0000FF"/>
                </a:solidFill>
              </a:rPr>
              <a:t>string</a:t>
            </a:r>
            <a:r>
              <a:rPr lang="en-US" altLang="en-US" sz="2000" dirty="0">
                <a:solidFill>
                  <a:srgbClr val="000000"/>
                </a:solidFill>
              </a:rPr>
              <a:t> = </a:t>
            </a:r>
            <a:r>
              <a:rPr lang="en-US" altLang="en-US" sz="2000" dirty="0">
                <a:solidFill>
                  <a:srgbClr val="A31515"/>
                </a:solidFill>
              </a:rPr>
              <a:t>"Scot Hillier"</a:t>
            </a:r>
            <a:r>
              <a:rPr lang="en-US" altLang="en-US" sz="2000" dirty="0">
                <a:solidFill>
                  <a:srgbClr val="000000"/>
                </a:solidFill>
              </a:rPr>
              <a:t>;</a:t>
            </a:r>
          </a:p>
          <a:p>
            <a:pPr lvl="0" defTabSz="914400">
              <a:spcBef>
                <a:spcPct val="0"/>
              </a:spcBef>
            </a:pPr>
            <a:r>
              <a:rPr lang="en-US" altLang="en-US" sz="2000" dirty="0">
                <a:solidFill>
                  <a:srgbClr val="000000"/>
                </a:solidFill>
              </a:rPr>
              <a:t>     </a:t>
            </a:r>
            <a:r>
              <a:rPr lang="en-US" altLang="en-US" sz="2000" dirty="0" smtClean="0">
                <a:solidFill>
                  <a:srgbClr val="000000"/>
                </a:solidFill>
              </a:rPr>
              <a:t>   </a:t>
            </a:r>
            <a:r>
              <a:rPr lang="en-US" altLang="en-US" sz="2000" dirty="0" smtClean="0">
                <a:solidFill>
                  <a:srgbClr val="0000FF"/>
                </a:solidFill>
              </a:rPr>
              <a:t>private</a:t>
            </a:r>
            <a:r>
              <a:rPr lang="en-US" altLang="en-US" sz="2000" dirty="0">
                <a:solidFill>
                  <a:srgbClr val="000000"/>
                </a:solidFill>
              </a:rPr>
              <a:t> </a:t>
            </a:r>
            <a:r>
              <a:rPr lang="en-US" altLang="en-US" sz="2000" dirty="0" err="1">
                <a:solidFill>
                  <a:srgbClr val="000000"/>
                </a:solidFill>
              </a:rPr>
              <a:t>pictureUrl</a:t>
            </a:r>
            <a:r>
              <a:rPr lang="en-US" altLang="en-US" sz="2000" dirty="0">
                <a:solidFill>
                  <a:srgbClr val="000000"/>
                </a:solidFill>
              </a:rPr>
              <a:t>: </a:t>
            </a:r>
            <a:r>
              <a:rPr lang="en-US" altLang="en-US" sz="2000" dirty="0">
                <a:solidFill>
                  <a:srgbClr val="0000FF"/>
                </a:solidFill>
              </a:rPr>
              <a:t>string</a:t>
            </a:r>
            <a:r>
              <a:rPr lang="en-US" altLang="en-US" sz="2000" dirty="0">
                <a:solidFill>
                  <a:srgbClr val="000000"/>
                </a:solidFill>
              </a:rPr>
              <a:t> = </a:t>
            </a:r>
            <a:r>
              <a:rPr lang="en-US" altLang="en-US" sz="2000" dirty="0">
                <a:solidFill>
                  <a:srgbClr val="A31515"/>
                </a:solidFill>
              </a:rPr>
              <a:t>"/images/sh.jpg"</a:t>
            </a:r>
            <a:r>
              <a:rPr lang="en-US" altLang="en-US" sz="2000" dirty="0">
                <a:solidFill>
                  <a:srgbClr val="000000"/>
                </a:solidFill>
              </a:rPr>
              <a:t>;</a:t>
            </a:r>
          </a:p>
          <a:p>
            <a:pPr lvl="0" defTabSz="914400">
              <a:spcBef>
                <a:spcPct val="0"/>
              </a:spcBef>
            </a:pPr>
            <a:r>
              <a:rPr lang="en-US" altLang="en-US" sz="2000" dirty="0">
                <a:solidFill>
                  <a:srgbClr val="000000"/>
                </a:solidFill>
              </a:rPr>
              <a:t>     </a:t>
            </a:r>
            <a:endParaRPr lang="en-US" altLang="en-US" sz="2000" dirty="0" smtClean="0">
              <a:solidFill>
                <a:srgbClr val="000000"/>
              </a:solidFill>
            </a:endParaRPr>
          </a:p>
          <a:p>
            <a:pPr lvl="0" defTabSz="914400">
              <a:spcBef>
                <a:spcPct val="0"/>
              </a:spcBef>
            </a:pPr>
            <a:r>
              <a:rPr lang="en-US" altLang="en-US" sz="2000" dirty="0">
                <a:solidFill>
                  <a:srgbClr val="000000"/>
                </a:solidFill>
              </a:rPr>
              <a:t> </a:t>
            </a:r>
            <a:r>
              <a:rPr lang="en-US" altLang="en-US" sz="2000" dirty="0" smtClean="0">
                <a:solidFill>
                  <a:srgbClr val="000000"/>
                </a:solidFill>
              </a:rPr>
              <a:t>   </a:t>
            </a:r>
            <a:r>
              <a:rPr lang="en-US" altLang="en-US" sz="2000" dirty="0">
                <a:solidFill>
                  <a:srgbClr val="000000"/>
                </a:solidFill>
              </a:rPr>
              <a:t>   </a:t>
            </a:r>
            <a:r>
              <a:rPr lang="en-US" altLang="en-US" sz="2000" dirty="0" smtClean="0">
                <a:solidFill>
                  <a:srgbClr val="000000"/>
                </a:solidFill>
              </a:rPr>
              <a:t> </a:t>
            </a:r>
            <a:r>
              <a:rPr lang="en-US" altLang="en-US" sz="2000" dirty="0" smtClean="0">
                <a:solidFill>
                  <a:srgbClr val="0000FF"/>
                </a:solidFill>
              </a:rPr>
              <a:t>public</a:t>
            </a:r>
            <a:r>
              <a:rPr lang="en-US" altLang="en-US" sz="2000" dirty="0">
                <a:solidFill>
                  <a:srgbClr val="000000"/>
                </a:solidFill>
              </a:rPr>
              <a:t> </a:t>
            </a:r>
            <a:r>
              <a:rPr lang="en-US" altLang="en-US" sz="2000" dirty="0" err="1">
                <a:solidFill>
                  <a:srgbClr val="000000"/>
                </a:solidFill>
              </a:rPr>
              <a:t>get_viewModel</a:t>
            </a:r>
            <a:r>
              <a:rPr lang="en-US" altLang="en-US" sz="2000" dirty="0">
                <a:solidFill>
                  <a:srgbClr val="000000"/>
                </a:solidFill>
              </a:rPr>
              <a:t>() { </a:t>
            </a:r>
          </a:p>
          <a:p>
            <a:pPr lvl="0" defTabSz="914400">
              <a:spcBef>
                <a:spcPct val="0"/>
              </a:spcBef>
            </a:pPr>
            <a:r>
              <a:rPr lang="en-US" altLang="en-US" sz="2000" dirty="0">
                <a:solidFill>
                  <a:srgbClr val="000000"/>
                </a:solidFill>
              </a:rPr>
              <a:t>        </a:t>
            </a:r>
            <a:r>
              <a:rPr lang="en-US" altLang="en-US" sz="2000" dirty="0" smtClean="0">
                <a:solidFill>
                  <a:srgbClr val="000000"/>
                </a:solidFill>
              </a:rPr>
              <a:t>    </a:t>
            </a:r>
            <a:r>
              <a:rPr lang="en-US" altLang="en-US" sz="2000" dirty="0" smtClean="0">
                <a:solidFill>
                  <a:srgbClr val="0000FF"/>
                </a:solidFill>
              </a:rPr>
              <a:t>return</a:t>
            </a:r>
            <a:r>
              <a:rPr lang="en-US" altLang="en-US" sz="2000" dirty="0">
                <a:solidFill>
                  <a:srgbClr val="000000"/>
                </a:solidFill>
              </a:rPr>
              <a:t> {</a:t>
            </a:r>
          </a:p>
          <a:p>
            <a:pPr lvl="0" defTabSz="914400">
              <a:spcBef>
                <a:spcPct val="0"/>
              </a:spcBef>
            </a:pPr>
            <a:r>
              <a:rPr lang="en-US" altLang="en-US" sz="2000" dirty="0">
                <a:solidFill>
                  <a:srgbClr val="000000"/>
                </a:solidFill>
              </a:rPr>
              <a:t>             </a:t>
            </a:r>
            <a:r>
              <a:rPr lang="en-US" altLang="en-US" sz="2000" dirty="0" smtClean="0">
                <a:solidFill>
                  <a:srgbClr val="000000"/>
                </a:solidFill>
              </a:rPr>
              <a:t>   </a:t>
            </a:r>
            <a:r>
              <a:rPr lang="en-US" altLang="en-US" sz="2000" dirty="0" smtClean="0">
                <a:solidFill>
                  <a:srgbClr val="A31515"/>
                </a:solidFill>
              </a:rPr>
              <a:t>"</a:t>
            </a:r>
            <a:r>
              <a:rPr lang="en-US" altLang="en-US" sz="2000" dirty="0" err="1">
                <a:solidFill>
                  <a:srgbClr val="A31515"/>
                </a:solidFill>
              </a:rPr>
              <a:t>pictureUrl</a:t>
            </a:r>
            <a:r>
              <a:rPr lang="en-US" altLang="en-US" sz="2000" dirty="0">
                <a:solidFill>
                  <a:srgbClr val="A31515"/>
                </a:solidFill>
              </a:rPr>
              <a:t>"</a:t>
            </a:r>
            <a:r>
              <a:rPr lang="en-US" altLang="en-US" sz="2000" dirty="0">
                <a:solidFill>
                  <a:srgbClr val="000000"/>
                </a:solidFill>
              </a:rPr>
              <a:t>: </a:t>
            </a:r>
            <a:r>
              <a:rPr lang="en-US" altLang="en-US" sz="2000" dirty="0" err="1">
                <a:solidFill>
                  <a:srgbClr val="0000FF"/>
                </a:solidFill>
              </a:rPr>
              <a:t>this</a:t>
            </a:r>
            <a:r>
              <a:rPr lang="en-US" altLang="en-US" sz="2000" dirty="0" err="1" smtClean="0">
                <a:solidFill>
                  <a:srgbClr val="000000"/>
                </a:solidFill>
              </a:rPr>
              <a:t>.pictureUrl</a:t>
            </a:r>
            <a:r>
              <a:rPr lang="en-US" altLang="en-US" sz="2000" dirty="0">
                <a:solidFill>
                  <a:srgbClr val="000000"/>
                </a:solidFill>
              </a:rPr>
              <a:t>,</a:t>
            </a:r>
          </a:p>
          <a:p>
            <a:pPr lvl="0" defTabSz="914400">
              <a:spcBef>
                <a:spcPct val="0"/>
              </a:spcBef>
            </a:pPr>
            <a:r>
              <a:rPr lang="en-US" altLang="en-US" sz="2000" dirty="0">
                <a:solidFill>
                  <a:srgbClr val="000000"/>
                </a:solidFill>
              </a:rPr>
              <a:t>             </a:t>
            </a:r>
            <a:r>
              <a:rPr lang="en-US" altLang="en-US" sz="2000" dirty="0" smtClean="0">
                <a:solidFill>
                  <a:srgbClr val="000000"/>
                </a:solidFill>
              </a:rPr>
              <a:t>   </a:t>
            </a:r>
            <a:r>
              <a:rPr lang="en-US" altLang="en-US" sz="2000" dirty="0" smtClean="0">
                <a:solidFill>
                  <a:srgbClr val="A31515"/>
                </a:solidFill>
              </a:rPr>
              <a:t>"</a:t>
            </a:r>
            <a:r>
              <a:rPr lang="en-US" altLang="en-US" sz="2000" dirty="0" err="1">
                <a:solidFill>
                  <a:srgbClr val="A31515"/>
                </a:solidFill>
              </a:rPr>
              <a:t>displayName</a:t>
            </a:r>
            <a:r>
              <a:rPr lang="en-US" altLang="en-US" sz="2000" dirty="0">
                <a:solidFill>
                  <a:srgbClr val="A31515"/>
                </a:solidFill>
              </a:rPr>
              <a:t>"</a:t>
            </a:r>
            <a:r>
              <a:rPr lang="en-US" altLang="en-US" sz="2000" dirty="0">
                <a:solidFill>
                  <a:srgbClr val="000000"/>
                </a:solidFill>
              </a:rPr>
              <a:t>: </a:t>
            </a:r>
            <a:r>
              <a:rPr lang="en-US" altLang="en-US" sz="2000" dirty="0" err="1">
                <a:solidFill>
                  <a:srgbClr val="0000FF"/>
                </a:solidFill>
              </a:rPr>
              <a:t>this</a:t>
            </a:r>
            <a:r>
              <a:rPr lang="en-US" altLang="en-US" sz="2000" dirty="0" err="1" smtClean="0">
                <a:solidFill>
                  <a:srgbClr val="000000"/>
                </a:solidFill>
              </a:rPr>
              <a:t>.displayName</a:t>
            </a:r>
            <a:endParaRPr lang="en-US" altLang="en-US" sz="2000" dirty="0">
              <a:solidFill>
                <a:srgbClr val="000000"/>
              </a:solidFill>
            </a:endParaRPr>
          </a:p>
          <a:p>
            <a:pPr lvl="0" defTabSz="914400">
              <a:spcBef>
                <a:spcPct val="0"/>
              </a:spcBef>
            </a:pPr>
            <a:r>
              <a:rPr lang="en-US" altLang="en-US" sz="2000" dirty="0">
                <a:solidFill>
                  <a:srgbClr val="000000"/>
                </a:solidFill>
              </a:rPr>
              <a:t>         </a:t>
            </a:r>
            <a:r>
              <a:rPr lang="en-US" altLang="en-US" sz="2000" dirty="0" smtClean="0">
                <a:solidFill>
                  <a:srgbClr val="000000"/>
                </a:solidFill>
              </a:rPr>
              <a:t>   };</a:t>
            </a:r>
            <a:endParaRPr lang="en-US" altLang="en-US" sz="2000" dirty="0">
              <a:solidFill>
                <a:srgbClr val="000000"/>
              </a:solidFill>
            </a:endParaRPr>
          </a:p>
          <a:p>
            <a:pPr lvl="0" defTabSz="914400">
              <a:spcBef>
                <a:spcPct val="0"/>
              </a:spcBef>
            </a:pPr>
            <a:r>
              <a:rPr lang="en-US" altLang="en-US" sz="2000" dirty="0">
                <a:solidFill>
                  <a:srgbClr val="000000"/>
                </a:solidFill>
              </a:rPr>
              <a:t>     </a:t>
            </a:r>
            <a:r>
              <a:rPr lang="en-US" altLang="en-US" sz="2000" dirty="0" smtClean="0">
                <a:solidFill>
                  <a:srgbClr val="000000"/>
                </a:solidFill>
              </a:rPr>
              <a:t>   }</a:t>
            </a:r>
            <a:endParaRPr lang="en-US" altLang="en-US" sz="2000" dirty="0">
              <a:solidFill>
                <a:srgbClr val="000000"/>
              </a:solidFill>
            </a:endParaRPr>
          </a:p>
          <a:p>
            <a:pPr lvl="0" defTabSz="914400">
              <a:spcBef>
                <a:spcPct val="0"/>
              </a:spcBef>
            </a:pPr>
            <a:r>
              <a:rPr lang="en-US" altLang="en-US" sz="2000" dirty="0">
                <a:solidFill>
                  <a:srgbClr val="000000"/>
                </a:solidFill>
              </a:rPr>
              <a:t> </a:t>
            </a:r>
            <a:r>
              <a:rPr lang="en-US" altLang="en-US" sz="2000" dirty="0" smtClean="0">
                <a:solidFill>
                  <a:srgbClr val="00000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smtClean="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smtClean="0">
                <a:solidFill>
                  <a:srgbClr val="649840"/>
                </a:solidFill>
                <a:latin typeface="Arial" panose="020B0604020202020204" pitchFamily="34" charset="0"/>
              </a:rPr>
              <a:t>//</a:t>
            </a:r>
            <a:r>
              <a:rPr lang="en-US" altLang="en-US" sz="2000" dirty="0" err="1" smtClean="0">
                <a:solidFill>
                  <a:srgbClr val="649840"/>
                </a:solidFill>
                <a:latin typeface="Arial" panose="020B0604020202020204" pitchFamily="34" charset="0"/>
              </a:rPr>
              <a:t>app.ts</a:t>
            </a:r>
            <a:endParaRPr lang="en-US" altLang="en-US" sz="2000" dirty="0">
              <a:solidFill>
                <a:srgbClr val="64984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smtClean="0">
                <a:solidFill>
                  <a:srgbClr val="0000FF"/>
                </a:solidFill>
              </a:rPr>
              <a:t>import </a:t>
            </a:r>
            <a:r>
              <a:rPr lang="en-US" altLang="en-US" sz="2000" dirty="0">
                <a:solidFill>
                  <a:schemeClr val="tx1"/>
                </a:solidFill>
              </a:rPr>
              <a:t>{Wingtip} from</a:t>
            </a:r>
            <a:r>
              <a:rPr lang="en-US" altLang="en-US" sz="2000" dirty="0" smtClean="0">
                <a:solidFill>
                  <a:srgbClr val="0000FF"/>
                </a:solidFill>
              </a:rPr>
              <a:t> </a:t>
            </a:r>
            <a:r>
              <a:rPr lang="en-US" altLang="en-US" sz="2000" dirty="0">
                <a:solidFill>
                  <a:srgbClr val="A31515"/>
                </a:solidFill>
              </a:rPr>
              <a:t>'wingtip'</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err="1" smtClean="0">
                <a:solidFill>
                  <a:srgbClr val="0000FF"/>
                </a:solidFill>
              </a:rPr>
              <a:t>var</a:t>
            </a:r>
            <a:r>
              <a:rPr lang="en-US" altLang="en-US" sz="2000" dirty="0" smtClean="0">
                <a:solidFill>
                  <a:schemeClr val="tx1"/>
                </a:solidFill>
              </a:rPr>
              <a:t> </a:t>
            </a:r>
            <a:r>
              <a:rPr lang="en-US" altLang="en-US" sz="2000" dirty="0" err="1" smtClean="0">
                <a:solidFill>
                  <a:schemeClr val="tx1"/>
                </a:solidFill>
              </a:rPr>
              <a:t>vm</a:t>
            </a:r>
            <a:r>
              <a:rPr lang="en-US" altLang="en-US" sz="2000" dirty="0" smtClean="0">
                <a:solidFill>
                  <a:schemeClr val="tx1"/>
                </a:solidFill>
              </a:rPr>
              <a:t> = </a:t>
            </a:r>
            <a:r>
              <a:rPr lang="en-US" altLang="en-US" sz="2000" dirty="0">
                <a:solidFill>
                  <a:srgbClr val="0000FF"/>
                </a:solidFill>
              </a:rPr>
              <a:t>new</a:t>
            </a:r>
            <a:r>
              <a:rPr lang="en-US" altLang="en-US" sz="2000" dirty="0" smtClean="0">
                <a:solidFill>
                  <a:schemeClr val="tx1"/>
                </a:solidFill>
              </a:rPr>
              <a:t> </a:t>
            </a:r>
            <a:r>
              <a:rPr lang="en-US" altLang="en-US" sz="2000" dirty="0" err="1" smtClean="0">
                <a:solidFill>
                  <a:schemeClr val="tx1"/>
                </a:solidFill>
              </a:rPr>
              <a:t>Wingtip.Welcome</a:t>
            </a:r>
            <a:r>
              <a:rPr lang="en-US" altLang="en-US" sz="2000" dirty="0" smtClean="0">
                <a:solidFill>
                  <a:schemeClr val="tx1"/>
                </a:solidFill>
              </a:rPr>
              <a:t>();</a:t>
            </a:r>
            <a:endParaRPr kumimoji="0" lang="en-US" altLang="en-US" sz="2000" b="0" i="0" u="none" strike="noStrike" cap="none" normalizeH="0" baseline="0" dirty="0" smtClean="0">
              <a:ln>
                <a:noFill/>
              </a:ln>
              <a:solidFill>
                <a:schemeClr val="tx1"/>
              </a:solidFill>
              <a:effectLst/>
            </a:endParaRPr>
          </a:p>
        </p:txBody>
      </p:sp>
      <p:sp>
        <p:nvSpPr>
          <p:cNvPr id="3" name="Content Placeholder 2"/>
          <p:cNvSpPr>
            <a:spLocks noGrp="1"/>
          </p:cNvSpPr>
          <p:nvPr>
            <p:ph sz="quarter" idx="11"/>
          </p:nvPr>
        </p:nvSpPr>
        <p:spPr/>
        <p:txBody>
          <a:bodyPr/>
          <a:lstStyle/>
          <a:p>
            <a:r>
              <a:rPr lang="en-US" dirty="0" smtClean="0"/>
              <a:t>External Modules</a:t>
            </a:r>
            <a:endParaRPr lang="en-US" dirty="0"/>
          </a:p>
        </p:txBody>
      </p:sp>
    </p:spTree>
    <p:extLst>
      <p:ext uri="{BB962C8B-B14F-4D97-AF65-F5344CB8AC3E}">
        <p14:creationId xmlns:p14="http://schemas.microsoft.com/office/powerpoint/2010/main" val="2871302968"/>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Definition Files</a:t>
            </a:r>
            <a:endParaRPr lang="en-US" dirty="0"/>
          </a:p>
        </p:txBody>
      </p:sp>
      <p:sp>
        <p:nvSpPr>
          <p:cNvPr id="3" name="Content Placeholder 2"/>
          <p:cNvSpPr>
            <a:spLocks noGrp="1"/>
          </p:cNvSpPr>
          <p:nvPr>
            <p:ph idx="1"/>
          </p:nvPr>
        </p:nvSpPr>
        <p:spPr>
          <a:xfrm>
            <a:off x="621824" y="1632057"/>
            <a:ext cx="11192828" cy="4743343"/>
          </a:xfrm>
        </p:spPr>
        <p:txBody>
          <a:bodyPr/>
          <a:lstStyle/>
          <a:p>
            <a:pPr marL="0" indent="0">
              <a:buNone/>
            </a:pPr>
            <a:r>
              <a:rPr lang="en-US" dirty="0" smtClean="0"/>
              <a:t>Supports the use of external libraries</a:t>
            </a:r>
          </a:p>
          <a:p>
            <a:pPr marL="0" indent="0">
              <a:buNone/>
            </a:pPr>
            <a:r>
              <a:rPr lang="en-US" dirty="0" smtClean="0"/>
              <a:t>Provides </a:t>
            </a:r>
            <a:r>
              <a:rPr lang="en-US" dirty="0" err="1" smtClean="0"/>
              <a:t>intellisense</a:t>
            </a:r>
            <a:r>
              <a:rPr lang="en-US" dirty="0" smtClean="0"/>
              <a:t> in TypeScript environment</a:t>
            </a:r>
          </a:p>
          <a:p>
            <a:pPr marL="0" indent="0">
              <a:buNone/>
            </a:pPr>
            <a:r>
              <a:rPr lang="en-US" dirty="0" smtClean="0"/>
              <a:t>Takes the form of a *.</a:t>
            </a:r>
            <a:r>
              <a:rPr lang="en-US" dirty="0" err="1" smtClean="0"/>
              <a:t>d.ts</a:t>
            </a:r>
            <a:r>
              <a:rPr lang="en-US" dirty="0" smtClean="0"/>
              <a:t> file</a:t>
            </a:r>
          </a:p>
          <a:p>
            <a:pPr marL="0" indent="0">
              <a:buNone/>
            </a:pPr>
            <a:r>
              <a:rPr lang="en-US" dirty="0" smtClean="0"/>
              <a:t>Available </a:t>
            </a:r>
            <a:r>
              <a:rPr lang="en-US" dirty="0" smtClean="0"/>
              <a:t>“</a:t>
            </a:r>
            <a:r>
              <a:rPr lang="en-US" dirty="0" err="1" smtClean="0"/>
              <a:t>typings</a:t>
            </a:r>
            <a:r>
              <a:rPr lang="en-US" dirty="0" smtClean="0"/>
              <a:t>” NPM package</a:t>
            </a:r>
            <a:endParaRPr lang="en-US" dirty="0" smtClean="0"/>
          </a:p>
          <a:p>
            <a:pPr marL="621747" lvl="1" indent="0">
              <a:buNone/>
            </a:pPr>
            <a:r>
              <a:rPr lang="en-US" sz="2400" dirty="0" err="1" smtClean="0"/>
              <a:t>npm</a:t>
            </a:r>
            <a:r>
              <a:rPr lang="en-US" sz="2400" dirty="0" smtClean="0"/>
              <a:t> install </a:t>
            </a:r>
            <a:r>
              <a:rPr lang="en-US" sz="2400" dirty="0" err="1" smtClean="0"/>
              <a:t>typings</a:t>
            </a:r>
            <a:r>
              <a:rPr lang="en-US" sz="2400" dirty="0" smtClean="0"/>
              <a:t> –global</a:t>
            </a:r>
          </a:p>
          <a:p>
            <a:pPr marL="621747" lvl="1" indent="0">
              <a:buNone/>
            </a:pPr>
            <a:r>
              <a:rPr lang="en-US" sz="2400" dirty="0" err="1" smtClean="0"/>
              <a:t>typings</a:t>
            </a:r>
            <a:r>
              <a:rPr lang="en-US" sz="2400" dirty="0" smtClean="0"/>
              <a:t> install </a:t>
            </a:r>
            <a:r>
              <a:rPr lang="en-US" sz="2400" dirty="0" err="1" smtClean="0"/>
              <a:t>sharepoint</a:t>
            </a:r>
            <a:r>
              <a:rPr lang="en-US" sz="2400" dirty="0" smtClean="0"/>
              <a:t> –ambient </a:t>
            </a:r>
            <a:r>
              <a:rPr lang="en-US" sz="2400" smtClean="0"/>
              <a:t>--save</a:t>
            </a:r>
            <a:endParaRPr lang="en-US" sz="2400" dirty="0"/>
          </a:p>
        </p:txBody>
      </p:sp>
    </p:spTree>
    <p:extLst>
      <p:ext uri="{BB962C8B-B14F-4D97-AF65-F5344CB8AC3E}">
        <p14:creationId xmlns:p14="http://schemas.microsoft.com/office/powerpoint/2010/main" val="9868735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p:nvPr>
        </p:nvSpPr>
        <p:spPr bwMode="auto">
          <a:xfrm>
            <a:off x="726239" y="2078929"/>
            <a:ext cx="10776750" cy="14982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4347" tIns="62174" rIns="124347" bIns="62174" numCol="1" anchor="ctr" anchorCtr="0" compatLnSpc="1">
            <a:prstTxWarp prst="textNoShape">
              <a:avLst/>
            </a:prstTxWarp>
          </a:bodyPr>
          <a:lstStyle/>
          <a:p>
            <a:pPr algn="l" eaLnBrk="1" hangingPunct="1"/>
            <a:r>
              <a:rPr lang="en-US" altLang="en-US" dirty="0" smtClean="0">
                <a:latin typeface="Source Sans Pro" pitchFamily="34" charset="0"/>
              </a:rPr>
              <a:t>DEMO</a:t>
            </a:r>
          </a:p>
        </p:txBody>
      </p:sp>
      <p:sp>
        <p:nvSpPr>
          <p:cNvPr id="2" name="TextBox 1"/>
          <p:cNvSpPr txBox="1"/>
          <p:nvPr/>
        </p:nvSpPr>
        <p:spPr>
          <a:xfrm>
            <a:off x="844976" y="3934326"/>
            <a:ext cx="2342308" cy="369332"/>
          </a:xfrm>
          <a:prstGeom prst="rect">
            <a:avLst/>
          </a:prstGeom>
          <a:noFill/>
        </p:spPr>
        <p:txBody>
          <a:bodyPr wrap="none" rtlCol="0">
            <a:spAutoFit/>
          </a:bodyPr>
          <a:lstStyle/>
          <a:p>
            <a:r>
              <a:rPr lang="en-US" dirty="0" smtClean="0">
                <a:solidFill>
                  <a:srgbClr val="E0E0E0"/>
                </a:solidFill>
              </a:rPr>
              <a:t>TypeScript Modules</a:t>
            </a:r>
            <a:endParaRPr lang="en-US" dirty="0">
              <a:solidFill>
                <a:srgbClr val="E0E0E0"/>
              </a:solidFill>
            </a:endParaRPr>
          </a:p>
        </p:txBody>
      </p:sp>
    </p:spTree>
    <p:extLst>
      <p:ext uri="{BB962C8B-B14F-4D97-AF65-F5344CB8AC3E}">
        <p14:creationId xmlns:p14="http://schemas.microsoft.com/office/powerpoint/2010/main" val="2905429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l" eaLnBrk="1" fontAlgn="auto" hangingPunct="1">
              <a:spcAft>
                <a:spcPts val="0"/>
              </a:spcAft>
              <a:defRPr/>
            </a:pPr>
            <a:r>
              <a:rPr lang="en-US" dirty="0" smtClean="0">
                <a:ea typeface="+mj-ea"/>
              </a:rPr>
              <a:t>Angular 2 Framework</a:t>
            </a:r>
          </a:p>
        </p:txBody>
      </p:sp>
      <p:sp>
        <p:nvSpPr>
          <p:cNvPr id="2" name="TextBox 1"/>
          <p:cNvSpPr txBox="1"/>
          <p:nvPr/>
        </p:nvSpPr>
        <p:spPr>
          <a:xfrm>
            <a:off x="690079" y="3982987"/>
            <a:ext cx="2302233" cy="461665"/>
          </a:xfrm>
          <a:prstGeom prst="rect">
            <a:avLst/>
          </a:prstGeom>
          <a:noFill/>
        </p:spPr>
        <p:txBody>
          <a:bodyPr wrap="none" rtlCol="0">
            <a:spAutoFit/>
          </a:bodyPr>
          <a:lstStyle/>
          <a:p>
            <a:pPr marL="0" marR="0" lvl="0" indent="0" algn="l" defTabSz="621792" rtl="0" eaLnBrk="1" fontAlgn="base" latinLnBrk="0" hangingPunct="1">
              <a:lnSpc>
                <a:spcPct val="100000"/>
              </a:lnSpc>
              <a:spcBef>
                <a:spcPct val="0"/>
              </a:spcBef>
              <a:spcAft>
                <a:spcPct val="0"/>
              </a:spcAft>
              <a:buClrTx/>
              <a:buSzTx/>
              <a:buFontTx/>
              <a:buNone/>
              <a:tabLst/>
              <a:defRPr/>
            </a:pPr>
            <a:r>
              <a:rPr lang="en-US" sz="2400" dirty="0" smtClean="0">
                <a:solidFill>
                  <a:prstClr val="black"/>
                </a:solidFill>
              </a:rPr>
              <a:t>Fundamentals</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spTree>
    <p:extLst>
      <p:ext uri="{BB962C8B-B14F-4D97-AF65-F5344CB8AC3E}">
        <p14:creationId xmlns:p14="http://schemas.microsoft.com/office/powerpoint/2010/main" val="5637848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Angular 2</a:t>
            </a:r>
            <a:endParaRPr lang="en-US" dirty="0"/>
          </a:p>
        </p:txBody>
      </p:sp>
      <p:sp>
        <p:nvSpPr>
          <p:cNvPr id="3" name="Content Placeholder 2"/>
          <p:cNvSpPr>
            <a:spLocks noGrp="1"/>
          </p:cNvSpPr>
          <p:nvPr>
            <p:ph idx="1"/>
          </p:nvPr>
        </p:nvSpPr>
        <p:spPr>
          <a:xfrm>
            <a:off x="621824" y="1529080"/>
            <a:ext cx="11192828" cy="5278119"/>
          </a:xfrm>
          <a:prstGeom prst="rect">
            <a:avLst/>
          </a:prstGeom>
        </p:spPr>
        <p:txBody>
          <a:bodyPr>
            <a:normAutofit/>
          </a:bodyPr>
          <a:lstStyle/>
          <a:p>
            <a:pPr marL="0" indent="0">
              <a:buNone/>
            </a:pPr>
            <a:r>
              <a:rPr lang="en-US" dirty="0" smtClean="0"/>
              <a:t>Description</a:t>
            </a:r>
          </a:p>
          <a:p>
            <a:pPr marL="621747" lvl="1" indent="0">
              <a:buNone/>
            </a:pPr>
            <a:r>
              <a:rPr lang="en-US" sz="2400" dirty="0" smtClean="0"/>
              <a:t>Single-Page Application (SPA) Framework</a:t>
            </a:r>
          </a:p>
          <a:p>
            <a:pPr marL="621747" lvl="1" indent="0">
              <a:buNone/>
            </a:pPr>
            <a:r>
              <a:rPr lang="en-US" sz="2400" dirty="0" smtClean="0"/>
              <a:t>Implements MV* (pronounced M-V-star) Pattern</a:t>
            </a:r>
          </a:p>
          <a:p>
            <a:pPr marL="0" indent="0">
              <a:buNone/>
            </a:pPr>
            <a:r>
              <a:rPr lang="en-US" dirty="0" smtClean="0"/>
              <a:t>Why Angular</a:t>
            </a:r>
          </a:p>
          <a:p>
            <a:pPr marL="621747" lvl="1" indent="0">
              <a:buNone/>
            </a:pPr>
            <a:r>
              <a:rPr lang="en-US" sz="2400" dirty="0" smtClean="0"/>
              <a:t>True framework instead of patchwork of libraries</a:t>
            </a:r>
          </a:p>
          <a:p>
            <a:pPr marL="621747" lvl="1" indent="0">
              <a:buNone/>
            </a:pPr>
            <a:r>
              <a:rPr lang="en-US" sz="2400" dirty="0" smtClean="0"/>
              <a:t>Strong separation of concerns</a:t>
            </a:r>
          </a:p>
          <a:p>
            <a:pPr marL="0" indent="0">
              <a:buNone/>
            </a:pPr>
            <a:r>
              <a:rPr lang="en-US" dirty="0"/>
              <a:t>Why </a:t>
            </a:r>
            <a:r>
              <a:rPr lang="en-US" dirty="0" smtClean="0"/>
              <a:t>Angular 2</a:t>
            </a:r>
            <a:endParaRPr lang="en-US" dirty="0"/>
          </a:p>
          <a:p>
            <a:pPr marL="621747" lvl="1" indent="0">
              <a:buNone/>
            </a:pPr>
            <a:r>
              <a:rPr lang="en-US" sz="2400" dirty="0" smtClean="0"/>
              <a:t>Significant improvements in speed</a:t>
            </a:r>
            <a:endParaRPr lang="en-US" sz="2400" dirty="0"/>
          </a:p>
          <a:p>
            <a:pPr marL="621747" lvl="1" indent="0">
              <a:buNone/>
            </a:pPr>
            <a:r>
              <a:rPr lang="en-US" sz="2400" dirty="0" smtClean="0"/>
              <a:t>Supports latest JavaScript innovations like components, modules</a:t>
            </a:r>
          </a:p>
          <a:p>
            <a:pPr marL="621747" lvl="1" indent="0">
              <a:buNone/>
            </a:pPr>
            <a:r>
              <a:rPr lang="en-US" sz="2400" dirty="0" smtClean="0"/>
              <a:t>Better mobile support</a:t>
            </a:r>
            <a:endParaRPr lang="en-US" sz="2400" dirty="0"/>
          </a:p>
          <a:p>
            <a:endParaRPr lang="en-US" dirty="0"/>
          </a:p>
        </p:txBody>
      </p:sp>
    </p:spTree>
    <p:extLst>
      <p:ext uri="{BB962C8B-B14F-4D97-AF65-F5344CB8AC3E}">
        <p14:creationId xmlns:p14="http://schemas.microsoft.com/office/powerpoint/2010/main" val="4251278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Single-Page Applications</a:t>
            </a:r>
            <a:endParaRPr lang="en-US" dirty="0"/>
          </a:p>
        </p:txBody>
      </p:sp>
      <p:sp>
        <p:nvSpPr>
          <p:cNvPr id="3" name="Content Placeholder 2"/>
          <p:cNvSpPr>
            <a:spLocks noGrp="1"/>
          </p:cNvSpPr>
          <p:nvPr>
            <p:ph idx="1"/>
          </p:nvPr>
        </p:nvSpPr>
        <p:spPr>
          <a:xfrm>
            <a:off x="441350" y="1444795"/>
            <a:ext cx="11192828" cy="2299440"/>
          </a:xfrm>
          <a:prstGeom prst="rect">
            <a:avLst/>
          </a:prstGeom>
        </p:spPr>
        <p:txBody>
          <a:bodyPr/>
          <a:lstStyle/>
          <a:p>
            <a:pPr marL="0" indent="0">
              <a:buNone/>
            </a:pPr>
            <a:r>
              <a:rPr lang="en-US" dirty="0" smtClean="0"/>
              <a:t>App has one page</a:t>
            </a:r>
          </a:p>
          <a:p>
            <a:pPr marL="621747" lvl="1" indent="0">
              <a:buNone/>
            </a:pPr>
            <a:r>
              <a:rPr lang="en-US" sz="2400" dirty="0" smtClean="0"/>
              <a:t>Different views are loaded dynamically</a:t>
            </a:r>
          </a:p>
          <a:p>
            <a:pPr marL="621747" lvl="1" indent="0">
              <a:buNone/>
            </a:pPr>
            <a:r>
              <a:rPr lang="en-US" sz="2400" dirty="0" smtClean="0"/>
              <a:t>Routes are used to simulate pages</a:t>
            </a:r>
          </a:p>
          <a:p>
            <a:pPr marL="621747" lvl="1" indent="0">
              <a:buNone/>
            </a:pPr>
            <a:r>
              <a:rPr lang="en-US" sz="2400" dirty="0" smtClean="0"/>
              <a:t>History list reflects route navigation</a:t>
            </a:r>
          </a:p>
        </p:txBody>
      </p:sp>
      <p:sp>
        <p:nvSpPr>
          <p:cNvPr id="4" name="Rectangle 3"/>
          <p:cNvSpPr/>
          <p:nvPr/>
        </p:nvSpPr>
        <p:spPr>
          <a:xfrm>
            <a:off x="4043039" y="4196433"/>
            <a:ext cx="3651227" cy="19421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white"/>
              </a:solidFill>
              <a:effectLst/>
              <a:uLnTx/>
              <a:uFillTx/>
              <a:latin typeface="Century Gothic"/>
              <a:ea typeface="+mn-ea"/>
              <a:cs typeface="+mn-cs"/>
            </a:endParaRPr>
          </a:p>
        </p:txBody>
      </p:sp>
      <p:sp>
        <p:nvSpPr>
          <p:cNvPr id="5" name="TextBox 4"/>
          <p:cNvSpPr txBox="1"/>
          <p:nvPr/>
        </p:nvSpPr>
        <p:spPr>
          <a:xfrm>
            <a:off x="5055445" y="6206893"/>
            <a:ext cx="1675441" cy="387973"/>
          </a:xfrm>
          <a:prstGeom prst="rect">
            <a:avLst/>
          </a:prstGeom>
          <a:noFill/>
        </p:spPr>
        <p:txBody>
          <a:bodyPr wrap="none" rtlCol="0">
            <a:spAutoFit/>
          </a:bodyPr>
          <a:lstStyle/>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1873"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rPr>
              <a:t>Contacts.html</a:t>
            </a:r>
          </a:p>
        </p:txBody>
      </p:sp>
      <p:sp>
        <p:nvSpPr>
          <p:cNvPr id="6" name="Rectangle 5"/>
          <p:cNvSpPr/>
          <p:nvPr/>
        </p:nvSpPr>
        <p:spPr>
          <a:xfrm>
            <a:off x="8781865" y="3264205"/>
            <a:ext cx="1398342" cy="93222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white"/>
              </a:solidFill>
              <a:effectLst/>
              <a:uLnTx/>
              <a:uFillTx/>
              <a:latin typeface="Century Gothic"/>
              <a:ea typeface="+mn-ea"/>
              <a:cs typeface="+mn-cs"/>
            </a:endParaRPr>
          </a:p>
        </p:txBody>
      </p:sp>
      <p:sp>
        <p:nvSpPr>
          <p:cNvPr id="10" name="Rectangle 9"/>
          <p:cNvSpPr/>
          <p:nvPr/>
        </p:nvSpPr>
        <p:spPr>
          <a:xfrm>
            <a:off x="8795058" y="4429491"/>
            <a:ext cx="1398342" cy="93222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white"/>
              </a:solidFill>
              <a:effectLst/>
              <a:uLnTx/>
              <a:uFillTx/>
              <a:latin typeface="Century Gothic"/>
              <a:ea typeface="+mn-ea"/>
              <a:cs typeface="+mn-cs"/>
            </a:endParaRPr>
          </a:p>
        </p:txBody>
      </p:sp>
      <p:sp>
        <p:nvSpPr>
          <p:cNvPr id="11" name="Rectangle 10"/>
          <p:cNvSpPr/>
          <p:nvPr/>
        </p:nvSpPr>
        <p:spPr>
          <a:xfrm>
            <a:off x="8781865" y="5672462"/>
            <a:ext cx="1398342" cy="93222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white"/>
              </a:solidFill>
              <a:effectLst/>
              <a:uLnTx/>
              <a:uFillTx/>
              <a:latin typeface="Century Gothic"/>
              <a:ea typeface="+mn-ea"/>
              <a:cs typeface="+mn-cs"/>
            </a:endParaRPr>
          </a:p>
        </p:txBody>
      </p:sp>
      <p:sp>
        <p:nvSpPr>
          <p:cNvPr id="24" name="Rectangle 23"/>
          <p:cNvSpPr/>
          <p:nvPr/>
        </p:nvSpPr>
        <p:spPr>
          <a:xfrm>
            <a:off x="9678181" y="4620408"/>
            <a:ext cx="233057" cy="7768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sp>
        <p:nvSpPr>
          <p:cNvPr id="76" name="Rectangle 75"/>
          <p:cNvSpPr/>
          <p:nvPr/>
        </p:nvSpPr>
        <p:spPr>
          <a:xfrm>
            <a:off x="9678181" y="4786773"/>
            <a:ext cx="233057" cy="7768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sp>
        <p:nvSpPr>
          <p:cNvPr id="77" name="Rectangle 76"/>
          <p:cNvSpPr/>
          <p:nvPr/>
        </p:nvSpPr>
        <p:spPr>
          <a:xfrm>
            <a:off x="9678181" y="4969995"/>
            <a:ext cx="233057" cy="7768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sp>
        <p:nvSpPr>
          <p:cNvPr id="78" name="TextBox 77"/>
          <p:cNvSpPr txBox="1"/>
          <p:nvPr/>
        </p:nvSpPr>
        <p:spPr>
          <a:xfrm>
            <a:off x="8858510" y="4725174"/>
            <a:ext cx="696520" cy="222128"/>
          </a:xfrm>
          <a:prstGeom prst="rect">
            <a:avLst/>
          </a:prstGeom>
          <a:noFill/>
        </p:spPr>
        <p:txBody>
          <a:bodyPr wrap="none" rtlCol="0">
            <a:spAutoFit/>
          </a:bodyPr>
          <a:lstStyle/>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816"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rPr>
              <a:t>First Name</a:t>
            </a:r>
          </a:p>
        </p:txBody>
      </p:sp>
      <p:sp>
        <p:nvSpPr>
          <p:cNvPr id="79" name="TextBox 78"/>
          <p:cNvSpPr txBox="1"/>
          <p:nvPr/>
        </p:nvSpPr>
        <p:spPr>
          <a:xfrm>
            <a:off x="8862907" y="4902825"/>
            <a:ext cx="685080" cy="222128"/>
          </a:xfrm>
          <a:prstGeom prst="rect">
            <a:avLst/>
          </a:prstGeom>
          <a:noFill/>
        </p:spPr>
        <p:txBody>
          <a:bodyPr wrap="none" rtlCol="0">
            <a:spAutoFit/>
          </a:bodyPr>
          <a:lstStyle/>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816"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rPr>
              <a:t>Last Name</a:t>
            </a:r>
          </a:p>
        </p:txBody>
      </p:sp>
      <p:sp>
        <p:nvSpPr>
          <p:cNvPr id="80" name="TextBox 79"/>
          <p:cNvSpPr txBox="1"/>
          <p:nvPr/>
        </p:nvSpPr>
        <p:spPr>
          <a:xfrm>
            <a:off x="8860342" y="4558334"/>
            <a:ext cx="278151" cy="222128"/>
          </a:xfrm>
          <a:prstGeom prst="rect">
            <a:avLst/>
          </a:prstGeom>
          <a:noFill/>
        </p:spPr>
        <p:txBody>
          <a:bodyPr wrap="none" rtlCol="0">
            <a:spAutoFit/>
          </a:bodyPr>
          <a:lstStyle/>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816"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rPr>
              <a:t>Id</a:t>
            </a:r>
          </a:p>
        </p:txBody>
      </p:sp>
      <p:grpSp>
        <p:nvGrpSpPr>
          <p:cNvPr id="113" name="Group 112"/>
          <p:cNvGrpSpPr/>
          <p:nvPr/>
        </p:nvGrpSpPr>
        <p:grpSpPr>
          <a:xfrm>
            <a:off x="8998599" y="3440940"/>
            <a:ext cx="935893" cy="467945"/>
            <a:chOff x="7276381" y="3299964"/>
            <a:chExt cx="917994" cy="458996"/>
          </a:xfrm>
        </p:grpSpPr>
        <p:grpSp>
          <p:nvGrpSpPr>
            <p:cNvPr id="96" name="Group 95"/>
            <p:cNvGrpSpPr/>
            <p:nvPr/>
          </p:nvGrpSpPr>
          <p:grpSpPr>
            <a:xfrm>
              <a:off x="7276381" y="3299964"/>
              <a:ext cx="917994" cy="228600"/>
              <a:chOff x="7276381" y="3299964"/>
              <a:chExt cx="917994" cy="228600"/>
            </a:xfrm>
          </p:grpSpPr>
          <p:grpSp>
            <p:nvGrpSpPr>
              <p:cNvPr id="46" name="Group 45"/>
              <p:cNvGrpSpPr/>
              <p:nvPr/>
            </p:nvGrpSpPr>
            <p:grpSpPr>
              <a:xfrm>
                <a:off x="7276381" y="3450208"/>
                <a:ext cx="917994" cy="78356"/>
                <a:chOff x="7276381" y="2587565"/>
                <a:chExt cx="917994" cy="78356"/>
              </a:xfrm>
            </p:grpSpPr>
            <p:sp>
              <p:nvSpPr>
                <p:cNvPr id="47" name="Rectangle 46"/>
                <p:cNvSpPr/>
                <p:nvPr/>
              </p:nvSpPr>
              <p:spPr>
                <a:xfrm>
                  <a:off x="75049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sp>
              <p:nvSpPr>
                <p:cNvPr id="48" name="Rectangle 47"/>
                <p:cNvSpPr/>
                <p:nvPr/>
              </p:nvSpPr>
              <p:spPr>
                <a:xfrm>
                  <a:off x="7276381" y="2589721"/>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sp>
              <p:nvSpPr>
                <p:cNvPr id="49" name="Rectangle 48"/>
                <p:cNvSpPr/>
                <p:nvPr/>
              </p:nvSpPr>
              <p:spPr>
                <a:xfrm>
                  <a:off x="77335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sp>
              <p:nvSpPr>
                <p:cNvPr id="50" name="Rectangle 49"/>
                <p:cNvSpPr/>
                <p:nvPr/>
              </p:nvSpPr>
              <p:spPr>
                <a:xfrm>
                  <a:off x="7965775"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grpSp>
          <p:grpSp>
            <p:nvGrpSpPr>
              <p:cNvPr id="56" name="Group 55"/>
              <p:cNvGrpSpPr/>
              <p:nvPr/>
            </p:nvGrpSpPr>
            <p:grpSpPr>
              <a:xfrm>
                <a:off x="7276381" y="3372930"/>
                <a:ext cx="917994" cy="78356"/>
                <a:chOff x="7276381" y="2587565"/>
                <a:chExt cx="917994" cy="78356"/>
              </a:xfrm>
            </p:grpSpPr>
            <p:sp>
              <p:nvSpPr>
                <p:cNvPr id="57" name="Rectangle 56"/>
                <p:cNvSpPr/>
                <p:nvPr/>
              </p:nvSpPr>
              <p:spPr>
                <a:xfrm>
                  <a:off x="75049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sp>
              <p:nvSpPr>
                <p:cNvPr id="58" name="Rectangle 57"/>
                <p:cNvSpPr/>
                <p:nvPr/>
              </p:nvSpPr>
              <p:spPr>
                <a:xfrm>
                  <a:off x="7276381" y="2589721"/>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sp>
              <p:nvSpPr>
                <p:cNvPr id="59" name="Rectangle 58"/>
                <p:cNvSpPr/>
                <p:nvPr/>
              </p:nvSpPr>
              <p:spPr>
                <a:xfrm>
                  <a:off x="77335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sp>
              <p:nvSpPr>
                <p:cNvPr id="60" name="Rectangle 59"/>
                <p:cNvSpPr/>
                <p:nvPr/>
              </p:nvSpPr>
              <p:spPr>
                <a:xfrm>
                  <a:off x="7965775"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grpSp>
          <p:grpSp>
            <p:nvGrpSpPr>
              <p:cNvPr id="61" name="Group 60"/>
              <p:cNvGrpSpPr/>
              <p:nvPr/>
            </p:nvGrpSpPr>
            <p:grpSpPr>
              <a:xfrm>
                <a:off x="7276381" y="3299964"/>
                <a:ext cx="917994" cy="78356"/>
                <a:chOff x="7276381" y="2587565"/>
                <a:chExt cx="917994" cy="78356"/>
              </a:xfrm>
            </p:grpSpPr>
            <p:sp>
              <p:nvSpPr>
                <p:cNvPr id="62" name="Rectangle 61"/>
                <p:cNvSpPr/>
                <p:nvPr/>
              </p:nvSpPr>
              <p:spPr>
                <a:xfrm>
                  <a:off x="75049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sp>
              <p:nvSpPr>
                <p:cNvPr id="63" name="Rectangle 62"/>
                <p:cNvSpPr/>
                <p:nvPr/>
              </p:nvSpPr>
              <p:spPr>
                <a:xfrm>
                  <a:off x="7276381" y="2589721"/>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sp>
              <p:nvSpPr>
                <p:cNvPr id="64" name="Rectangle 63"/>
                <p:cNvSpPr/>
                <p:nvPr/>
              </p:nvSpPr>
              <p:spPr>
                <a:xfrm>
                  <a:off x="77335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sp>
              <p:nvSpPr>
                <p:cNvPr id="65" name="Rectangle 64"/>
                <p:cNvSpPr/>
                <p:nvPr/>
              </p:nvSpPr>
              <p:spPr>
                <a:xfrm>
                  <a:off x="7965775"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grpSp>
        </p:grpSp>
        <p:grpSp>
          <p:nvGrpSpPr>
            <p:cNvPr id="97" name="Group 96"/>
            <p:cNvGrpSpPr/>
            <p:nvPr/>
          </p:nvGrpSpPr>
          <p:grpSpPr>
            <a:xfrm>
              <a:off x="7276381" y="3530360"/>
              <a:ext cx="917994" cy="228600"/>
              <a:chOff x="7276381" y="3299964"/>
              <a:chExt cx="917994" cy="228600"/>
            </a:xfrm>
          </p:grpSpPr>
          <p:grpSp>
            <p:nvGrpSpPr>
              <p:cNvPr id="98" name="Group 97"/>
              <p:cNvGrpSpPr/>
              <p:nvPr/>
            </p:nvGrpSpPr>
            <p:grpSpPr>
              <a:xfrm>
                <a:off x="7276381" y="3450208"/>
                <a:ext cx="917994" cy="78356"/>
                <a:chOff x="7276381" y="2587565"/>
                <a:chExt cx="917994" cy="78356"/>
              </a:xfrm>
            </p:grpSpPr>
            <p:sp>
              <p:nvSpPr>
                <p:cNvPr id="109" name="Rectangle 108"/>
                <p:cNvSpPr/>
                <p:nvPr/>
              </p:nvSpPr>
              <p:spPr>
                <a:xfrm>
                  <a:off x="75049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sp>
              <p:nvSpPr>
                <p:cNvPr id="110" name="Rectangle 109"/>
                <p:cNvSpPr/>
                <p:nvPr/>
              </p:nvSpPr>
              <p:spPr>
                <a:xfrm>
                  <a:off x="7276381" y="2589721"/>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sp>
              <p:nvSpPr>
                <p:cNvPr id="111" name="Rectangle 110"/>
                <p:cNvSpPr/>
                <p:nvPr/>
              </p:nvSpPr>
              <p:spPr>
                <a:xfrm>
                  <a:off x="77335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sp>
              <p:nvSpPr>
                <p:cNvPr id="112" name="Rectangle 111"/>
                <p:cNvSpPr/>
                <p:nvPr/>
              </p:nvSpPr>
              <p:spPr>
                <a:xfrm>
                  <a:off x="7965775"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grpSp>
          <p:grpSp>
            <p:nvGrpSpPr>
              <p:cNvPr id="99" name="Group 98"/>
              <p:cNvGrpSpPr/>
              <p:nvPr/>
            </p:nvGrpSpPr>
            <p:grpSpPr>
              <a:xfrm>
                <a:off x="7276381" y="3372930"/>
                <a:ext cx="917994" cy="78356"/>
                <a:chOff x="7276381" y="2587565"/>
                <a:chExt cx="917994" cy="78356"/>
              </a:xfrm>
            </p:grpSpPr>
            <p:sp>
              <p:nvSpPr>
                <p:cNvPr id="105" name="Rectangle 104"/>
                <p:cNvSpPr/>
                <p:nvPr/>
              </p:nvSpPr>
              <p:spPr>
                <a:xfrm>
                  <a:off x="75049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sp>
              <p:nvSpPr>
                <p:cNvPr id="106" name="Rectangle 105"/>
                <p:cNvSpPr/>
                <p:nvPr/>
              </p:nvSpPr>
              <p:spPr>
                <a:xfrm>
                  <a:off x="7276381" y="2589721"/>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sp>
              <p:nvSpPr>
                <p:cNvPr id="107" name="Rectangle 106"/>
                <p:cNvSpPr/>
                <p:nvPr/>
              </p:nvSpPr>
              <p:spPr>
                <a:xfrm>
                  <a:off x="77335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sp>
              <p:nvSpPr>
                <p:cNvPr id="108" name="Rectangle 107"/>
                <p:cNvSpPr/>
                <p:nvPr/>
              </p:nvSpPr>
              <p:spPr>
                <a:xfrm>
                  <a:off x="7965775"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grpSp>
          <p:grpSp>
            <p:nvGrpSpPr>
              <p:cNvPr id="100" name="Group 99"/>
              <p:cNvGrpSpPr/>
              <p:nvPr/>
            </p:nvGrpSpPr>
            <p:grpSpPr>
              <a:xfrm>
                <a:off x="7276381" y="3299964"/>
                <a:ext cx="917994" cy="78356"/>
                <a:chOff x="7276381" y="2587565"/>
                <a:chExt cx="917994" cy="78356"/>
              </a:xfrm>
            </p:grpSpPr>
            <p:sp>
              <p:nvSpPr>
                <p:cNvPr id="101" name="Rectangle 100"/>
                <p:cNvSpPr/>
                <p:nvPr/>
              </p:nvSpPr>
              <p:spPr>
                <a:xfrm>
                  <a:off x="75049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sp>
              <p:nvSpPr>
                <p:cNvPr id="102" name="Rectangle 101"/>
                <p:cNvSpPr/>
                <p:nvPr/>
              </p:nvSpPr>
              <p:spPr>
                <a:xfrm>
                  <a:off x="7276381" y="2589721"/>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sp>
              <p:nvSpPr>
                <p:cNvPr id="103" name="Rectangle 102"/>
                <p:cNvSpPr/>
                <p:nvPr/>
              </p:nvSpPr>
              <p:spPr>
                <a:xfrm>
                  <a:off x="77335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sp>
              <p:nvSpPr>
                <p:cNvPr id="104" name="Rectangle 103"/>
                <p:cNvSpPr/>
                <p:nvPr/>
              </p:nvSpPr>
              <p:spPr>
                <a:xfrm>
                  <a:off x="7965775"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grpSp>
        </p:grpSp>
      </p:grpSp>
      <p:sp>
        <p:nvSpPr>
          <p:cNvPr id="114" name="TextBox 113"/>
          <p:cNvSpPr txBox="1"/>
          <p:nvPr/>
        </p:nvSpPr>
        <p:spPr>
          <a:xfrm>
            <a:off x="8856678" y="5997864"/>
            <a:ext cx="696520" cy="222128"/>
          </a:xfrm>
          <a:prstGeom prst="rect">
            <a:avLst/>
          </a:prstGeom>
          <a:noFill/>
        </p:spPr>
        <p:txBody>
          <a:bodyPr wrap="none" rtlCol="0">
            <a:spAutoFit/>
          </a:bodyPr>
          <a:lstStyle/>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816"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rPr>
              <a:t>First Name</a:t>
            </a:r>
          </a:p>
        </p:txBody>
      </p:sp>
      <p:sp>
        <p:nvSpPr>
          <p:cNvPr id="115" name="TextBox 114"/>
          <p:cNvSpPr txBox="1"/>
          <p:nvPr/>
        </p:nvSpPr>
        <p:spPr>
          <a:xfrm>
            <a:off x="8861076" y="6175514"/>
            <a:ext cx="685080" cy="222128"/>
          </a:xfrm>
          <a:prstGeom prst="rect">
            <a:avLst/>
          </a:prstGeom>
          <a:noFill/>
        </p:spPr>
        <p:txBody>
          <a:bodyPr wrap="none" rtlCol="0">
            <a:spAutoFit/>
          </a:bodyPr>
          <a:lstStyle/>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816"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rPr>
              <a:t>Last Name</a:t>
            </a:r>
          </a:p>
        </p:txBody>
      </p:sp>
      <p:sp>
        <p:nvSpPr>
          <p:cNvPr id="116" name="TextBox 115"/>
          <p:cNvSpPr txBox="1"/>
          <p:nvPr/>
        </p:nvSpPr>
        <p:spPr>
          <a:xfrm>
            <a:off x="8858509" y="5831023"/>
            <a:ext cx="278151" cy="222128"/>
          </a:xfrm>
          <a:prstGeom prst="rect">
            <a:avLst/>
          </a:prstGeom>
          <a:noFill/>
        </p:spPr>
        <p:txBody>
          <a:bodyPr wrap="none" rtlCol="0">
            <a:spAutoFit/>
          </a:bodyPr>
          <a:lstStyle/>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816"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rPr>
              <a:t>Id</a:t>
            </a:r>
          </a:p>
        </p:txBody>
      </p:sp>
      <p:sp>
        <p:nvSpPr>
          <p:cNvPr id="117" name="TextBox 116"/>
          <p:cNvSpPr txBox="1"/>
          <p:nvPr/>
        </p:nvSpPr>
        <p:spPr>
          <a:xfrm>
            <a:off x="9470488" y="5999989"/>
            <a:ext cx="392549" cy="222128"/>
          </a:xfrm>
          <a:prstGeom prst="rect">
            <a:avLst/>
          </a:prstGeom>
          <a:noFill/>
        </p:spPr>
        <p:txBody>
          <a:bodyPr wrap="none" rtlCol="0">
            <a:spAutoFit/>
          </a:bodyPr>
          <a:lstStyle/>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816"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rPr>
              <a:t>Scot</a:t>
            </a:r>
          </a:p>
        </p:txBody>
      </p:sp>
      <p:sp>
        <p:nvSpPr>
          <p:cNvPr id="118" name="TextBox 117"/>
          <p:cNvSpPr txBox="1"/>
          <p:nvPr/>
        </p:nvSpPr>
        <p:spPr>
          <a:xfrm>
            <a:off x="9474885" y="6177640"/>
            <a:ext cx="461188" cy="222128"/>
          </a:xfrm>
          <a:prstGeom prst="rect">
            <a:avLst/>
          </a:prstGeom>
          <a:noFill/>
        </p:spPr>
        <p:txBody>
          <a:bodyPr wrap="none" rtlCol="0">
            <a:spAutoFit/>
          </a:bodyPr>
          <a:lstStyle/>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816"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rPr>
              <a:t>Hillier</a:t>
            </a:r>
          </a:p>
        </p:txBody>
      </p:sp>
      <p:sp>
        <p:nvSpPr>
          <p:cNvPr id="119" name="TextBox 118"/>
          <p:cNvSpPr txBox="1"/>
          <p:nvPr/>
        </p:nvSpPr>
        <p:spPr>
          <a:xfrm>
            <a:off x="9472320" y="5833149"/>
            <a:ext cx="245466" cy="222128"/>
          </a:xfrm>
          <a:prstGeom prst="rect">
            <a:avLst/>
          </a:prstGeom>
          <a:noFill/>
        </p:spPr>
        <p:txBody>
          <a:bodyPr wrap="none" rtlCol="0">
            <a:spAutoFit/>
          </a:bodyPr>
          <a:lstStyle/>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816"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rPr>
              <a:t>1</a:t>
            </a:r>
          </a:p>
        </p:txBody>
      </p:sp>
      <p:sp>
        <p:nvSpPr>
          <p:cNvPr id="121" name="Rectangle 120"/>
          <p:cNvSpPr/>
          <p:nvPr/>
        </p:nvSpPr>
        <p:spPr>
          <a:xfrm>
            <a:off x="5169480" y="4581565"/>
            <a:ext cx="1398342" cy="932228"/>
          </a:xfrm>
          <a:prstGeom prst="rect">
            <a:avLst/>
          </a:prstGeom>
          <a:gradFill>
            <a:gsLst>
              <a:gs pos="0">
                <a:schemeClr val="accent2">
                  <a:tint val="75000"/>
                  <a:shade val="85000"/>
                  <a:satMod val="230000"/>
                  <a:alpha val="55000"/>
                </a:schemeClr>
              </a:gs>
              <a:gs pos="96000">
                <a:schemeClr val="accent2">
                  <a:tint val="90000"/>
                  <a:shade val="70000"/>
                  <a:satMod val="220000"/>
                </a:schemeClr>
              </a:gs>
              <a:gs pos="88000">
                <a:schemeClr val="accent2">
                  <a:tint val="90000"/>
                  <a:shade val="58000"/>
                  <a:satMod val="225000"/>
                </a:schemeClr>
              </a:gs>
              <a:gs pos="100000">
                <a:schemeClr val="accent2">
                  <a:tint val="90000"/>
                  <a:shade val="58000"/>
                  <a:satMod val="225000"/>
                </a:schemeClr>
              </a:gs>
              <a:gs pos="99000">
                <a:schemeClr val="accent2">
                  <a:tint val="90000"/>
                  <a:shade val="69000"/>
                  <a:satMod val="220000"/>
                </a:schemeClr>
              </a:gs>
              <a:gs pos="100000">
                <a:schemeClr val="accent2">
                  <a:tint val="77000"/>
                  <a:shade val="80000"/>
                  <a:satMod val="230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white"/>
              </a:solidFill>
              <a:effectLst/>
              <a:uLnTx/>
              <a:uFillTx/>
              <a:latin typeface="Century Gothic"/>
              <a:ea typeface="+mn-ea"/>
              <a:cs typeface="+mn-cs"/>
            </a:endParaRPr>
          </a:p>
        </p:txBody>
      </p:sp>
      <p:cxnSp>
        <p:nvCxnSpPr>
          <p:cNvPr id="123" name="Straight Arrow Connector 122"/>
          <p:cNvCxnSpPr>
            <a:endCxn id="121" idx="0"/>
          </p:cNvCxnSpPr>
          <p:nvPr/>
        </p:nvCxnSpPr>
        <p:spPr>
          <a:xfrm flipH="1">
            <a:off x="5868652" y="3730319"/>
            <a:ext cx="2913213" cy="85124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0" idx="1"/>
          </p:cNvCxnSpPr>
          <p:nvPr/>
        </p:nvCxnSpPr>
        <p:spPr>
          <a:xfrm flipH="1">
            <a:off x="6567823" y="4895605"/>
            <a:ext cx="2227235" cy="15207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1" idx="1"/>
            <a:endCxn id="121" idx="2"/>
          </p:cNvCxnSpPr>
          <p:nvPr/>
        </p:nvCxnSpPr>
        <p:spPr>
          <a:xfrm flipH="1" flipV="1">
            <a:off x="5868652" y="5513792"/>
            <a:ext cx="2913213" cy="62478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31" name="Picture 130"/>
          <p:cNvPicPr>
            <a:picLocks noChangeAspect="1"/>
          </p:cNvPicPr>
          <p:nvPr/>
        </p:nvPicPr>
        <p:blipFill>
          <a:blip r:embed="rId3"/>
          <a:stretch>
            <a:fillRect/>
          </a:stretch>
        </p:blipFill>
        <p:spPr>
          <a:xfrm>
            <a:off x="2580772" y="3764038"/>
            <a:ext cx="2167269" cy="1358431"/>
          </a:xfrm>
          <a:prstGeom prst="rect">
            <a:avLst/>
          </a:prstGeom>
          <a:ln>
            <a:solidFill>
              <a:schemeClr val="tx1"/>
            </a:solidFill>
          </a:ln>
        </p:spPr>
      </p:pic>
    </p:spTree>
    <p:extLst>
      <p:ext uri="{BB962C8B-B14F-4D97-AF65-F5344CB8AC3E}">
        <p14:creationId xmlns:p14="http://schemas.microsoft.com/office/powerpoint/2010/main" val="2138019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bwMode="auto">
          <a:xfrm>
            <a:off x="4026212" y="2205303"/>
            <a:ext cx="3872950" cy="1490416"/>
          </a:xfrm>
          <a:prstGeom prst="roundRect">
            <a:avLst/>
          </a:prstGeom>
          <a:solidFill>
            <a:srgbClr val="00BCF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rPr>
              <a:t>Component</a:t>
            </a: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4" name="Rounded Rectangle 3"/>
          <p:cNvSpPr/>
          <p:nvPr/>
        </p:nvSpPr>
        <p:spPr bwMode="auto">
          <a:xfrm>
            <a:off x="1283400" y="2205303"/>
            <a:ext cx="1625369" cy="3242768"/>
          </a:xfrm>
          <a:prstGeom prst="roundRect">
            <a:avLst/>
          </a:prstGeom>
          <a:solidFill>
            <a:srgbClr val="00BCF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rPr>
              <a:t>View</a:t>
            </a:r>
          </a:p>
        </p:txBody>
      </p:sp>
      <p:sp>
        <p:nvSpPr>
          <p:cNvPr id="11" name="U-Turn Arrow 10"/>
          <p:cNvSpPr/>
          <p:nvPr/>
        </p:nvSpPr>
        <p:spPr bwMode="auto">
          <a:xfrm flipH="1">
            <a:off x="1677045" y="2876685"/>
            <a:ext cx="4501511" cy="1479340"/>
          </a:xfrm>
          <a:prstGeom prst="uturnArrow">
            <a:avLst/>
          </a:prstGeom>
          <a:solidFill>
            <a:srgbClr val="B4A0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2" name="Title 1"/>
          <p:cNvSpPr>
            <a:spLocks noGrp="1"/>
          </p:cNvSpPr>
          <p:nvPr>
            <p:ph type="title"/>
          </p:nvPr>
        </p:nvSpPr>
        <p:spPr/>
        <p:txBody>
          <a:bodyPr/>
          <a:lstStyle/>
          <a:p>
            <a:pPr marL="0">
              <a:spcBef>
                <a:spcPts val="0"/>
              </a:spcBef>
              <a:buFontTx/>
              <a:buNone/>
            </a:pPr>
            <a:r>
              <a:rPr lang="en-US" dirty="0" smtClean="0"/>
              <a:t>MV* with Angular 2</a:t>
            </a:r>
            <a:endParaRPr lang="en-US" dirty="0"/>
          </a:p>
        </p:txBody>
      </p:sp>
      <p:sp>
        <p:nvSpPr>
          <p:cNvPr id="5" name="Rounded Rectangle 4"/>
          <p:cNvSpPr/>
          <p:nvPr/>
        </p:nvSpPr>
        <p:spPr bwMode="auto">
          <a:xfrm>
            <a:off x="4026212" y="4356025"/>
            <a:ext cx="3872950" cy="1092045"/>
          </a:xfrm>
          <a:prstGeom prst="roundRect">
            <a:avLst/>
          </a:prstGeom>
          <a:solidFill>
            <a:srgbClr val="00BCF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r>
              <a:rPr lang="en-US" sz="2400" dirty="0" smtClean="0">
                <a:gradFill>
                  <a:gsLst>
                    <a:gs pos="0">
                      <a:srgbClr val="FFFFFF"/>
                    </a:gs>
                    <a:gs pos="100000">
                      <a:srgbClr val="FFFFFF"/>
                    </a:gs>
                  </a:gsLst>
                  <a:lin ang="5400000" scaled="0"/>
                </a:gradFill>
                <a:latin typeface="Century Gothic"/>
                <a:ea typeface="Segoe UI" pitchFamily="34" charset="0"/>
                <a:cs typeface="Segoe UI" pitchFamily="34" charset="0"/>
              </a:rPr>
              <a:t>Model</a:t>
            </a: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6" name="Flowchart: Magnetic Disk 5"/>
          <p:cNvSpPr/>
          <p:nvPr/>
        </p:nvSpPr>
        <p:spPr bwMode="auto">
          <a:xfrm>
            <a:off x="9168981" y="2260822"/>
            <a:ext cx="2349167" cy="1231725"/>
          </a:xfrm>
          <a:prstGeom prst="flowChartMagneticDisk">
            <a:avLst/>
          </a:prstGeom>
          <a:solidFill>
            <a:srgbClr val="00BCF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rPr>
              <a:t>Data</a:t>
            </a:r>
          </a:p>
        </p:txBody>
      </p:sp>
      <p:sp>
        <p:nvSpPr>
          <p:cNvPr id="7" name="Left-Right Arrow 6"/>
          <p:cNvSpPr/>
          <p:nvPr/>
        </p:nvSpPr>
        <p:spPr bwMode="auto">
          <a:xfrm>
            <a:off x="7899162" y="2679864"/>
            <a:ext cx="1269819" cy="393644"/>
          </a:xfrm>
          <a:prstGeom prst="leftRightArrow">
            <a:avLst/>
          </a:prstGeom>
          <a:solidFill>
            <a:schemeClr val="bg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2D7CBB"/>
              </a:solidFill>
              <a:effectLst/>
              <a:uLnTx/>
              <a:uFillTx/>
              <a:latin typeface="Century Gothic"/>
              <a:ea typeface="Segoe UI" pitchFamily="34" charset="0"/>
              <a:cs typeface="Segoe UI" pitchFamily="34" charset="0"/>
            </a:endParaRPr>
          </a:p>
        </p:txBody>
      </p:sp>
    </p:spTree>
    <p:extLst>
      <p:ext uri="{BB962C8B-B14F-4D97-AF65-F5344CB8AC3E}">
        <p14:creationId xmlns:p14="http://schemas.microsoft.com/office/powerpoint/2010/main" val="3429382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22617" y="492207"/>
            <a:ext cx="11191240" cy="1165754"/>
          </a:xfrm>
        </p:spPr>
        <p:txBody>
          <a:bodyPr/>
          <a:lstStyle/>
          <a:p>
            <a:r>
              <a:rPr lang="en-US" altLang="en-US" dirty="0" smtClean="0"/>
              <a:t>Agenda</a:t>
            </a:r>
          </a:p>
        </p:txBody>
      </p:sp>
      <p:sp>
        <p:nvSpPr>
          <p:cNvPr id="18435" name="Content Placeholder 2"/>
          <p:cNvSpPr>
            <a:spLocks noGrp="1"/>
          </p:cNvSpPr>
          <p:nvPr>
            <p:ph idx="1"/>
          </p:nvPr>
        </p:nvSpPr>
        <p:spPr>
          <a:xfrm>
            <a:off x="295387" y="1632056"/>
            <a:ext cx="11911145" cy="4615523"/>
          </a:xfrm>
        </p:spPr>
        <p:txBody>
          <a:bodyPr/>
          <a:lstStyle/>
          <a:p>
            <a:pPr marL="0" indent="0">
              <a:buNone/>
            </a:pPr>
            <a:r>
              <a:rPr lang="en-US" altLang="en-US" dirty="0" smtClean="0"/>
              <a:t>Enterprise JavaScript</a:t>
            </a:r>
          </a:p>
          <a:p>
            <a:pPr marL="544028" lvl="1" indent="0">
              <a:buNone/>
            </a:pPr>
            <a:r>
              <a:rPr lang="en-US" altLang="en-US" sz="2000" dirty="0" smtClean="0"/>
              <a:t>Classes and Modules</a:t>
            </a:r>
          </a:p>
          <a:p>
            <a:pPr marL="544028" lvl="1" indent="0">
              <a:buNone/>
            </a:pPr>
            <a:r>
              <a:rPr lang="en-US" altLang="en-US" sz="2000" dirty="0" smtClean="0"/>
              <a:t>TypeScript</a:t>
            </a:r>
          </a:p>
          <a:p>
            <a:pPr marL="0" indent="0">
              <a:buNone/>
            </a:pPr>
            <a:r>
              <a:rPr lang="en-US" altLang="en-US" dirty="0" smtClean="0"/>
              <a:t>Angular 2 Framework</a:t>
            </a:r>
          </a:p>
          <a:p>
            <a:pPr marL="544028" lvl="1" indent="0">
              <a:buNone/>
            </a:pPr>
            <a:r>
              <a:rPr lang="en-US" altLang="en-US" sz="2000" dirty="0" smtClean="0"/>
              <a:t>Fundamentals</a:t>
            </a:r>
          </a:p>
          <a:p>
            <a:pPr marL="544028" lvl="1" indent="0">
              <a:buNone/>
            </a:pPr>
            <a:r>
              <a:rPr lang="en-US" altLang="en-US" sz="2000" dirty="0" smtClean="0"/>
              <a:t>Observables</a:t>
            </a:r>
          </a:p>
          <a:p>
            <a:pPr marL="0" indent="0">
              <a:buNone/>
            </a:pPr>
            <a:r>
              <a:rPr lang="en-US" altLang="en-US" dirty="0" smtClean="0"/>
              <a:t>Security and Permissions</a:t>
            </a:r>
          </a:p>
          <a:p>
            <a:pPr marL="544028" lvl="1" indent="0">
              <a:buNone/>
            </a:pPr>
            <a:r>
              <a:rPr lang="en-US" altLang="en-US" sz="2000" dirty="0" smtClean="0"/>
              <a:t>Azure Active Directory</a:t>
            </a:r>
          </a:p>
          <a:p>
            <a:pPr marL="544028" lvl="1" indent="0">
              <a:buNone/>
            </a:pPr>
            <a:r>
              <a:rPr lang="en-US" altLang="en-US" sz="2000" dirty="0" smtClean="0"/>
              <a:t>OpenID Connect</a:t>
            </a:r>
          </a:p>
          <a:p>
            <a:pPr marL="544028" lvl="1" indent="0">
              <a:buNone/>
            </a:pPr>
            <a:r>
              <a:rPr lang="en-US" altLang="en-US" sz="2000" dirty="0" smtClean="0"/>
              <a:t>OAuth</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488" y="493199"/>
            <a:ext cx="11192828" cy="1165754"/>
          </a:xfrm>
        </p:spPr>
        <p:txBody>
          <a:bodyPr/>
          <a:lstStyle/>
          <a:p>
            <a:pPr marL="0">
              <a:spcBef>
                <a:spcPts val="0"/>
              </a:spcBef>
              <a:buFontTx/>
              <a:buNone/>
            </a:pPr>
            <a:r>
              <a:rPr lang="en-US" dirty="0" smtClean="0"/>
              <a:t>Angular Building Blocks</a:t>
            </a:r>
            <a:endParaRPr lang="en-US" dirty="0"/>
          </a:p>
        </p:txBody>
      </p:sp>
      <p:sp>
        <p:nvSpPr>
          <p:cNvPr id="3" name="Content Placeholder 2"/>
          <p:cNvSpPr>
            <a:spLocks noGrp="1"/>
          </p:cNvSpPr>
          <p:nvPr>
            <p:ph idx="1"/>
          </p:nvPr>
        </p:nvSpPr>
        <p:spPr>
          <a:xfrm>
            <a:off x="192507" y="1835257"/>
            <a:ext cx="12027400" cy="4615523"/>
          </a:xfrm>
          <a:prstGeom prst="rect">
            <a:avLst/>
          </a:prstGeom>
        </p:spPr>
        <p:txBody>
          <a:bodyPr/>
          <a:lstStyle/>
          <a:p>
            <a:pPr marL="0" indent="0">
              <a:buNone/>
            </a:pPr>
            <a:r>
              <a:rPr lang="en-US" dirty="0" smtClean="0"/>
              <a:t>Modules and Barrels </a:t>
            </a:r>
            <a:endParaRPr lang="en-US" dirty="0"/>
          </a:p>
          <a:p>
            <a:pPr marL="0" indent="0">
              <a:buNone/>
            </a:pPr>
            <a:r>
              <a:rPr lang="en-US" dirty="0" smtClean="0"/>
              <a:t>Components and Directives</a:t>
            </a:r>
            <a:endParaRPr lang="en-US" dirty="0"/>
          </a:p>
          <a:p>
            <a:pPr marL="0" indent="0">
              <a:buNone/>
            </a:pPr>
            <a:r>
              <a:rPr lang="en-US" dirty="0" smtClean="0"/>
              <a:t>Templates and Binding</a:t>
            </a:r>
            <a:endParaRPr lang="en-US" dirty="0"/>
          </a:p>
          <a:p>
            <a:pPr marL="0" indent="0">
              <a:buNone/>
            </a:pPr>
            <a:r>
              <a:rPr lang="en-US" dirty="0" smtClean="0"/>
              <a:t>Services and Dependency </a:t>
            </a:r>
            <a:r>
              <a:rPr lang="en-US" dirty="0"/>
              <a:t>Injection</a:t>
            </a:r>
          </a:p>
          <a:p>
            <a:pPr marL="0" indent="0">
              <a:spcBef>
                <a:spcPts val="0"/>
              </a:spcBef>
              <a:buFontTx/>
              <a:buNone/>
            </a:pPr>
            <a:endParaRPr lang="en-US" dirty="0"/>
          </a:p>
        </p:txBody>
      </p:sp>
    </p:spTree>
    <p:extLst>
      <p:ext uri="{BB962C8B-B14F-4D97-AF65-F5344CB8AC3E}">
        <p14:creationId xmlns:p14="http://schemas.microsoft.com/office/powerpoint/2010/main" val="2296416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a:prstGeom prst="rect">
            <a:avLst/>
          </a:prstGeom>
        </p:spPr>
        <p:txBody>
          <a:bodyPr/>
          <a:lstStyle/>
          <a:p>
            <a:pPr marL="0" indent="0">
              <a:spcBef>
                <a:spcPts val="0"/>
              </a:spcBef>
              <a:buFontTx/>
              <a:buNone/>
            </a:pPr>
            <a:r>
              <a:rPr lang="en-US" dirty="0" smtClean="0"/>
              <a:t>Modules and Barrels</a:t>
            </a:r>
            <a:endParaRPr lang="en-US" dirty="0"/>
          </a:p>
        </p:txBody>
      </p:sp>
      <p:sp>
        <p:nvSpPr>
          <p:cNvPr id="6" name="Rectangle 2"/>
          <p:cNvSpPr>
            <a:spLocks noChangeArrowheads="1"/>
          </p:cNvSpPr>
          <p:nvPr/>
        </p:nvSpPr>
        <p:spPr bwMode="auto">
          <a:xfrm>
            <a:off x="725488" y="1604700"/>
            <a:ext cx="4227439"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sz="2000" dirty="0" smtClean="0">
                <a:solidFill>
                  <a:srgbClr val="00B050"/>
                </a:solidFill>
                <a:highlight>
                  <a:srgbClr val="FFFFFF"/>
                </a:highlight>
                <a:latin typeface="Consolas" panose="020B0609020204030204" pitchFamily="49" charset="0"/>
              </a:rPr>
              <a:t>//module</a:t>
            </a:r>
          </a:p>
          <a:p>
            <a:r>
              <a:rPr lang="en-US" sz="2000" dirty="0" smtClean="0">
                <a:solidFill>
                  <a:srgbClr val="0000FF"/>
                </a:solidFill>
                <a:highlight>
                  <a:srgbClr val="FFFFFF"/>
                </a:highlight>
                <a:latin typeface="Consolas" panose="020B0609020204030204" pitchFamily="49" charset="0"/>
              </a:rPr>
              <a:t>export</a:t>
            </a:r>
            <a:r>
              <a:rPr lang="en-US" sz="1050" dirty="0" smtClean="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class</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Welcome</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public</a:t>
            </a:r>
            <a:r>
              <a:rPr lang="en-US" sz="105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static</a:t>
            </a:r>
            <a:r>
              <a:rPr lang="en-US" sz="105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getMessage</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105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'Hello, World!'</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a:t>
            </a:r>
            <a:endParaRPr lang="en-US" sz="2000" dirty="0"/>
          </a:p>
        </p:txBody>
      </p:sp>
      <p:sp>
        <p:nvSpPr>
          <p:cNvPr id="8" name="Rectangle 7"/>
          <p:cNvSpPr/>
          <p:nvPr/>
        </p:nvSpPr>
        <p:spPr>
          <a:xfrm>
            <a:off x="671513" y="4317098"/>
            <a:ext cx="6216650" cy="923330"/>
          </a:xfrm>
          <a:prstGeom prst="rect">
            <a:avLst/>
          </a:prstGeom>
        </p:spPr>
        <p:txBody>
          <a:bodyPr>
            <a:spAutoFit/>
          </a:bodyPr>
          <a:lstStyle/>
          <a:p>
            <a:r>
              <a:rPr lang="en-US" dirty="0" smtClean="0">
                <a:solidFill>
                  <a:srgbClr val="00B050"/>
                </a:solidFill>
                <a:highlight>
                  <a:srgbClr val="FFFFFF"/>
                </a:highlight>
                <a:latin typeface="Consolas" panose="020B0609020204030204" pitchFamily="49" charset="0"/>
              </a:rPr>
              <a:t>//component</a:t>
            </a:r>
          </a:p>
          <a:p>
            <a:r>
              <a:rPr lang="en-US" dirty="0" smtClean="0">
                <a:solidFill>
                  <a:srgbClr val="0000FF"/>
                </a:solidFill>
                <a:highlight>
                  <a:srgbClr val="FFFFFF"/>
                </a:highlight>
                <a:latin typeface="Consolas" panose="020B0609020204030204" pitchFamily="49" charset="0"/>
              </a:rPr>
              <a:t>import</a:t>
            </a:r>
            <a:r>
              <a:rPr lang="en-US" sz="1000"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{Welcome}</a:t>
            </a:r>
            <a:r>
              <a:rPr lang="en-US" sz="1000"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from</a:t>
            </a:r>
            <a:r>
              <a:rPr lang="en-US" sz="1000"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app.module</a:t>
            </a:r>
            <a:r>
              <a:rPr lang="en-US" dirty="0">
                <a:solidFill>
                  <a:srgbClr val="A31515"/>
                </a:solidFill>
                <a:highlight>
                  <a:srgbClr val="FFFFFF"/>
                </a:highlight>
                <a:latin typeface="Consolas" panose="020B0609020204030204" pitchFamily="49" charset="0"/>
              </a:rPr>
              <a:t>'</a:t>
            </a:r>
            <a:endParaRPr lang="en-US" sz="1000"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import</a:t>
            </a:r>
            <a:r>
              <a:rPr lang="en-US" sz="1000" dirty="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{Component}</a:t>
            </a:r>
            <a:r>
              <a:rPr lang="en-US" sz="1000"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from</a:t>
            </a:r>
            <a:r>
              <a:rPr lang="en-US" sz="1000"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'angular2/core'</a:t>
            </a:r>
            <a:endParaRPr lang="en-US" dirty="0"/>
          </a:p>
        </p:txBody>
      </p:sp>
      <p:sp>
        <p:nvSpPr>
          <p:cNvPr id="10" name="Line Callout 1 9"/>
          <p:cNvSpPr/>
          <p:nvPr/>
        </p:nvSpPr>
        <p:spPr>
          <a:xfrm>
            <a:off x="7812930" y="1673492"/>
            <a:ext cx="2485942" cy="310743"/>
          </a:xfrm>
          <a:prstGeom prst="borderCallout1">
            <a:avLst>
              <a:gd name="adj1" fmla="val 18750"/>
              <a:gd name="adj2" fmla="val -8333"/>
              <a:gd name="adj3" fmla="val 241649"/>
              <a:gd name="adj4" fmla="val -1086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873" b="0" i="0" u="none" strike="noStrike" kern="1200" cap="none" spc="0" normalizeH="0" baseline="0" noProof="0" dirty="0" smtClean="0">
                <a:ln>
                  <a:noFill/>
                </a:ln>
                <a:solidFill>
                  <a:prstClr val="white"/>
                </a:solidFill>
                <a:effectLst/>
                <a:uLnTx/>
                <a:uFillTx/>
                <a:latin typeface="Century Gothic"/>
                <a:ea typeface="+mn-ea"/>
                <a:cs typeface="+mn-cs"/>
              </a:rPr>
              <a:t>custom </a:t>
            </a:r>
            <a:r>
              <a:rPr kumimoji="0" lang="en-US" sz="1873" b="0" i="0" u="none" strike="noStrike" kern="1200" cap="none" spc="0" normalizeH="0" baseline="0" noProof="0" dirty="0">
                <a:ln>
                  <a:noFill/>
                </a:ln>
                <a:solidFill>
                  <a:prstClr val="white"/>
                </a:solidFill>
                <a:effectLst/>
                <a:uLnTx/>
                <a:uFillTx/>
                <a:latin typeface="Century Gothic"/>
                <a:ea typeface="+mn-ea"/>
                <a:cs typeface="+mn-cs"/>
              </a:rPr>
              <a:t>module</a:t>
            </a:r>
          </a:p>
        </p:txBody>
      </p:sp>
      <p:sp>
        <p:nvSpPr>
          <p:cNvPr id="11" name="Line Callout 1 10"/>
          <p:cNvSpPr/>
          <p:nvPr/>
        </p:nvSpPr>
        <p:spPr>
          <a:xfrm>
            <a:off x="7990730" y="4006355"/>
            <a:ext cx="2485942" cy="310743"/>
          </a:xfrm>
          <a:prstGeom prst="borderCallout1">
            <a:avLst>
              <a:gd name="adj1" fmla="val 18750"/>
              <a:gd name="adj2" fmla="val -8333"/>
              <a:gd name="adj3" fmla="val 202414"/>
              <a:gd name="adj4" fmla="val -1100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873" b="0" i="0" u="none" strike="noStrike" kern="1200" cap="none" spc="0" normalizeH="0" baseline="0" noProof="0" dirty="0" smtClean="0">
                <a:ln>
                  <a:noFill/>
                </a:ln>
                <a:solidFill>
                  <a:prstClr val="white"/>
                </a:solidFill>
                <a:effectLst/>
                <a:uLnTx/>
                <a:uFillTx/>
                <a:latin typeface="Century Gothic"/>
                <a:ea typeface="+mn-ea"/>
                <a:cs typeface="+mn-cs"/>
              </a:rPr>
              <a:t>import </a:t>
            </a:r>
            <a:r>
              <a:rPr kumimoji="0" lang="en-US" sz="1873" b="0" i="0" u="none" strike="noStrike" kern="1200" cap="none" spc="0" normalizeH="0" baseline="0" noProof="0" dirty="0">
                <a:ln>
                  <a:noFill/>
                </a:ln>
                <a:solidFill>
                  <a:prstClr val="white"/>
                </a:solidFill>
                <a:effectLst/>
                <a:uLnTx/>
                <a:uFillTx/>
                <a:latin typeface="Century Gothic"/>
                <a:ea typeface="+mn-ea"/>
                <a:cs typeface="+mn-cs"/>
              </a:rPr>
              <a:t>module</a:t>
            </a:r>
          </a:p>
        </p:txBody>
      </p:sp>
      <p:sp>
        <p:nvSpPr>
          <p:cNvPr id="12" name="Line Callout 1 11"/>
          <p:cNvSpPr/>
          <p:nvPr/>
        </p:nvSpPr>
        <p:spPr>
          <a:xfrm>
            <a:off x="7990730" y="4623391"/>
            <a:ext cx="2485942" cy="310743"/>
          </a:xfrm>
          <a:prstGeom prst="borderCallout1">
            <a:avLst>
              <a:gd name="adj1" fmla="val 18750"/>
              <a:gd name="adj2" fmla="val -8333"/>
              <a:gd name="adj3" fmla="val 120674"/>
              <a:gd name="adj4" fmla="val -951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873" b="0" i="0" u="none" strike="noStrike" kern="1200" cap="none" spc="0" normalizeH="0" baseline="0" noProof="0" dirty="0" smtClean="0">
                <a:ln>
                  <a:noFill/>
                </a:ln>
                <a:solidFill>
                  <a:prstClr val="white"/>
                </a:solidFill>
                <a:effectLst/>
                <a:uLnTx/>
                <a:uFillTx/>
                <a:latin typeface="Century Gothic"/>
                <a:ea typeface="+mn-ea"/>
                <a:cs typeface="+mn-cs"/>
              </a:rPr>
              <a:t>Import barrel</a:t>
            </a:r>
            <a:endParaRPr kumimoji="0" lang="en-US" sz="1873" b="0" i="0" u="none" strike="noStrike" kern="1200" cap="none" spc="0" normalizeH="0" baseline="0" noProof="0" dirty="0">
              <a:ln>
                <a:noFill/>
              </a:ln>
              <a:solidFill>
                <a:prstClr val="white"/>
              </a:solidFill>
              <a:effectLst/>
              <a:uLnTx/>
              <a:uFillTx/>
              <a:latin typeface="Century Gothic"/>
              <a:ea typeface="+mn-ea"/>
              <a:cs typeface="+mn-cs"/>
            </a:endParaRPr>
          </a:p>
        </p:txBody>
      </p:sp>
    </p:spTree>
    <p:extLst>
      <p:ext uri="{BB962C8B-B14F-4D97-AF65-F5344CB8AC3E}">
        <p14:creationId xmlns:p14="http://schemas.microsoft.com/office/powerpoint/2010/main" val="3604293323"/>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a:prstGeom prst="rect">
            <a:avLst/>
          </a:prstGeom>
        </p:spPr>
        <p:txBody>
          <a:bodyPr/>
          <a:lstStyle/>
          <a:p>
            <a:pPr marL="0" indent="0">
              <a:spcBef>
                <a:spcPts val="0"/>
              </a:spcBef>
              <a:buFontTx/>
              <a:buNone/>
            </a:pPr>
            <a:r>
              <a:rPr lang="en-US" dirty="0" smtClean="0"/>
              <a:t>Components and Directives</a:t>
            </a:r>
            <a:endParaRPr lang="en-US" dirty="0"/>
          </a:p>
        </p:txBody>
      </p:sp>
      <p:sp>
        <p:nvSpPr>
          <p:cNvPr id="6" name="Rectangle 2"/>
          <p:cNvSpPr>
            <a:spLocks noChangeArrowheads="1"/>
          </p:cNvSpPr>
          <p:nvPr/>
        </p:nvSpPr>
        <p:spPr bwMode="auto">
          <a:xfrm>
            <a:off x="671513" y="1415576"/>
            <a:ext cx="6619120" cy="2569934"/>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sz="2000" dirty="0">
                <a:solidFill>
                  <a:srgbClr val="0000FF"/>
                </a:solidFill>
                <a:highlight>
                  <a:srgbClr val="FFFFFF"/>
                </a:highlight>
                <a:latin typeface="Consolas" panose="020B0609020204030204" pitchFamily="49" charset="0"/>
              </a:rPr>
              <a:t>import</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{Welcome}</a:t>
            </a:r>
            <a:r>
              <a:rPr lang="en-US" sz="105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from</a:t>
            </a:r>
            <a:r>
              <a:rPr lang="en-US" sz="105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a:t>
            </a:r>
            <a:r>
              <a:rPr lang="en-US" sz="2000" dirty="0" err="1">
                <a:solidFill>
                  <a:srgbClr val="A31515"/>
                </a:solidFill>
                <a:highlight>
                  <a:srgbClr val="FFFFFF"/>
                </a:highlight>
                <a:latin typeface="Consolas" panose="020B0609020204030204" pitchFamily="49" charset="0"/>
              </a:rPr>
              <a:t>app.module</a:t>
            </a:r>
            <a:r>
              <a:rPr lang="en-US" sz="2000" dirty="0">
                <a:solidFill>
                  <a:srgbClr val="A31515"/>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2000" dirty="0">
                <a:solidFill>
                  <a:srgbClr val="0000FF"/>
                </a:solidFill>
                <a:highlight>
                  <a:srgbClr val="FFFFFF"/>
                </a:highlight>
                <a:latin typeface="Consolas" panose="020B0609020204030204" pitchFamily="49" charset="0"/>
              </a:rPr>
              <a:t>import</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{Component}</a:t>
            </a:r>
            <a:r>
              <a:rPr lang="en-US" sz="105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from</a:t>
            </a:r>
            <a:r>
              <a:rPr lang="en-US" sz="105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'angular2/core'</a:t>
            </a:r>
            <a:endParaRPr lang="en-US" sz="1050" dirty="0">
              <a:solidFill>
                <a:srgbClr val="000000"/>
              </a:solidFill>
              <a:highlight>
                <a:srgbClr val="FFFFFF"/>
              </a:highlight>
              <a:latin typeface="Consolas" panose="020B0609020204030204" pitchFamily="49" charset="0"/>
            </a:endParaRPr>
          </a:p>
          <a:p>
            <a:endParaRPr lang="en-US" sz="1050" dirty="0">
              <a:solidFill>
                <a:srgbClr val="000000"/>
              </a:solidFill>
              <a:highlight>
                <a:srgbClr val="FFFFFF"/>
              </a:highlight>
              <a:latin typeface="Consolas" panose="020B0609020204030204" pitchFamily="49" charset="0"/>
            </a:endParaRPr>
          </a:p>
          <a:p>
            <a:r>
              <a:rPr lang="en-US" sz="2000" dirty="0">
                <a:solidFill>
                  <a:srgbClr val="000000"/>
                </a:solidFill>
                <a:effectLst>
                  <a:outerShdw blurRad="50800" dist="38100" dir="2700000" algn="tl" rotWithShape="0">
                    <a:prstClr val="black">
                      <a:alpha val="40000"/>
                    </a:prstClr>
                  </a:outerShdw>
                </a:effectLst>
                <a:highlight>
                  <a:srgbClr val="FFFFFF"/>
                </a:highlight>
                <a:latin typeface="Consolas" panose="020B0609020204030204" pitchFamily="49" charset="0"/>
              </a:rPr>
              <a:t>@Component</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selector:</a:t>
            </a:r>
            <a:r>
              <a:rPr lang="en-US" sz="105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'app-main'</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template:</a:t>
            </a:r>
            <a:r>
              <a:rPr lang="en-US" sz="105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`&lt;h1&gt;${</a:t>
            </a:r>
            <a:r>
              <a:rPr lang="en-US" sz="2000" dirty="0" err="1">
                <a:solidFill>
                  <a:srgbClr val="000000"/>
                </a:solidFill>
                <a:highlight>
                  <a:srgbClr val="FFFFFF"/>
                </a:highlight>
                <a:latin typeface="Consolas" panose="020B0609020204030204" pitchFamily="49" charset="0"/>
              </a:rPr>
              <a:t>Welcome.getMessage</a:t>
            </a:r>
            <a:r>
              <a:rPr lang="en-US" sz="2000" dirty="0">
                <a:solidFill>
                  <a:srgbClr val="000000"/>
                </a:solidFill>
                <a:highlight>
                  <a:srgbClr val="FFFFFF"/>
                </a:highlight>
                <a:latin typeface="Consolas" panose="020B0609020204030204" pitchFamily="49" charset="0"/>
              </a:rPr>
              <a:t>()</a:t>
            </a:r>
            <a:r>
              <a:rPr lang="en-US" sz="2000" dirty="0">
                <a:solidFill>
                  <a:srgbClr val="A31515"/>
                </a:solidFill>
                <a:highlight>
                  <a:srgbClr val="FFFFFF"/>
                </a:highlight>
                <a:latin typeface="Consolas" panose="020B0609020204030204" pitchFamily="49" charset="0"/>
              </a:rPr>
              <a:t>}&lt;/h1&gt;`</a:t>
            </a:r>
            <a:endParaRPr lang="en-US" sz="105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endParaRPr lang="en-US" sz="1050" dirty="0">
              <a:solidFill>
                <a:srgbClr val="000000"/>
              </a:solidFill>
              <a:highlight>
                <a:srgbClr val="FFFFFF"/>
              </a:highlight>
              <a:latin typeface="Consolas" panose="020B0609020204030204" pitchFamily="49" charset="0"/>
            </a:endParaRPr>
          </a:p>
          <a:p>
            <a:r>
              <a:rPr lang="en-US" sz="2000" dirty="0">
                <a:solidFill>
                  <a:srgbClr val="0000FF"/>
                </a:solidFill>
                <a:highlight>
                  <a:srgbClr val="FFFFFF"/>
                </a:highlight>
                <a:latin typeface="Consolas" panose="020B0609020204030204" pitchFamily="49" charset="0"/>
              </a:rPr>
              <a:t>export</a:t>
            </a:r>
            <a:r>
              <a:rPr lang="en-US" sz="105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class</a:t>
            </a:r>
            <a:r>
              <a:rPr lang="en-US" sz="105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AppComponent</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2000" dirty="0"/>
          </a:p>
        </p:txBody>
      </p:sp>
      <p:sp>
        <p:nvSpPr>
          <p:cNvPr id="8" name="Rectangle 7"/>
          <p:cNvSpPr/>
          <p:nvPr/>
        </p:nvSpPr>
        <p:spPr>
          <a:xfrm>
            <a:off x="600393" y="4649406"/>
            <a:ext cx="4281487" cy="1200329"/>
          </a:xfrm>
          <a:prstGeom prst="rect">
            <a:avLst/>
          </a:prstGeom>
          <a:ln>
            <a:solidFill>
              <a:schemeClr val="accent1"/>
            </a:solidFill>
          </a:ln>
        </p:spPr>
        <p:txBody>
          <a:bodyPr wrap="square">
            <a:spAutoFit/>
          </a:bodyPr>
          <a:lstStyle/>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tr</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a:t>
            </a:r>
            <a:r>
              <a:rPr lang="en-US" dirty="0" err="1">
                <a:solidFill>
                  <a:srgbClr val="FF0000"/>
                </a:solidFill>
                <a:highlight>
                  <a:srgbClr val="FFFFFF"/>
                </a:highlight>
                <a:latin typeface="Consolas" panose="020B0609020204030204" pitchFamily="49" charset="0"/>
              </a:rPr>
              <a:t>ngFor</a:t>
            </a:r>
            <a:r>
              <a:rPr lang="en-US" dirty="0">
                <a:solidFill>
                  <a:srgbClr val="0000FF"/>
                </a:solidFill>
                <a:highlight>
                  <a:srgbClr val="FFFFFF"/>
                </a:highlight>
                <a:latin typeface="Consolas" panose="020B0609020204030204" pitchFamily="49" charset="0"/>
              </a:rPr>
              <a:t>="#item of items"&gt;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td</a:t>
            </a:r>
            <a:r>
              <a:rPr lang="en-US" dirty="0">
                <a:solidFill>
                  <a:srgbClr val="0000FF"/>
                </a:solidFill>
                <a:highlight>
                  <a:srgbClr val="FFFFFF"/>
                </a:highlight>
                <a:latin typeface="Consolas" panose="020B0609020204030204" pitchFamily="49" charset="0"/>
              </a:rPr>
              <a:t>&gt;</a:t>
            </a:r>
            <a:r>
              <a:rPr lang="en-US" b="1" dirty="0">
                <a:solidFill>
                  <a:srgbClr val="000000"/>
                </a:solidFill>
                <a:highlight>
                  <a:srgbClr val="FFFFFF"/>
                </a:highlight>
                <a:latin typeface="Consolas" panose="020B0609020204030204" pitchFamily="49" charset="0"/>
              </a:rPr>
              <a:t>{{</a:t>
            </a:r>
            <a:r>
              <a:rPr lang="en-US" dirty="0" err="1">
                <a:solidFill>
                  <a:srgbClr val="800080"/>
                </a:solidFill>
                <a:highlight>
                  <a:srgbClr val="FFFFFF"/>
                </a:highlight>
                <a:latin typeface="Consolas" panose="020B0609020204030204" pitchFamily="49" charset="0"/>
              </a:rPr>
              <a:t>item.Title</a:t>
            </a:r>
            <a:r>
              <a:rPr lang="en-US" b="1"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td</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td</a:t>
            </a:r>
            <a:r>
              <a:rPr lang="en-US" dirty="0">
                <a:solidFill>
                  <a:srgbClr val="0000FF"/>
                </a:solidFill>
                <a:highlight>
                  <a:srgbClr val="FFFFFF"/>
                </a:highlight>
                <a:latin typeface="Consolas" panose="020B0609020204030204" pitchFamily="49" charset="0"/>
              </a:rPr>
              <a:t>&gt;</a:t>
            </a:r>
            <a:r>
              <a:rPr lang="en-US" b="1" dirty="0">
                <a:solidFill>
                  <a:srgbClr val="000000"/>
                </a:solidFill>
                <a:highlight>
                  <a:srgbClr val="FFFFFF"/>
                </a:highlight>
                <a:latin typeface="Consolas" panose="020B0609020204030204" pitchFamily="49" charset="0"/>
              </a:rPr>
              <a:t>{{</a:t>
            </a:r>
            <a:r>
              <a:rPr lang="en-US" dirty="0" err="1">
                <a:solidFill>
                  <a:srgbClr val="800080"/>
                </a:solidFill>
                <a:highlight>
                  <a:srgbClr val="FFFFFF"/>
                </a:highlight>
                <a:latin typeface="Consolas" panose="020B0609020204030204" pitchFamily="49" charset="0"/>
              </a:rPr>
              <a:t>item.Body</a:t>
            </a:r>
            <a:r>
              <a:rPr lang="en-US" b="1"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td</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tr</a:t>
            </a:r>
            <a:r>
              <a:rPr lang="en-US" dirty="0">
                <a:solidFill>
                  <a:srgbClr val="0000FF"/>
                </a:solidFill>
                <a:highlight>
                  <a:srgbClr val="FFFFFF"/>
                </a:highlight>
                <a:latin typeface="Consolas" panose="020B0609020204030204" pitchFamily="49" charset="0"/>
              </a:rPr>
              <a:t>&gt;</a:t>
            </a:r>
            <a:endParaRPr lang="en-US" dirty="0"/>
          </a:p>
        </p:txBody>
      </p:sp>
      <p:sp>
        <p:nvSpPr>
          <p:cNvPr id="10" name="Line Callout 1 9"/>
          <p:cNvSpPr/>
          <p:nvPr/>
        </p:nvSpPr>
        <p:spPr>
          <a:xfrm>
            <a:off x="9260730" y="1907548"/>
            <a:ext cx="2485942" cy="1137857"/>
          </a:xfrm>
          <a:prstGeom prst="borderCallout1">
            <a:avLst>
              <a:gd name="adj1" fmla="val 18750"/>
              <a:gd name="adj2" fmla="val -8333"/>
              <a:gd name="adj3" fmla="val 42165"/>
              <a:gd name="adj4" fmla="val -2484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r>
              <a:rPr lang="en-US" sz="1873" dirty="0" smtClean="0">
                <a:solidFill>
                  <a:prstClr val="white"/>
                </a:solidFill>
                <a:latin typeface="Century Gothic"/>
              </a:rPr>
              <a:t>Component associates HTML template with CSS selector</a:t>
            </a:r>
            <a:endParaRPr kumimoji="0" lang="en-US" sz="1873"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1" name="Line Callout 1 10"/>
          <p:cNvSpPr/>
          <p:nvPr/>
        </p:nvSpPr>
        <p:spPr>
          <a:xfrm>
            <a:off x="5898713" y="4581640"/>
            <a:ext cx="2485942" cy="930160"/>
          </a:xfrm>
          <a:prstGeom prst="borderCallout1">
            <a:avLst>
              <a:gd name="adj1" fmla="val 18750"/>
              <a:gd name="adj2" fmla="val -8333"/>
              <a:gd name="adj3" fmla="val 52432"/>
              <a:gd name="adj4" fmla="val -573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873" b="0" i="0" u="none" strike="noStrike" kern="1200" cap="none" spc="0" normalizeH="0" baseline="0" noProof="0" dirty="0" smtClean="0">
                <a:ln>
                  <a:noFill/>
                </a:ln>
                <a:solidFill>
                  <a:prstClr val="white"/>
                </a:solidFill>
                <a:effectLst/>
                <a:uLnTx/>
                <a:uFillTx/>
                <a:latin typeface="Century Gothic"/>
                <a:ea typeface="+mn-ea"/>
                <a:cs typeface="+mn-cs"/>
              </a:rPr>
              <a:t>Structural directive adds elements to DOM</a:t>
            </a:r>
            <a:endParaRPr kumimoji="0" lang="en-US" sz="1873"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2" name="Line Callout 1 11"/>
          <p:cNvSpPr/>
          <p:nvPr/>
        </p:nvSpPr>
        <p:spPr>
          <a:xfrm>
            <a:off x="7717353" y="5732996"/>
            <a:ext cx="2485942" cy="921804"/>
          </a:xfrm>
          <a:prstGeom prst="borderCallout1">
            <a:avLst>
              <a:gd name="adj1" fmla="val 18750"/>
              <a:gd name="adj2" fmla="val -8333"/>
              <a:gd name="adj3" fmla="val 48045"/>
              <a:gd name="adj4" fmla="val -749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873" b="0" i="0" u="none" strike="noStrike" kern="1200" cap="none" spc="0" normalizeH="0" baseline="0" noProof="0" dirty="0" smtClean="0">
                <a:ln>
                  <a:noFill/>
                </a:ln>
                <a:solidFill>
                  <a:prstClr val="white"/>
                </a:solidFill>
                <a:effectLst/>
                <a:uLnTx/>
                <a:uFillTx/>
                <a:latin typeface="Century Gothic"/>
                <a:ea typeface="+mn-ea"/>
                <a:cs typeface="+mn-cs"/>
              </a:rPr>
              <a:t>Attribute directive alters existing elements</a:t>
            </a:r>
            <a:endParaRPr kumimoji="0" lang="en-US" sz="1873"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3" name="Rectangle 12"/>
          <p:cNvSpPr/>
          <p:nvPr/>
        </p:nvSpPr>
        <p:spPr>
          <a:xfrm>
            <a:off x="671513" y="6096648"/>
            <a:ext cx="5227200" cy="369332"/>
          </a:xfrm>
          <a:prstGeom prst="rect">
            <a:avLst/>
          </a:prstGeom>
          <a:ln>
            <a:solidFill>
              <a:schemeClr val="accent1"/>
            </a:solidFill>
          </a:ln>
        </p:spPr>
        <p:txBody>
          <a:bodyPr wrap="square">
            <a:spAutoFit/>
          </a:bodyPr>
          <a:lstStyle/>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div</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a:t>
            </a:r>
            <a:r>
              <a:rPr lang="en-US" dirty="0" err="1">
                <a:solidFill>
                  <a:srgbClr val="FF0000"/>
                </a:solidFill>
                <a:highlight>
                  <a:srgbClr val="FFFFFF"/>
                </a:highlight>
                <a:latin typeface="Consolas" panose="020B0609020204030204" pitchFamily="49" charset="0"/>
              </a:rPr>
              <a:t>ngModel</a:t>
            </a:r>
            <a:r>
              <a:rPr lang="en-US" dirty="0">
                <a:solidFill>
                  <a:srgbClr val="FF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welcomeMessage</a:t>
            </a:r>
            <a:r>
              <a:rPr lang="en-US" dirty="0">
                <a:solidFill>
                  <a:srgbClr val="0000FF"/>
                </a:solidFill>
                <a:highlight>
                  <a:srgbClr val="FFFFFF"/>
                </a:highlight>
                <a:latin typeface="Consolas" panose="020B0609020204030204" pitchFamily="49" charset="0"/>
              </a:rPr>
              <a:t>"&gt;&lt;/</a:t>
            </a:r>
            <a:r>
              <a:rPr lang="en-US" dirty="0">
                <a:solidFill>
                  <a:srgbClr val="800000"/>
                </a:solidFill>
                <a:highlight>
                  <a:srgbClr val="FFFFFF"/>
                </a:highlight>
                <a:latin typeface="Consolas" panose="020B0609020204030204" pitchFamily="49" charset="0"/>
              </a:rPr>
              <a:t>div</a:t>
            </a:r>
            <a:r>
              <a:rPr lang="en-US" dirty="0">
                <a:solidFill>
                  <a:srgbClr val="0000FF"/>
                </a:solidFill>
                <a:highlight>
                  <a:srgbClr val="FFFFFF"/>
                </a:highlight>
                <a:latin typeface="Consolas" panose="020B0609020204030204" pitchFamily="49" charset="0"/>
              </a:rPr>
              <a:t>&gt;</a:t>
            </a:r>
            <a:endParaRPr lang="en-US" dirty="0"/>
          </a:p>
        </p:txBody>
      </p:sp>
      <p:sp>
        <p:nvSpPr>
          <p:cNvPr id="5" name="Rectangle 4"/>
          <p:cNvSpPr/>
          <p:nvPr/>
        </p:nvSpPr>
        <p:spPr>
          <a:xfrm>
            <a:off x="5260283" y="3381847"/>
            <a:ext cx="184731" cy="369332"/>
          </a:xfrm>
          <a:prstGeom prst="rect">
            <a:avLst/>
          </a:prstGeom>
        </p:spPr>
        <p:txBody>
          <a:bodyPr wrap="none">
            <a:spAutoFit/>
          </a:bodyPr>
          <a:lstStyle/>
          <a:p>
            <a:endParaRPr lang="en-US" dirty="0"/>
          </a:p>
        </p:txBody>
      </p:sp>
    </p:spTree>
    <p:extLst>
      <p:ext uri="{BB962C8B-B14F-4D97-AF65-F5344CB8AC3E}">
        <p14:creationId xmlns:p14="http://schemas.microsoft.com/office/powerpoint/2010/main" val="649370121"/>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Built-in Directives</a:t>
            </a:r>
            <a:endParaRPr lang="en-US" dirty="0"/>
          </a:p>
        </p:txBody>
      </p:sp>
      <p:sp>
        <p:nvSpPr>
          <p:cNvPr id="3" name="Content Placeholder 2"/>
          <p:cNvSpPr>
            <a:spLocks noGrp="1"/>
          </p:cNvSpPr>
          <p:nvPr>
            <p:ph idx="1"/>
          </p:nvPr>
        </p:nvSpPr>
        <p:spPr>
          <a:xfrm>
            <a:off x="730107" y="3460856"/>
            <a:ext cx="11706368" cy="4615523"/>
          </a:xfrm>
          <a:prstGeom prst="rect">
            <a:avLst/>
          </a:prstGeom>
        </p:spPr>
        <p:txBody>
          <a:bodyPr>
            <a:normAutofit/>
          </a:bodyPr>
          <a:lstStyle/>
          <a:p>
            <a:pPr marL="0" indent="0">
              <a:buNone/>
            </a:pPr>
            <a:r>
              <a:rPr lang="en-US" sz="3060" dirty="0" err="1">
                <a:solidFill>
                  <a:schemeClr val="tx1"/>
                </a:solidFill>
                <a:latin typeface="Consolas" panose="020B0609020204030204" pitchFamily="49" charset="0"/>
                <a:cs typeface="Consolas" panose="020B0609020204030204" pitchFamily="49" charset="0"/>
              </a:rPr>
              <a:t>ngModel</a:t>
            </a:r>
            <a:r>
              <a:rPr lang="en-US" sz="3060" dirty="0">
                <a:latin typeface="Consolas" panose="020B0609020204030204" pitchFamily="49" charset="0"/>
                <a:cs typeface="Consolas" panose="020B0609020204030204" pitchFamily="49" charset="0"/>
              </a:rPr>
              <a:t>: binds component data to view</a:t>
            </a:r>
            <a:endParaRPr lang="en-US" sz="3060" dirty="0"/>
          </a:p>
          <a:p>
            <a:pPr marL="0" indent="0">
              <a:buNone/>
            </a:pPr>
            <a:r>
              <a:rPr lang="en-US" sz="3060" dirty="0" err="1" smtClean="0">
                <a:solidFill>
                  <a:schemeClr val="tx1"/>
                </a:solidFill>
                <a:latin typeface="Consolas" panose="020B0609020204030204" pitchFamily="49" charset="0"/>
                <a:cs typeface="Consolas" panose="020B0609020204030204" pitchFamily="49" charset="0"/>
              </a:rPr>
              <a:t>ngFor</a:t>
            </a:r>
            <a:r>
              <a:rPr lang="en-US" sz="3060" dirty="0" smtClean="0">
                <a:latin typeface="Consolas" panose="020B0609020204030204" pitchFamily="49" charset="0"/>
                <a:cs typeface="Consolas" panose="020B0609020204030204" pitchFamily="49" charset="0"/>
              </a:rPr>
              <a:t>: </a:t>
            </a:r>
            <a:r>
              <a:rPr lang="en-US" sz="3060" dirty="0"/>
              <a:t>for-each </a:t>
            </a:r>
            <a:r>
              <a:rPr lang="en-US" sz="3060" dirty="0" smtClean="0"/>
              <a:t>loop data binding</a:t>
            </a:r>
          </a:p>
          <a:p>
            <a:pPr marL="0" indent="0">
              <a:buNone/>
            </a:pPr>
            <a:r>
              <a:rPr lang="en-US" sz="3060" dirty="0" err="1" smtClean="0">
                <a:solidFill>
                  <a:schemeClr val="tx1"/>
                </a:solidFill>
                <a:latin typeface="Consolas" panose="020B0609020204030204" pitchFamily="49" charset="0"/>
                <a:cs typeface="Consolas" panose="020B0609020204030204" pitchFamily="49" charset="0"/>
              </a:rPr>
              <a:t>ngIf</a:t>
            </a:r>
            <a:r>
              <a:rPr lang="en-US" sz="3060" dirty="0" smtClean="0">
                <a:latin typeface="Consolas" panose="020B0609020204030204" pitchFamily="49" charset="0"/>
                <a:cs typeface="Consolas" panose="020B0609020204030204" pitchFamily="49" charset="0"/>
              </a:rPr>
              <a:t>: </a:t>
            </a:r>
            <a:r>
              <a:rPr lang="en-US" sz="3060" dirty="0" smtClean="0"/>
              <a:t>conditional data binding</a:t>
            </a:r>
            <a:endParaRPr lang="en-US" sz="3060" dirty="0"/>
          </a:p>
          <a:p>
            <a:pPr marL="0" indent="0">
              <a:buNone/>
            </a:pPr>
            <a:r>
              <a:rPr lang="en-US" sz="3060" dirty="0" err="1" smtClean="0">
                <a:solidFill>
                  <a:schemeClr val="tx1"/>
                </a:solidFill>
                <a:latin typeface="Consolas" panose="020B0609020204030204" pitchFamily="49" charset="0"/>
                <a:cs typeface="Consolas" panose="020B0609020204030204" pitchFamily="49" charset="0"/>
              </a:rPr>
              <a:t>ngSwitch</a:t>
            </a:r>
            <a:r>
              <a:rPr lang="en-US" sz="3060" dirty="0" smtClean="0">
                <a:solidFill>
                  <a:schemeClr val="tx1"/>
                </a:solidFill>
                <a:latin typeface="Consolas" panose="020B0609020204030204" pitchFamily="49" charset="0"/>
                <a:cs typeface="Consolas" panose="020B0609020204030204" pitchFamily="49" charset="0"/>
              </a:rPr>
              <a:t>, </a:t>
            </a:r>
            <a:r>
              <a:rPr lang="en-US" sz="3060" dirty="0" err="1" smtClean="0">
                <a:solidFill>
                  <a:schemeClr val="tx1"/>
                </a:solidFill>
                <a:latin typeface="Consolas" panose="020B0609020204030204" pitchFamily="49" charset="0"/>
                <a:cs typeface="Consolas" panose="020B0609020204030204" pitchFamily="49" charset="0"/>
              </a:rPr>
              <a:t>ngSwitchWhen</a:t>
            </a:r>
            <a:r>
              <a:rPr lang="en-US" sz="3060" dirty="0" smtClean="0">
                <a:latin typeface="Consolas" panose="020B0609020204030204" pitchFamily="49" charset="0"/>
                <a:cs typeface="Consolas" panose="020B0609020204030204" pitchFamily="49" charset="0"/>
              </a:rPr>
              <a:t>: switch-case data binding</a:t>
            </a:r>
            <a:endParaRPr lang="en-US" sz="3060" dirty="0" smtClean="0"/>
          </a:p>
          <a:p>
            <a:pPr marL="0" indent="0">
              <a:buNone/>
            </a:pPr>
            <a:r>
              <a:rPr lang="en-US" sz="3060" dirty="0" err="1" smtClean="0">
                <a:solidFill>
                  <a:schemeClr val="tx1"/>
                </a:solidFill>
                <a:latin typeface="Consolas" panose="020B0609020204030204" pitchFamily="49" charset="0"/>
                <a:cs typeface="Consolas" panose="020B0609020204030204" pitchFamily="49" charset="0"/>
              </a:rPr>
              <a:t>ngStyle</a:t>
            </a:r>
            <a:r>
              <a:rPr lang="en-US" sz="3060" dirty="0" smtClean="0">
                <a:solidFill>
                  <a:schemeClr val="tx1"/>
                </a:solidFill>
                <a:latin typeface="Consolas" panose="020B0609020204030204" pitchFamily="49" charset="0"/>
                <a:cs typeface="Consolas" panose="020B0609020204030204" pitchFamily="49" charset="0"/>
              </a:rPr>
              <a:t>, </a:t>
            </a:r>
            <a:r>
              <a:rPr lang="en-US" sz="3060" dirty="0" err="1" smtClean="0">
                <a:solidFill>
                  <a:schemeClr val="tx1"/>
                </a:solidFill>
                <a:latin typeface="Consolas" panose="020B0609020204030204" pitchFamily="49" charset="0"/>
                <a:cs typeface="Consolas" panose="020B0609020204030204" pitchFamily="49" charset="0"/>
              </a:rPr>
              <a:t>ngClass</a:t>
            </a:r>
            <a:r>
              <a:rPr lang="en-US" sz="3060" dirty="0" smtClean="0">
                <a:latin typeface="Consolas" panose="020B0609020204030204" pitchFamily="49" charset="0"/>
                <a:cs typeface="Consolas" panose="020B0609020204030204" pitchFamily="49" charset="0"/>
              </a:rPr>
              <a:t>: </a:t>
            </a:r>
            <a:r>
              <a:rPr lang="en-US" sz="3060" dirty="0" smtClean="0"/>
              <a:t>styles </a:t>
            </a:r>
            <a:r>
              <a:rPr lang="en-US" sz="3060" dirty="0"/>
              <a:t>an HTML element</a:t>
            </a:r>
          </a:p>
          <a:p>
            <a:pPr marL="0" indent="0">
              <a:buNone/>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smtClean="0">
              <a:cs typeface="+mn-cs"/>
            </a:endParaRPr>
          </a:p>
          <a:p>
            <a:pPr lvl="1">
              <a:buFont typeface="Wingdings" panose="05000000000000000000" pitchFamily="2" charset="2"/>
              <a:buChar char="§"/>
            </a:pPr>
            <a:endParaRPr lang="en-US" dirty="0">
              <a:cs typeface="+mn-cs"/>
            </a:endParaRPr>
          </a:p>
          <a:p>
            <a:pPr>
              <a:buFont typeface="Wingdings" panose="05000000000000000000" pitchFamily="2" charset="2"/>
              <a:buChar char="§"/>
            </a:pPr>
            <a:endParaRPr lang="en-US" dirty="0" smtClean="0"/>
          </a:p>
        </p:txBody>
      </p:sp>
    </p:spTree>
    <p:extLst>
      <p:ext uri="{BB962C8B-B14F-4D97-AF65-F5344CB8AC3E}">
        <p14:creationId xmlns:p14="http://schemas.microsoft.com/office/powerpoint/2010/main" val="2077452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p:nvPr>
        </p:nvSpPr>
        <p:spPr bwMode="auto">
          <a:xfrm>
            <a:off x="726239" y="2078929"/>
            <a:ext cx="10776750" cy="14982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4347" tIns="62174" rIns="124347" bIns="62174" numCol="1" anchor="ctr" anchorCtr="0" compatLnSpc="1">
            <a:prstTxWarp prst="textNoShape">
              <a:avLst/>
            </a:prstTxWarp>
          </a:bodyPr>
          <a:lstStyle/>
          <a:p>
            <a:pPr algn="l" eaLnBrk="1" hangingPunct="1"/>
            <a:r>
              <a:rPr lang="en-US" altLang="en-US" dirty="0" smtClean="0">
                <a:latin typeface="Source Sans Pro" pitchFamily="34" charset="0"/>
              </a:rPr>
              <a:t>DEMO</a:t>
            </a:r>
          </a:p>
        </p:txBody>
      </p:sp>
      <p:sp>
        <p:nvSpPr>
          <p:cNvPr id="2" name="TextBox 1"/>
          <p:cNvSpPr txBox="1"/>
          <p:nvPr/>
        </p:nvSpPr>
        <p:spPr>
          <a:xfrm>
            <a:off x="845954" y="3934326"/>
            <a:ext cx="2005677" cy="369332"/>
          </a:xfrm>
          <a:prstGeom prst="rect">
            <a:avLst/>
          </a:prstGeom>
          <a:noFill/>
        </p:spPr>
        <p:txBody>
          <a:bodyPr wrap="none" rtlCol="0">
            <a:spAutoFit/>
          </a:bodyPr>
          <a:lstStyle/>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smtClean="0">
                <a:ln>
                  <a:noFill/>
                </a:ln>
                <a:solidFill>
                  <a:srgbClr val="E0E0E0"/>
                </a:solidFill>
                <a:effectLst/>
                <a:uLnTx/>
                <a:uFillTx/>
                <a:latin typeface="Century Gothic" panose="020B0502020202020204" pitchFamily="34" charset="0"/>
                <a:ea typeface="MS PGothic" pitchFamily="34" charset="-128"/>
                <a:cs typeface="+mn-cs"/>
              </a:rPr>
              <a:t>Hello, Angular 2</a:t>
            </a:r>
            <a:endParaRPr kumimoji="0" lang="en-US" sz="1800" b="0" i="0" u="none" strike="noStrike" kern="1200" cap="none" spc="0" normalizeH="0" baseline="0" noProof="0" dirty="0">
              <a:ln>
                <a:noFill/>
              </a:ln>
              <a:solidFill>
                <a:srgbClr val="E0E0E0"/>
              </a:solidFill>
              <a:effectLst/>
              <a:uLnTx/>
              <a:uFillTx/>
              <a:latin typeface="Century Gothic" panose="020B0502020202020204" pitchFamily="34" charset="0"/>
              <a:ea typeface="MS PGothic" pitchFamily="34" charset="-128"/>
              <a:cs typeface="+mn-cs"/>
            </a:endParaRPr>
          </a:p>
        </p:txBody>
      </p:sp>
    </p:spTree>
    <p:extLst>
      <p:ext uri="{BB962C8B-B14F-4D97-AF65-F5344CB8AC3E}">
        <p14:creationId xmlns:p14="http://schemas.microsoft.com/office/powerpoint/2010/main" val="23961304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quarter" idx="11"/>
          </p:nvPr>
        </p:nvSpPr>
        <p:spPr/>
        <p:txBody>
          <a:bodyPr/>
          <a:lstStyle/>
          <a:p>
            <a:r>
              <a:rPr lang="en-US" dirty="0" smtClean="0"/>
              <a:t>Templates and Binding</a:t>
            </a:r>
            <a:endParaRPr lang="en-US" dirty="0"/>
          </a:p>
        </p:txBody>
      </p:sp>
      <p:sp>
        <p:nvSpPr>
          <p:cNvPr id="4" name="Rectangle 1"/>
          <p:cNvSpPr>
            <a:spLocks noChangeArrowheads="1"/>
          </p:cNvSpPr>
          <p:nvPr/>
        </p:nvSpPr>
        <p:spPr bwMode="auto">
          <a:xfrm>
            <a:off x="389335" y="1291061"/>
            <a:ext cx="8648521"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sz="2000" dirty="0">
                <a:solidFill>
                  <a:srgbClr val="006400"/>
                </a:solidFill>
                <a:highlight>
                  <a:srgbClr val="FFFFFF"/>
                </a:highlight>
                <a:latin typeface="Consolas" panose="020B0609020204030204" pitchFamily="49" charset="0"/>
              </a:rPr>
              <a:t>&lt;!-- interpolation --&gt;</a:t>
            </a:r>
            <a:endParaRPr lang="en-US" sz="2000" dirty="0">
              <a:solidFill>
                <a:srgbClr val="000000"/>
              </a:solidFill>
              <a:highlight>
                <a:srgbClr val="FFFFFF"/>
              </a:highlight>
              <a:latin typeface="Consolas" panose="020B0609020204030204" pitchFamily="49" charset="0"/>
            </a:endParaRPr>
          </a:p>
          <a:p>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div</a:t>
            </a:r>
            <a:r>
              <a:rPr lang="en-US" sz="2000" dirty="0">
                <a:solidFill>
                  <a:srgbClr val="0000FF"/>
                </a:solidFill>
                <a:highlight>
                  <a:srgbClr val="FFFFFF"/>
                </a:highlight>
                <a:latin typeface="Consolas" panose="020B0609020204030204" pitchFamily="49" charset="0"/>
              </a:rPr>
              <a:t>&gt;</a:t>
            </a:r>
            <a:r>
              <a:rPr lang="en-US" sz="2000" b="1" dirty="0">
                <a:solidFill>
                  <a:srgbClr val="000000"/>
                </a:solidFill>
                <a:highlight>
                  <a:srgbClr val="FFFFFF"/>
                </a:highlight>
                <a:latin typeface="Consolas" panose="020B0609020204030204" pitchFamily="49" charset="0"/>
              </a:rPr>
              <a:t>{{</a:t>
            </a:r>
            <a:r>
              <a:rPr lang="en-US" sz="2000" dirty="0" err="1">
                <a:solidFill>
                  <a:srgbClr val="800080"/>
                </a:solidFill>
                <a:highlight>
                  <a:srgbClr val="FFFFFF"/>
                </a:highlight>
                <a:latin typeface="Consolas" panose="020B0609020204030204" pitchFamily="49" charset="0"/>
              </a:rPr>
              <a:t>welcomeMessage</a:t>
            </a:r>
            <a:r>
              <a:rPr lang="en-US" sz="2000" b="1"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div</a:t>
            </a:r>
            <a:r>
              <a:rPr lang="en-US" sz="2000" dirty="0">
                <a:solidFill>
                  <a:srgbClr val="0000FF"/>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endParaRPr lang="en-US" sz="2000" dirty="0">
              <a:solidFill>
                <a:srgbClr val="000000"/>
              </a:solidFill>
              <a:highlight>
                <a:srgbClr val="FFFFFF"/>
              </a:highlight>
              <a:latin typeface="Consolas" panose="020B0609020204030204" pitchFamily="49" charset="0"/>
            </a:endParaRPr>
          </a:p>
          <a:p>
            <a:r>
              <a:rPr lang="en-US" sz="2000" dirty="0">
                <a:solidFill>
                  <a:srgbClr val="006400"/>
                </a:solidFill>
                <a:highlight>
                  <a:srgbClr val="FFFFFF"/>
                </a:highlight>
                <a:latin typeface="Consolas" panose="020B0609020204030204" pitchFamily="49" charset="0"/>
              </a:rPr>
              <a:t>&lt;!-- property binding --&gt;</a:t>
            </a:r>
            <a:endParaRPr lang="en-US" sz="2000" dirty="0">
              <a:solidFill>
                <a:srgbClr val="000000"/>
              </a:solidFill>
              <a:highlight>
                <a:srgbClr val="FFFFFF"/>
              </a:highlight>
              <a:latin typeface="Consolas" panose="020B0609020204030204" pitchFamily="49" charset="0"/>
            </a:endParaRPr>
          </a:p>
          <a:p>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button</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[disabled]</a:t>
            </a:r>
            <a:r>
              <a:rPr lang="en-US" sz="2000" dirty="0">
                <a:solidFill>
                  <a:srgbClr val="0000FF"/>
                </a:solidFill>
                <a:highlight>
                  <a:srgbClr val="FFFFFF"/>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isWorking</a:t>
            </a:r>
            <a:r>
              <a:rPr lang="en-US" sz="2000" dirty="0">
                <a:solidFill>
                  <a:srgbClr val="0000FF"/>
                </a:solidFill>
                <a:highlight>
                  <a:srgbClr val="FFFFFF"/>
                </a:highlight>
                <a:latin typeface="Consolas" panose="020B0609020204030204" pitchFamily="49" charset="0"/>
              </a:rPr>
              <a:t>"&gt;&lt;/</a:t>
            </a:r>
            <a:r>
              <a:rPr lang="en-US" sz="2000" dirty="0">
                <a:solidFill>
                  <a:srgbClr val="800000"/>
                </a:solidFill>
                <a:highlight>
                  <a:srgbClr val="FFFFFF"/>
                </a:highlight>
                <a:latin typeface="Consolas" panose="020B0609020204030204" pitchFamily="49" charset="0"/>
              </a:rPr>
              <a:t>button</a:t>
            </a:r>
            <a:r>
              <a:rPr lang="en-US" sz="2000" dirty="0">
                <a:solidFill>
                  <a:srgbClr val="0000FF"/>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endParaRPr lang="en-US" sz="2000" dirty="0">
              <a:solidFill>
                <a:srgbClr val="000000"/>
              </a:solidFill>
              <a:highlight>
                <a:srgbClr val="FFFFFF"/>
              </a:highlight>
              <a:latin typeface="Consolas" panose="020B0609020204030204" pitchFamily="49" charset="0"/>
            </a:endParaRPr>
          </a:p>
          <a:p>
            <a:r>
              <a:rPr lang="en-US" sz="2000" dirty="0">
                <a:solidFill>
                  <a:srgbClr val="006400"/>
                </a:solidFill>
                <a:highlight>
                  <a:srgbClr val="FFFFFF"/>
                </a:highlight>
                <a:latin typeface="Consolas" panose="020B0609020204030204" pitchFamily="49" charset="0"/>
              </a:rPr>
              <a:t>&lt;!-- event binding --&gt;</a:t>
            </a:r>
            <a:endParaRPr lang="en-US" sz="2000" dirty="0">
              <a:solidFill>
                <a:srgbClr val="000000"/>
              </a:solidFill>
              <a:highlight>
                <a:srgbClr val="FFFFFF"/>
              </a:highlight>
              <a:latin typeface="Consolas" panose="020B0609020204030204" pitchFamily="49" charset="0"/>
            </a:endParaRPr>
          </a:p>
          <a:p>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button</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(click)</a:t>
            </a:r>
            <a:r>
              <a:rPr lang="en-US" sz="2000" dirty="0">
                <a:solidFill>
                  <a:srgbClr val="0000FF"/>
                </a:solidFill>
                <a:highlight>
                  <a:srgbClr val="FFFFFF"/>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buttonClicked</a:t>
            </a:r>
            <a:r>
              <a:rPr lang="en-US" sz="2000" dirty="0">
                <a:solidFill>
                  <a:srgbClr val="0000FF"/>
                </a:solidFill>
                <a:highlight>
                  <a:srgbClr val="FFFFFF"/>
                </a:highlight>
                <a:latin typeface="Consolas" panose="020B0609020204030204" pitchFamily="49" charset="0"/>
              </a:rPr>
              <a:t>()"&gt;&lt;/</a:t>
            </a:r>
            <a:r>
              <a:rPr lang="en-US" sz="2000" dirty="0">
                <a:solidFill>
                  <a:srgbClr val="800000"/>
                </a:solidFill>
                <a:highlight>
                  <a:srgbClr val="FFFFFF"/>
                </a:highlight>
                <a:latin typeface="Consolas" panose="020B0609020204030204" pitchFamily="49" charset="0"/>
              </a:rPr>
              <a:t>button</a:t>
            </a:r>
            <a:r>
              <a:rPr lang="en-US" sz="2000" dirty="0">
                <a:solidFill>
                  <a:srgbClr val="0000FF"/>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endParaRPr lang="en-US" sz="2000" dirty="0">
              <a:solidFill>
                <a:srgbClr val="000000"/>
              </a:solidFill>
              <a:highlight>
                <a:srgbClr val="FFFFFF"/>
              </a:highlight>
              <a:latin typeface="Consolas" panose="020B0609020204030204" pitchFamily="49" charset="0"/>
            </a:endParaRPr>
          </a:p>
          <a:p>
            <a:r>
              <a:rPr lang="en-US" sz="2000" dirty="0">
                <a:solidFill>
                  <a:srgbClr val="006400"/>
                </a:solidFill>
                <a:highlight>
                  <a:srgbClr val="FFFFFF"/>
                </a:highlight>
                <a:latin typeface="Consolas" panose="020B0609020204030204" pitchFamily="49" charset="0"/>
              </a:rPr>
              <a:t>&lt;!-- two-way binding --&gt;</a:t>
            </a:r>
            <a:endParaRPr lang="en-US" sz="2000" dirty="0">
              <a:solidFill>
                <a:srgbClr val="000000"/>
              </a:solidFill>
              <a:highlight>
                <a:srgbClr val="FFFFFF"/>
              </a:highlight>
              <a:latin typeface="Consolas" panose="020B0609020204030204" pitchFamily="49" charset="0"/>
            </a:endParaRPr>
          </a:p>
          <a:p>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input</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a:t>
            </a:r>
            <a:r>
              <a:rPr lang="en-US" sz="2000" dirty="0" err="1">
                <a:solidFill>
                  <a:srgbClr val="FF0000"/>
                </a:solidFill>
                <a:highlight>
                  <a:srgbClr val="FFFFFF"/>
                </a:highlight>
                <a:latin typeface="Consolas" panose="020B0609020204030204" pitchFamily="49" charset="0"/>
              </a:rPr>
              <a:t>ngModel</a:t>
            </a:r>
            <a:r>
              <a:rPr lang="en-US" sz="2000" dirty="0">
                <a:solidFill>
                  <a:srgbClr val="FF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firstName</a:t>
            </a:r>
            <a:r>
              <a:rPr lang="en-US" sz="2000" dirty="0">
                <a:solidFill>
                  <a:srgbClr val="0000FF"/>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endParaRPr lang="en-US" sz="2000" dirty="0">
              <a:solidFill>
                <a:srgbClr val="000000"/>
              </a:solidFill>
              <a:highlight>
                <a:srgbClr val="FFFFFF"/>
              </a:highlight>
              <a:latin typeface="Consolas" panose="020B0609020204030204" pitchFamily="49" charset="0"/>
            </a:endParaRPr>
          </a:p>
          <a:p>
            <a:r>
              <a:rPr lang="en-US" sz="2000" dirty="0">
                <a:solidFill>
                  <a:srgbClr val="006400"/>
                </a:solidFill>
                <a:highlight>
                  <a:srgbClr val="FFFFFF"/>
                </a:highlight>
                <a:latin typeface="Consolas" panose="020B0609020204030204" pitchFamily="49" charset="0"/>
              </a:rPr>
              <a:t>&lt;!-- </a:t>
            </a:r>
            <a:r>
              <a:rPr lang="en-US" sz="2000" dirty="0" smtClean="0">
                <a:solidFill>
                  <a:srgbClr val="006400"/>
                </a:solidFill>
                <a:highlight>
                  <a:srgbClr val="FFFFFF"/>
                </a:highlight>
                <a:latin typeface="Consolas" panose="020B0609020204030204" pitchFamily="49" charset="0"/>
              </a:rPr>
              <a:t>directives </a:t>
            </a:r>
            <a:r>
              <a:rPr lang="en-US" sz="2000" dirty="0">
                <a:solidFill>
                  <a:srgbClr val="006400"/>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div</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a:t>
            </a:r>
            <a:r>
              <a:rPr lang="en-US" sz="2000" dirty="0" err="1">
                <a:solidFill>
                  <a:srgbClr val="FF0000"/>
                </a:solidFill>
                <a:highlight>
                  <a:srgbClr val="FFFFFF"/>
                </a:highlight>
                <a:latin typeface="Consolas" panose="020B0609020204030204" pitchFamily="49" charset="0"/>
              </a:rPr>
              <a:t>ngClass</a:t>
            </a:r>
            <a:r>
              <a:rPr lang="en-US" sz="2000" dirty="0">
                <a:solidFill>
                  <a:srgbClr val="FF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="'byline'"&gt;</a:t>
            </a:r>
            <a:r>
              <a:rPr lang="en-US" sz="2000" b="1" dirty="0">
                <a:solidFill>
                  <a:srgbClr val="000000"/>
                </a:solidFill>
                <a:highlight>
                  <a:srgbClr val="FFFFFF"/>
                </a:highlight>
                <a:latin typeface="Consolas" panose="020B0609020204030204" pitchFamily="49" charset="0"/>
              </a:rPr>
              <a:t>{{</a:t>
            </a:r>
            <a:r>
              <a:rPr lang="en-US" sz="2000" dirty="0">
                <a:solidFill>
                  <a:srgbClr val="800080"/>
                </a:solidFill>
                <a:highlight>
                  <a:srgbClr val="FFFFFF"/>
                </a:highlight>
                <a:latin typeface="Consolas" panose="020B0609020204030204" pitchFamily="49" charset="0"/>
              </a:rPr>
              <a:t>author</a:t>
            </a:r>
            <a:r>
              <a:rPr lang="en-US" sz="2000" b="1"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div</a:t>
            </a:r>
            <a:r>
              <a:rPr lang="en-US" sz="2000" dirty="0">
                <a:solidFill>
                  <a:srgbClr val="0000FF"/>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r>
              <a:rPr lang="en-US" sz="2000" dirty="0" smtClean="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my-directive</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a:t>
            </a:r>
            <a:r>
              <a:rPr lang="en-US" sz="2000" dirty="0" err="1">
                <a:solidFill>
                  <a:srgbClr val="FF0000"/>
                </a:solidFill>
                <a:highlight>
                  <a:srgbClr val="FFFFFF"/>
                </a:highlight>
                <a:latin typeface="Consolas" panose="020B0609020204030204" pitchFamily="49" charset="0"/>
              </a:rPr>
              <a:t>myProperty</a:t>
            </a:r>
            <a:r>
              <a:rPr lang="en-US" sz="2000" dirty="0">
                <a:solidFill>
                  <a:srgbClr val="FF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="'an expression'"&gt;&lt;/</a:t>
            </a:r>
            <a:r>
              <a:rPr lang="en-US" sz="2000" dirty="0">
                <a:solidFill>
                  <a:srgbClr val="800000"/>
                </a:solidFill>
                <a:highlight>
                  <a:srgbClr val="FFFFFF"/>
                </a:highlight>
                <a:latin typeface="Consolas" panose="020B0609020204030204" pitchFamily="49" charset="0"/>
              </a:rPr>
              <a:t>my-directive</a:t>
            </a:r>
            <a:r>
              <a:rPr lang="en-US" sz="2000" dirty="0">
                <a:solidFill>
                  <a:srgbClr val="0000FF"/>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endParaRPr lang="en-US" sz="2000" dirty="0">
              <a:solidFill>
                <a:srgbClr val="000000"/>
              </a:solidFill>
              <a:highlight>
                <a:srgbClr val="FFFFFF"/>
              </a:highlight>
              <a:latin typeface="Consolas" panose="020B0609020204030204" pitchFamily="49" charset="0"/>
            </a:endParaRPr>
          </a:p>
          <a:p>
            <a:r>
              <a:rPr lang="en-US" sz="2000" dirty="0">
                <a:solidFill>
                  <a:srgbClr val="006400"/>
                </a:solidFill>
                <a:highlight>
                  <a:srgbClr val="FFFFFF"/>
                </a:highlight>
                <a:latin typeface="Consolas" panose="020B0609020204030204" pitchFamily="49" charset="0"/>
              </a:rPr>
              <a:t>&lt;!-- attribute binding --&gt;</a:t>
            </a:r>
            <a:endParaRPr lang="en-US" sz="2000" dirty="0">
              <a:solidFill>
                <a:srgbClr val="000000"/>
              </a:solidFill>
              <a:highlight>
                <a:srgbClr val="FFFFFF"/>
              </a:highlight>
              <a:latin typeface="Consolas" panose="020B0609020204030204" pitchFamily="49" charset="0"/>
            </a:endParaRPr>
          </a:p>
          <a:p>
            <a:r>
              <a:rPr lang="it-IT" sz="2000" dirty="0">
                <a:solidFill>
                  <a:srgbClr val="0000FF"/>
                </a:solidFill>
                <a:highlight>
                  <a:srgbClr val="FFFFFF"/>
                </a:highlight>
                <a:latin typeface="Consolas" panose="020B0609020204030204" pitchFamily="49" charset="0"/>
              </a:rPr>
              <a:t>&lt;</a:t>
            </a:r>
            <a:r>
              <a:rPr lang="it-IT" sz="2000" dirty="0">
                <a:solidFill>
                  <a:srgbClr val="800000"/>
                </a:solidFill>
                <a:highlight>
                  <a:srgbClr val="FFFFFF"/>
                </a:highlight>
                <a:latin typeface="Consolas" panose="020B0609020204030204" pitchFamily="49" charset="0"/>
              </a:rPr>
              <a:t>button</a:t>
            </a:r>
            <a:r>
              <a:rPr lang="it-IT" sz="2000" dirty="0">
                <a:solidFill>
                  <a:srgbClr val="000000"/>
                </a:solidFill>
                <a:highlight>
                  <a:srgbClr val="FFFFFF"/>
                </a:highlight>
                <a:latin typeface="Consolas" panose="020B0609020204030204" pitchFamily="49" charset="0"/>
              </a:rPr>
              <a:t> </a:t>
            </a:r>
            <a:r>
              <a:rPr lang="it-IT" sz="2000" dirty="0">
                <a:solidFill>
                  <a:srgbClr val="FF0000"/>
                </a:solidFill>
                <a:highlight>
                  <a:srgbClr val="FFFFFF"/>
                </a:highlight>
                <a:latin typeface="Consolas" panose="020B0609020204030204" pitchFamily="49" charset="0"/>
              </a:rPr>
              <a:t>[attr.aria-label]</a:t>
            </a:r>
            <a:r>
              <a:rPr lang="it-IT" sz="2000" dirty="0">
                <a:solidFill>
                  <a:srgbClr val="0000FF"/>
                </a:solidFill>
                <a:highlight>
                  <a:srgbClr val="FFFFFF"/>
                </a:highlight>
                <a:latin typeface="Consolas" panose="020B0609020204030204" pitchFamily="49" charset="0"/>
              </a:rPr>
              <a:t>="actionName"&gt;</a:t>
            </a:r>
            <a:r>
              <a:rPr lang="it-IT" sz="2000" dirty="0">
                <a:solidFill>
                  <a:srgbClr val="000000"/>
                </a:solidFill>
                <a:highlight>
                  <a:srgbClr val="FFFFFF"/>
                </a:highlight>
                <a:latin typeface="Consolas" panose="020B0609020204030204" pitchFamily="49" charset="0"/>
              </a:rPr>
              <a:t>Aria</a:t>
            </a:r>
            <a:r>
              <a:rPr lang="it-IT" sz="2000" dirty="0">
                <a:solidFill>
                  <a:srgbClr val="0000FF"/>
                </a:solidFill>
                <a:highlight>
                  <a:srgbClr val="FFFFFF"/>
                </a:highlight>
                <a:latin typeface="Consolas" panose="020B0609020204030204" pitchFamily="49" charset="0"/>
              </a:rPr>
              <a:t>&lt;/</a:t>
            </a:r>
            <a:r>
              <a:rPr lang="it-IT" sz="2000" dirty="0">
                <a:solidFill>
                  <a:srgbClr val="800000"/>
                </a:solidFill>
                <a:highlight>
                  <a:srgbClr val="FFFFFF"/>
                </a:highlight>
                <a:latin typeface="Consolas" panose="020B0609020204030204" pitchFamily="49" charset="0"/>
              </a:rPr>
              <a:t>button</a:t>
            </a:r>
            <a:r>
              <a:rPr lang="it-IT" sz="2000" dirty="0" smtClean="0">
                <a:solidFill>
                  <a:srgbClr val="0000FF"/>
                </a:solidFill>
                <a:highlight>
                  <a:srgbClr val="FFFFFF"/>
                </a:highlight>
                <a:latin typeface="Consolas" panose="020B0609020204030204" pitchFamily="49" charset="0"/>
              </a:rPr>
              <a:t>&gt;</a:t>
            </a:r>
            <a:endParaRPr lang="en-US" sz="2000" dirty="0"/>
          </a:p>
        </p:txBody>
      </p:sp>
    </p:spTree>
    <p:extLst>
      <p:ext uri="{BB962C8B-B14F-4D97-AF65-F5344CB8AC3E}">
        <p14:creationId xmlns:p14="http://schemas.microsoft.com/office/powerpoint/2010/main" val="2688368723"/>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a:prstGeom prst="rect">
            <a:avLst/>
          </a:prstGeom>
        </p:spPr>
        <p:txBody>
          <a:bodyPr/>
          <a:lstStyle/>
          <a:p>
            <a:pPr marL="0" indent="0">
              <a:spcBef>
                <a:spcPts val="0"/>
              </a:spcBef>
              <a:buFontTx/>
              <a:buNone/>
            </a:pPr>
            <a:r>
              <a:rPr lang="en-US" dirty="0" smtClean="0"/>
              <a:t>Services and Dependency Injection</a:t>
            </a:r>
            <a:endParaRPr lang="en-US" dirty="0"/>
          </a:p>
        </p:txBody>
      </p:sp>
      <p:sp>
        <p:nvSpPr>
          <p:cNvPr id="6" name="Rectangle 2"/>
          <p:cNvSpPr>
            <a:spLocks noChangeArrowheads="1"/>
          </p:cNvSpPr>
          <p:nvPr/>
        </p:nvSpPr>
        <p:spPr bwMode="auto">
          <a:xfrm>
            <a:off x="523194" y="1354708"/>
            <a:ext cx="4576894" cy="1631216"/>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sz="2000" dirty="0" smtClean="0">
                <a:solidFill>
                  <a:srgbClr val="0000FF"/>
                </a:solidFill>
                <a:highlight>
                  <a:srgbClr val="FFFFFF"/>
                </a:highlight>
                <a:latin typeface="Consolas" panose="020B0609020204030204" pitchFamily="49" charset="0"/>
              </a:rPr>
              <a:t>export</a:t>
            </a:r>
            <a:r>
              <a:rPr lang="en-US" sz="1050" dirty="0" smtClean="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class</a:t>
            </a:r>
            <a:r>
              <a:rPr lang="en-US" sz="105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SimpleService</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constructor</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 </a:t>
            </a:r>
            <a:r>
              <a:rPr lang="en-US" sz="105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getMessage</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 </a:t>
            </a:r>
            <a:r>
              <a:rPr lang="en-US" sz="2000" dirty="0" smtClean="0">
                <a:solidFill>
                  <a:srgbClr val="0000FF"/>
                </a:solidFill>
                <a:highlight>
                  <a:srgbClr val="FFFFFF"/>
                </a:highlight>
                <a:latin typeface="Consolas" panose="020B0609020204030204" pitchFamily="49" charset="0"/>
              </a:rPr>
              <a:t>return</a:t>
            </a:r>
            <a:r>
              <a:rPr lang="en-US" sz="1050" dirty="0" smtClean="0">
                <a:solidFill>
                  <a:srgbClr val="000000"/>
                </a:solidFill>
                <a:highlight>
                  <a:srgbClr val="FFFFFF"/>
                </a:highlight>
                <a:latin typeface="Consolas" panose="020B0609020204030204" pitchFamily="49" charset="0"/>
              </a:rPr>
              <a:t> </a:t>
            </a:r>
            <a:r>
              <a:rPr lang="en-US" sz="2000" dirty="0" smtClean="0">
                <a:solidFill>
                  <a:srgbClr val="A31515"/>
                </a:solidFill>
                <a:highlight>
                  <a:srgbClr val="FFFFFF"/>
                </a:highlight>
                <a:latin typeface="Consolas" panose="020B0609020204030204" pitchFamily="49" charset="0"/>
              </a:rPr>
              <a:t>"Hi!"</a:t>
            </a:r>
            <a:r>
              <a:rPr lang="en-US" sz="2000" dirty="0" smtClean="0">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a:t>
            </a:r>
            <a:endParaRPr lang="en-US" sz="2000" dirty="0"/>
          </a:p>
          <a:p>
            <a:endParaRPr lang="en-US" sz="2000" dirty="0"/>
          </a:p>
        </p:txBody>
      </p:sp>
      <p:sp>
        <p:nvSpPr>
          <p:cNvPr id="5" name="Rectangle 4"/>
          <p:cNvSpPr/>
          <p:nvPr/>
        </p:nvSpPr>
        <p:spPr>
          <a:xfrm>
            <a:off x="5260283" y="3381847"/>
            <a:ext cx="184731" cy="369332"/>
          </a:xfrm>
          <a:prstGeom prst="rect">
            <a:avLst/>
          </a:prstGeom>
        </p:spPr>
        <p:txBody>
          <a:bodyPr wrap="none">
            <a:spAutoFit/>
          </a:bodyPr>
          <a:lstStyle/>
          <a:p>
            <a:pPr marL="0" marR="0" lvl="0" indent="0" algn="l" defTabSz="621792"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sp>
        <p:nvSpPr>
          <p:cNvPr id="14" name="Rectangle 2"/>
          <p:cNvSpPr>
            <a:spLocks noChangeArrowheads="1"/>
          </p:cNvSpPr>
          <p:nvPr/>
        </p:nvSpPr>
        <p:spPr bwMode="auto">
          <a:xfrm>
            <a:off x="523194" y="3088144"/>
            <a:ext cx="7552067" cy="3801041"/>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sz="2000" dirty="0" smtClean="0">
                <a:solidFill>
                  <a:srgbClr val="0000FF"/>
                </a:solidFill>
                <a:highlight>
                  <a:srgbClr val="FFFFFF"/>
                </a:highlight>
                <a:latin typeface="Consolas" panose="020B0609020204030204" pitchFamily="49" charset="0"/>
              </a:rPr>
              <a:t>import</a:t>
            </a:r>
            <a:r>
              <a:rPr lang="en-US" sz="105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{Component}</a:t>
            </a:r>
            <a:r>
              <a:rPr lang="en-US" sz="105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from</a:t>
            </a:r>
            <a:r>
              <a:rPr lang="en-US" sz="105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'angular2/core'</a:t>
            </a:r>
            <a:endParaRPr lang="en-US" sz="1050" dirty="0">
              <a:solidFill>
                <a:srgbClr val="000000"/>
              </a:solidFill>
              <a:highlight>
                <a:srgbClr val="FFFFFF"/>
              </a:highlight>
              <a:latin typeface="Consolas" panose="020B0609020204030204" pitchFamily="49" charset="0"/>
            </a:endParaRPr>
          </a:p>
          <a:p>
            <a:r>
              <a:rPr lang="en-US" sz="2000" dirty="0">
                <a:solidFill>
                  <a:srgbClr val="0000FF"/>
                </a:solidFill>
                <a:highlight>
                  <a:srgbClr val="FFFFFF"/>
                </a:highlight>
                <a:latin typeface="Consolas" panose="020B0609020204030204" pitchFamily="49" charset="0"/>
              </a:rPr>
              <a:t>import</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r>
              <a:rPr lang="en-US" sz="2000" dirty="0" err="1">
                <a:solidFill>
                  <a:srgbClr val="000000"/>
                </a:solidFill>
                <a:highlight>
                  <a:srgbClr val="FFFFFF"/>
                </a:highlight>
                <a:latin typeface="Consolas" panose="020B0609020204030204" pitchFamily="49" charset="0"/>
              </a:rPr>
              <a:t>SimpleService</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from</a:t>
            </a:r>
            <a:r>
              <a:rPr lang="en-US" sz="105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a:t>
            </a:r>
            <a:r>
              <a:rPr lang="en-US" sz="2000" dirty="0" err="1">
                <a:solidFill>
                  <a:srgbClr val="A31515"/>
                </a:solidFill>
                <a:highlight>
                  <a:srgbClr val="FFFFFF"/>
                </a:highlight>
                <a:latin typeface="Consolas" panose="020B0609020204030204" pitchFamily="49" charset="0"/>
              </a:rPr>
              <a:t>simple.service</a:t>
            </a:r>
            <a:r>
              <a:rPr lang="en-US" sz="2000" dirty="0">
                <a:solidFill>
                  <a:srgbClr val="A31515"/>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endParaRPr lang="en-US" sz="105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@Component({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templateUrl</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'/app/templates/simple.html'</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providers:</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r>
              <a:rPr lang="en-US" sz="2000" dirty="0" err="1">
                <a:solidFill>
                  <a:srgbClr val="000000"/>
                </a:solidFill>
                <a:highlight>
                  <a:srgbClr val="FFFFFF"/>
                </a:highlight>
                <a:latin typeface="Consolas" panose="020B0609020204030204" pitchFamily="49" charset="0"/>
              </a:rPr>
              <a:t>SimpleService</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endParaRPr lang="en-US" sz="1050" dirty="0">
              <a:solidFill>
                <a:srgbClr val="000000"/>
              </a:solidFill>
              <a:highlight>
                <a:srgbClr val="FFFFFF"/>
              </a:highlight>
              <a:latin typeface="Consolas" panose="020B0609020204030204" pitchFamily="49" charset="0"/>
            </a:endParaRPr>
          </a:p>
          <a:p>
            <a:r>
              <a:rPr lang="en-US" sz="2000" dirty="0">
                <a:solidFill>
                  <a:srgbClr val="0000FF"/>
                </a:solidFill>
                <a:highlight>
                  <a:srgbClr val="FFFFFF"/>
                </a:highlight>
                <a:latin typeface="Consolas" panose="020B0609020204030204" pitchFamily="49" charset="0"/>
              </a:rPr>
              <a:t>export</a:t>
            </a:r>
            <a:r>
              <a:rPr lang="en-US" sz="105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class</a:t>
            </a:r>
            <a:r>
              <a:rPr lang="en-US" sz="105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SimpleComponent</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smtClean="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welcomeMessage</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string</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smtClean="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constructor</a:t>
            </a:r>
            <a:r>
              <a:rPr lang="en-US" sz="2000" dirty="0">
                <a:solidFill>
                  <a:srgbClr val="000000"/>
                </a:solidFill>
                <a:highlight>
                  <a:srgbClr val="FFFFFF"/>
                </a:highlight>
                <a:latin typeface="Consolas" panose="020B0609020204030204" pitchFamily="49" charset="0"/>
              </a:rPr>
              <a:t>(</a:t>
            </a:r>
            <a:r>
              <a:rPr lang="en-US" sz="2000" dirty="0" err="1">
                <a:solidFill>
                  <a:srgbClr val="000000"/>
                </a:solidFill>
                <a:highlight>
                  <a:srgbClr val="FFFFFF"/>
                </a:highlight>
                <a:latin typeface="Consolas" panose="020B0609020204030204" pitchFamily="49" charset="0"/>
              </a:rPr>
              <a:t>simpleService</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SimpleService</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smtClean="0">
                <a:solidFill>
                  <a:srgbClr val="000000"/>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this</a:t>
            </a:r>
            <a:r>
              <a:rPr lang="en-US" sz="2000" dirty="0" err="1">
                <a:solidFill>
                  <a:srgbClr val="000000"/>
                </a:solidFill>
                <a:highlight>
                  <a:srgbClr val="FFFFFF"/>
                </a:highlight>
                <a:latin typeface="Consolas" panose="020B0609020204030204" pitchFamily="49" charset="0"/>
              </a:rPr>
              <a:t>.welcomeMessage</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simpleService.getMessage</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smtClean="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a:t>
            </a:r>
            <a:endParaRPr lang="en-US" sz="2000" dirty="0"/>
          </a:p>
        </p:txBody>
      </p:sp>
      <p:sp>
        <p:nvSpPr>
          <p:cNvPr id="15" name="Line Callout 1 14"/>
          <p:cNvSpPr/>
          <p:nvPr/>
        </p:nvSpPr>
        <p:spPr>
          <a:xfrm>
            <a:off x="8837461" y="1681796"/>
            <a:ext cx="2485942" cy="683252"/>
          </a:xfrm>
          <a:prstGeom prst="borderCallout1">
            <a:avLst>
              <a:gd name="adj1" fmla="val 18750"/>
              <a:gd name="adj2" fmla="val -8333"/>
              <a:gd name="adj3" fmla="val -9968"/>
              <a:gd name="adj4" fmla="val -1732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r>
              <a:rPr lang="en-US" sz="1873" dirty="0" smtClean="0">
                <a:solidFill>
                  <a:prstClr val="white"/>
                </a:solidFill>
                <a:latin typeface="Century Gothic"/>
              </a:rPr>
              <a:t>Create the service</a:t>
            </a:r>
            <a:endParaRPr kumimoji="0" lang="en-US" sz="1873"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6" name="Line Callout 1 15"/>
          <p:cNvSpPr/>
          <p:nvPr/>
        </p:nvSpPr>
        <p:spPr>
          <a:xfrm>
            <a:off x="8837461" y="4305412"/>
            <a:ext cx="2485942" cy="683252"/>
          </a:xfrm>
          <a:prstGeom prst="borderCallout1">
            <a:avLst>
              <a:gd name="adj1" fmla="val 18750"/>
              <a:gd name="adj2" fmla="val -8333"/>
              <a:gd name="adj3" fmla="val 55700"/>
              <a:gd name="adj4" fmla="val -1702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r>
              <a:rPr lang="en-US" sz="1873" dirty="0" smtClean="0">
                <a:solidFill>
                  <a:prstClr val="white"/>
                </a:solidFill>
                <a:latin typeface="Century Gothic"/>
              </a:rPr>
              <a:t>Inject the service</a:t>
            </a:r>
            <a:endParaRPr kumimoji="0" lang="en-US" sz="1873" b="0" i="0" u="none" strike="noStrike" kern="1200" cap="none" spc="0" normalizeH="0" baseline="0" noProof="0" dirty="0">
              <a:ln>
                <a:noFill/>
              </a:ln>
              <a:solidFill>
                <a:prstClr val="white"/>
              </a:solidFill>
              <a:effectLst/>
              <a:uLnTx/>
              <a:uFillTx/>
              <a:latin typeface="Century Gothic"/>
              <a:ea typeface="+mn-ea"/>
              <a:cs typeface="+mn-cs"/>
            </a:endParaRPr>
          </a:p>
        </p:txBody>
      </p:sp>
    </p:spTree>
    <p:extLst>
      <p:ext uri="{BB962C8B-B14F-4D97-AF65-F5344CB8AC3E}">
        <p14:creationId xmlns:p14="http://schemas.microsoft.com/office/powerpoint/2010/main" val="2082096456"/>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p:nvPr>
        </p:nvSpPr>
        <p:spPr bwMode="auto">
          <a:xfrm>
            <a:off x="726239" y="2078929"/>
            <a:ext cx="10776750" cy="14982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4347" tIns="62174" rIns="124347" bIns="62174" numCol="1" anchor="ctr" anchorCtr="0" compatLnSpc="1">
            <a:prstTxWarp prst="textNoShape">
              <a:avLst/>
            </a:prstTxWarp>
          </a:bodyPr>
          <a:lstStyle/>
          <a:p>
            <a:pPr algn="l" eaLnBrk="1" hangingPunct="1"/>
            <a:r>
              <a:rPr lang="en-US" altLang="en-US" dirty="0" smtClean="0">
                <a:latin typeface="Source Sans Pro" pitchFamily="34" charset="0"/>
              </a:rPr>
              <a:t>DEMO</a:t>
            </a:r>
          </a:p>
        </p:txBody>
      </p:sp>
      <p:sp>
        <p:nvSpPr>
          <p:cNvPr id="2" name="TextBox 1"/>
          <p:cNvSpPr txBox="1"/>
          <p:nvPr/>
        </p:nvSpPr>
        <p:spPr>
          <a:xfrm>
            <a:off x="845954" y="3934326"/>
            <a:ext cx="4184159" cy="369332"/>
          </a:xfrm>
          <a:prstGeom prst="rect">
            <a:avLst/>
          </a:prstGeom>
          <a:noFill/>
        </p:spPr>
        <p:txBody>
          <a:bodyPr wrap="none" rtlCol="0">
            <a:spAutoFit/>
          </a:bodyPr>
          <a:lstStyle/>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smtClean="0">
                <a:ln>
                  <a:noFill/>
                </a:ln>
                <a:solidFill>
                  <a:srgbClr val="E0E0E0"/>
                </a:solidFill>
                <a:effectLst/>
                <a:uLnTx/>
                <a:uFillTx/>
                <a:latin typeface="Century Gothic" panose="020B0502020202020204" pitchFamily="34" charset="0"/>
                <a:ea typeface="MS PGothic" pitchFamily="34" charset="-128"/>
                <a:cs typeface="+mn-cs"/>
              </a:rPr>
              <a:t>Services and Dependency Injection</a:t>
            </a:r>
            <a:endParaRPr kumimoji="0" lang="en-US" sz="1800" b="0" i="0" u="none" strike="noStrike" kern="1200" cap="none" spc="0" normalizeH="0" baseline="0" noProof="0" dirty="0">
              <a:ln>
                <a:noFill/>
              </a:ln>
              <a:solidFill>
                <a:srgbClr val="E0E0E0"/>
              </a:solidFill>
              <a:effectLst/>
              <a:uLnTx/>
              <a:uFillTx/>
              <a:latin typeface="Century Gothic" panose="020B0502020202020204" pitchFamily="34" charset="0"/>
              <a:ea typeface="MS PGothic" pitchFamily="34" charset="-128"/>
              <a:cs typeface="+mn-cs"/>
            </a:endParaRPr>
          </a:p>
        </p:txBody>
      </p:sp>
    </p:spTree>
    <p:extLst>
      <p:ext uri="{BB962C8B-B14F-4D97-AF65-F5344CB8AC3E}">
        <p14:creationId xmlns:p14="http://schemas.microsoft.com/office/powerpoint/2010/main" val="11908909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l" eaLnBrk="1" fontAlgn="auto" hangingPunct="1">
              <a:spcAft>
                <a:spcPts val="0"/>
              </a:spcAft>
              <a:defRPr/>
            </a:pPr>
            <a:r>
              <a:rPr lang="en-US" dirty="0" smtClean="0">
                <a:ea typeface="+mj-ea"/>
              </a:rPr>
              <a:t>Angular 2 Framework</a:t>
            </a:r>
          </a:p>
        </p:txBody>
      </p:sp>
      <p:sp>
        <p:nvSpPr>
          <p:cNvPr id="2" name="TextBox 1"/>
          <p:cNvSpPr txBox="1"/>
          <p:nvPr/>
        </p:nvSpPr>
        <p:spPr>
          <a:xfrm>
            <a:off x="690079" y="3982987"/>
            <a:ext cx="2047355" cy="461665"/>
          </a:xfrm>
          <a:prstGeom prst="rect">
            <a:avLst/>
          </a:prstGeom>
          <a:noFill/>
        </p:spPr>
        <p:txBody>
          <a:bodyPr wrap="none" rtlCol="0">
            <a:spAutoFit/>
          </a:bodyPr>
          <a:lstStyle/>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Century Gothic" panose="020B0502020202020204" pitchFamily="34" charset="0"/>
                <a:ea typeface="MS PGothic" pitchFamily="34" charset="-128"/>
                <a:cs typeface="+mn-cs"/>
              </a:rPr>
              <a:t>Observables</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spTree>
    <p:extLst>
      <p:ext uri="{BB962C8B-B14F-4D97-AF65-F5344CB8AC3E}">
        <p14:creationId xmlns:p14="http://schemas.microsoft.com/office/powerpoint/2010/main" val="42117835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Observables</a:t>
            </a:r>
            <a:endParaRPr lang="en-US" dirty="0"/>
          </a:p>
        </p:txBody>
      </p:sp>
      <p:sp>
        <p:nvSpPr>
          <p:cNvPr id="3" name="Content Placeholder 2"/>
          <p:cNvSpPr>
            <a:spLocks noGrp="1"/>
          </p:cNvSpPr>
          <p:nvPr>
            <p:ph idx="1"/>
          </p:nvPr>
        </p:nvSpPr>
        <p:spPr/>
        <p:txBody>
          <a:bodyPr/>
          <a:lstStyle/>
          <a:p>
            <a:pPr marL="0" indent="0">
              <a:buNone/>
            </a:pPr>
            <a:r>
              <a:rPr lang="en-US" dirty="0" smtClean="0"/>
              <a:t>Support asynchronous operations</a:t>
            </a:r>
          </a:p>
          <a:p>
            <a:pPr marL="0" indent="0">
              <a:buNone/>
            </a:pPr>
            <a:r>
              <a:rPr lang="en-US" dirty="0" smtClean="0"/>
              <a:t>Define callback function with observer</a:t>
            </a:r>
          </a:p>
          <a:p>
            <a:pPr marL="0" indent="0">
              <a:buNone/>
            </a:pPr>
            <a:r>
              <a:rPr lang="en-US" dirty="0" smtClean="0"/>
              <a:t>Client subscribe to the Observable</a:t>
            </a:r>
          </a:p>
          <a:p>
            <a:pPr marL="0" indent="0">
              <a:buNone/>
            </a:pPr>
            <a:r>
              <a:rPr lang="en-US" dirty="0" smtClean="0"/>
              <a:t>Supports sequential and parallel operations</a:t>
            </a:r>
          </a:p>
          <a:p>
            <a:pPr marL="0" indent="0">
              <a:buNone/>
            </a:pPr>
            <a:r>
              <a:rPr lang="en-US" dirty="0" smtClean="0"/>
              <a:t>Angular Http returns an Observable</a:t>
            </a:r>
          </a:p>
          <a:p>
            <a:pPr marL="0" indent="0">
              <a:buNone/>
            </a:pPr>
            <a:r>
              <a:rPr lang="en-US" dirty="0" smtClean="0"/>
              <a:t>Interpolations can be assigned Observables</a:t>
            </a:r>
            <a:endParaRPr lang="en-US" dirty="0"/>
          </a:p>
        </p:txBody>
      </p:sp>
    </p:spTree>
    <p:extLst>
      <p:ext uri="{BB962C8B-B14F-4D97-AF65-F5344CB8AC3E}">
        <p14:creationId xmlns:p14="http://schemas.microsoft.com/office/powerpoint/2010/main" val="1791015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l" eaLnBrk="1" fontAlgn="auto" hangingPunct="1">
              <a:spcAft>
                <a:spcPts val="0"/>
              </a:spcAft>
              <a:defRPr/>
            </a:pPr>
            <a:r>
              <a:rPr lang="en-US" dirty="0" smtClean="0">
                <a:ea typeface="+mj-ea"/>
              </a:rPr>
              <a:t>Enterprise JavaScript</a:t>
            </a:r>
          </a:p>
        </p:txBody>
      </p:sp>
      <p:sp>
        <p:nvSpPr>
          <p:cNvPr id="2" name="TextBox 1"/>
          <p:cNvSpPr txBox="1"/>
          <p:nvPr/>
        </p:nvSpPr>
        <p:spPr>
          <a:xfrm>
            <a:off x="690079" y="3982987"/>
            <a:ext cx="3310522" cy="461665"/>
          </a:xfrm>
          <a:prstGeom prst="rect">
            <a:avLst/>
          </a:prstGeom>
          <a:noFill/>
        </p:spPr>
        <p:txBody>
          <a:bodyPr wrap="none" rtlCol="0">
            <a:spAutoFit/>
          </a:bodyPr>
          <a:lstStyle/>
          <a:p>
            <a:r>
              <a:rPr lang="en-US" sz="2400" dirty="0" smtClean="0">
                <a:solidFill>
                  <a:prstClr val="black"/>
                </a:solidFill>
              </a:rPr>
              <a:t>Classes and Modules</a:t>
            </a:r>
            <a:endParaRPr lang="en-US" sz="2400" dirty="0">
              <a:solidFill>
                <a:prstClr val="black"/>
              </a:solidFill>
            </a:endParaRPr>
          </a:p>
        </p:txBody>
      </p:sp>
    </p:spTree>
    <p:extLst>
      <p:ext uri="{BB962C8B-B14F-4D97-AF65-F5344CB8AC3E}">
        <p14:creationId xmlns:p14="http://schemas.microsoft.com/office/powerpoint/2010/main" val="24707000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quarter" idx="11"/>
          </p:nvPr>
        </p:nvSpPr>
        <p:spPr/>
        <p:txBody>
          <a:bodyPr/>
          <a:lstStyle/>
          <a:p>
            <a:r>
              <a:rPr lang="en-US" dirty="0" smtClean="0"/>
              <a:t>Custom Service</a:t>
            </a:r>
            <a:endParaRPr lang="en-US" dirty="0"/>
          </a:p>
        </p:txBody>
      </p:sp>
      <p:sp>
        <p:nvSpPr>
          <p:cNvPr id="4" name="Rectangle 1"/>
          <p:cNvSpPr>
            <a:spLocks noChangeArrowheads="1"/>
          </p:cNvSpPr>
          <p:nvPr/>
        </p:nvSpPr>
        <p:spPr bwMode="auto">
          <a:xfrm>
            <a:off x="249899" y="1287452"/>
            <a:ext cx="10336696" cy="55015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dirty="0">
                <a:solidFill>
                  <a:srgbClr val="0000FF"/>
                </a:solidFill>
                <a:highlight>
                  <a:srgbClr val="FFFFFF"/>
                </a:highlight>
                <a:latin typeface="Consolas" panose="020B0609020204030204" pitchFamily="49" charset="0"/>
              </a:rPr>
              <a:t>import</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{Observable}</a:t>
            </a:r>
            <a:r>
              <a:rPr lang="en-US" sz="105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from</a:t>
            </a:r>
            <a:r>
              <a:rPr lang="en-US" sz="105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a:t>
            </a:r>
            <a:r>
              <a:rPr lang="en-US" sz="2000" dirty="0" err="1">
                <a:solidFill>
                  <a:srgbClr val="A31515"/>
                </a:solidFill>
                <a:highlight>
                  <a:srgbClr val="FFFFFF"/>
                </a:highlight>
                <a:latin typeface="Consolas" panose="020B0609020204030204" pitchFamily="49" charset="0"/>
              </a:rPr>
              <a:t>rxjs</a:t>
            </a:r>
            <a:r>
              <a:rPr lang="en-US" sz="2000" dirty="0">
                <a:solidFill>
                  <a:srgbClr val="A31515"/>
                </a:solidFill>
                <a:highlight>
                  <a:srgbClr val="FFFFFF"/>
                </a:highlight>
                <a:latin typeface="Consolas" panose="020B0609020204030204" pitchFamily="49" charset="0"/>
              </a:rPr>
              <a:t>/Observable'</a:t>
            </a:r>
            <a:endParaRPr lang="en-US" sz="1050" dirty="0">
              <a:solidFill>
                <a:srgbClr val="000000"/>
              </a:solidFill>
              <a:highlight>
                <a:srgbClr val="FFFFFF"/>
              </a:highlight>
              <a:latin typeface="Consolas" panose="020B0609020204030204" pitchFamily="49" charset="0"/>
            </a:endParaRPr>
          </a:p>
          <a:p>
            <a:r>
              <a:rPr lang="en-US" sz="2000" dirty="0">
                <a:solidFill>
                  <a:srgbClr val="0000FF"/>
                </a:solidFill>
                <a:highlight>
                  <a:srgbClr val="FFFFFF"/>
                </a:highlight>
                <a:latin typeface="Consolas" panose="020B0609020204030204" pitchFamily="49" charset="0"/>
              </a:rPr>
              <a:t>import</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{Observer}</a:t>
            </a:r>
            <a:r>
              <a:rPr lang="en-US" sz="105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from</a:t>
            </a:r>
            <a:r>
              <a:rPr lang="en-US" sz="105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a:t>
            </a:r>
            <a:r>
              <a:rPr lang="en-US" sz="2000" dirty="0" err="1">
                <a:solidFill>
                  <a:srgbClr val="A31515"/>
                </a:solidFill>
                <a:highlight>
                  <a:srgbClr val="FFFFFF"/>
                </a:highlight>
                <a:latin typeface="Consolas" panose="020B0609020204030204" pitchFamily="49" charset="0"/>
              </a:rPr>
              <a:t>rxjs</a:t>
            </a:r>
            <a:r>
              <a:rPr lang="en-US" sz="2000" dirty="0">
                <a:solidFill>
                  <a:srgbClr val="A31515"/>
                </a:solidFill>
                <a:highlight>
                  <a:srgbClr val="FFFFFF"/>
                </a:highlight>
                <a:latin typeface="Consolas" panose="020B0609020204030204" pitchFamily="49" charset="0"/>
              </a:rPr>
              <a:t>/Observer'</a:t>
            </a:r>
            <a:endParaRPr lang="en-US" sz="1050" dirty="0">
              <a:solidFill>
                <a:srgbClr val="000000"/>
              </a:solidFill>
              <a:highlight>
                <a:srgbClr val="FFFFFF"/>
              </a:highlight>
              <a:latin typeface="Consolas" panose="020B0609020204030204" pitchFamily="49" charset="0"/>
            </a:endParaRPr>
          </a:p>
          <a:p>
            <a:endParaRPr lang="en-US" sz="1050" dirty="0">
              <a:solidFill>
                <a:srgbClr val="000000"/>
              </a:solidFill>
              <a:highlight>
                <a:srgbClr val="FFFFFF"/>
              </a:highlight>
              <a:latin typeface="Consolas" panose="020B0609020204030204" pitchFamily="49" charset="0"/>
            </a:endParaRPr>
          </a:p>
          <a:p>
            <a:r>
              <a:rPr lang="en-US" sz="2000" dirty="0">
                <a:solidFill>
                  <a:srgbClr val="0000FF"/>
                </a:solidFill>
                <a:highlight>
                  <a:srgbClr val="FFFFFF"/>
                </a:highlight>
                <a:latin typeface="Consolas" panose="020B0609020204030204" pitchFamily="49" charset="0"/>
              </a:rPr>
              <a:t>export</a:t>
            </a:r>
            <a:r>
              <a:rPr lang="en-US" sz="105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class</a:t>
            </a:r>
            <a:r>
              <a:rPr lang="en-US" sz="105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MyService</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constructor</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getData</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Observable&lt;string&gt;</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105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Observable.create</a:t>
            </a:r>
            <a:r>
              <a:rPr lang="en-US" sz="2000" dirty="0">
                <a:solidFill>
                  <a:srgbClr val="000000"/>
                </a:solidFill>
                <a:highlight>
                  <a:srgbClr val="FFFFFF"/>
                </a:highlight>
                <a:latin typeface="Consolas" panose="020B0609020204030204" pitchFamily="49" charset="0"/>
              </a:rPr>
              <a:t>(observer</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=&gt;</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try</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observer.next</a:t>
            </a:r>
            <a:r>
              <a:rPr lang="en-US" sz="2000" dirty="0">
                <a:solidFill>
                  <a:srgbClr val="000000"/>
                </a:solidFill>
                <a:highlight>
                  <a:srgbClr val="FFFFFF"/>
                </a:highlight>
                <a:latin typeface="Consolas" panose="020B0609020204030204" pitchFamily="49" charset="0"/>
              </a:rPr>
              <a:t>(</a:t>
            </a:r>
            <a:r>
              <a:rPr lang="en-US" sz="2000" dirty="0">
                <a:solidFill>
                  <a:srgbClr val="A31515"/>
                </a:solidFill>
                <a:highlight>
                  <a:srgbClr val="FFFFFF"/>
                </a:highlight>
                <a:latin typeface="Consolas" panose="020B0609020204030204" pitchFamily="49" charset="0"/>
              </a:rPr>
              <a:t>'emit a value'</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observer.complete</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smtClean="0">
                <a:solidFill>
                  <a:srgbClr val="0000FF"/>
                </a:solidFill>
                <a:highlight>
                  <a:srgbClr val="FFFFFF"/>
                </a:highlight>
                <a:latin typeface="Consolas" panose="020B0609020204030204" pitchFamily="49" charset="0"/>
              </a:rPr>
              <a:t>catch</a:t>
            </a:r>
            <a:r>
              <a:rPr lang="en-US" sz="105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(err)</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observer.error</a:t>
            </a:r>
            <a:r>
              <a:rPr lang="en-US" sz="2000" dirty="0">
                <a:solidFill>
                  <a:srgbClr val="000000"/>
                </a:solidFill>
                <a:highlight>
                  <a:srgbClr val="FFFFFF"/>
                </a:highlight>
                <a:latin typeface="Consolas" panose="020B0609020204030204" pitchFamily="49" charset="0"/>
              </a:rPr>
              <a:t>(err);</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105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function</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p>
          <a:p>
            <a:r>
              <a:rPr lang="en-US" sz="1050" dirty="0">
                <a:solidFill>
                  <a:srgbClr val="000000"/>
                </a:solidFill>
                <a:highlight>
                  <a:srgbClr val="FFFFFF"/>
                </a:highlight>
                <a:latin typeface="Consolas" panose="020B0609020204030204" pitchFamily="49" charset="0"/>
              </a:rPr>
              <a:t>                </a:t>
            </a:r>
            <a:r>
              <a:rPr lang="en-US" sz="2000" dirty="0">
                <a:solidFill>
                  <a:srgbClr val="008000"/>
                </a:solidFill>
                <a:highlight>
                  <a:srgbClr val="FFFFFF"/>
                </a:highlight>
                <a:latin typeface="Consolas" panose="020B0609020204030204" pitchFamily="49" charset="0"/>
              </a:rPr>
              <a:t>//</a:t>
            </a:r>
            <a:r>
              <a:rPr lang="en-US" sz="2000" dirty="0" smtClean="0">
                <a:solidFill>
                  <a:srgbClr val="008000"/>
                </a:solidFill>
                <a:highlight>
                  <a:srgbClr val="FFFFFF"/>
                </a:highlight>
                <a:latin typeface="Consolas" panose="020B0609020204030204" pitchFamily="49" charset="0"/>
              </a:rPr>
              <a:t>disposal function</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2000" dirty="0"/>
          </a:p>
        </p:txBody>
      </p:sp>
    </p:spTree>
    <p:extLst>
      <p:ext uri="{BB962C8B-B14F-4D97-AF65-F5344CB8AC3E}">
        <p14:creationId xmlns:p14="http://schemas.microsoft.com/office/powerpoint/2010/main" val="516242847"/>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quarter" idx="11"/>
          </p:nvPr>
        </p:nvSpPr>
        <p:spPr/>
        <p:txBody>
          <a:bodyPr/>
          <a:lstStyle/>
          <a:p>
            <a:r>
              <a:rPr lang="en-US" dirty="0" smtClean="0"/>
              <a:t>Custom Consumer</a:t>
            </a:r>
            <a:endParaRPr lang="en-US" dirty="0"/>
          </a:p>
        </p:txBody>
      </p:sp>
      <p:sp>
        <p:nvSpPr>
          <p:cNvPr id="4" name="Rectangle 1"/>
          <p:cNvSpPr>
            <a:spLocks noChangeArrowheads="1"/>
          </p:cNvSpPr>
          <p:nvPr/>
        </p:nvSpPr>
        <p:spPr bwMode="auto">
          <a:xfrm>
            <a:off x="249899" y="1206658"/>
            <a:ext cx="10336696" cy="56630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dirty="0" smtClean="0">
                <a:solidFill>
                  <a:srgbClr val="000000"/>
                </a:solidFill>
                <a:highlight>
                  <a:srgbClr val="FFFFFF"/>
                </a:highlight>
                <a:latin typeface="Consolas" panose="020B0609020204030204" pitchFamily="49" charset="0"/>
              </a:rPr>
              <a:t>@Component</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2000" dirty="0" smtClean="0">
                <a:solidFill>
                  <a:srgbClr val="000000"/>
                </a:solidFill>
                <a:highlight>
                  <a:srgbClr val="FFFFFF"/>
                </a:highlight>
                <a:latin typeface="Consolas" panose="020B0609020204030204" pitchFamily="49" charset="0"/>
              </a:rPr>
              <a:t>    providers</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a:t>
            </a:r>
            <a:r>
              <a:rPr lang="en-US" sz="2000" dirty="0" err="1" smtClean="0">
                <a:solidFill>
                  <a:srgbClr val="000000"/>
                </a:solidFill>
                <a:highlight>
                  <a:srgbClr val="FFFFFF"/>
                </a:highlight>
                <a:latin typeface="Consolas" panose="020B0609020204030204" pitchFamily="49" charset="0"/>
              </a:rPr>
              <a:t>MyService</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endParaRPr lang="en-US" sz="1050" dirty="0">
              <a:solidFill>
                <a:srgbClr val="000000"/>
              </a:solidFill>
              <a:highlight>
                <a:srgbClr val="FFFFFF"/>
              </a:highlight>
              <a:latin typeface="Consolas" panose="020B0609020204030204" pitchFamily="49" charset="0"/>
            </a:endParaRPr>
          </a:p>
          <a:p>
            <a:r>
              <a:rPr lang="en-US" sz="2000" dirty="0">
                <a:solidFill>
                  <a:srgbClr val="0000FF"/>
                </a:solidFill>
                <a:highlight>
                  <a:srgbClr val="FFFFFF"/>
                </a:highlight>
                <a:latin typeface="Consolas" panose="020B0609020204030204" pitchFamily="49" charset="0"/>
              </a:rPr>
              <a:t>export</a:t>
            </a:r>
            <a:r>
              <a:rPr lang="en-US" sz="105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class</a:t>
            </a:r>
            <a:r>
              <a:rPr lang="en-US" sz="1050" dirty="0">
                <a:solidFill>
                  <a:srgbClr val="000000"/>
                </a:solidFill>
                <a:highlight>
                  <a:srgbClr val="FFFFFF"/>
                </a:highlight>
                <a:latin typeface="Consolas" panose="020B0609020204030204" pitchFamily="49" charset="0"/>
              </a:rPr>
              <a:t> </a:t>
            </a:r>
            <a:r>
              <a:rPr lang="en-US" sz="2000" dirty="0" err="1" smtClean="0">
                <a:solidFill>
                  <a:srgbClr val="000000"/>
                </a:solidFill>
                <a:highlight>
                  <a:srgbClr val="FFFFFF"/>
                </a:highlight>
                <a:latin typeface="Consolas" panose="020B0609020204030204" pitchFamily="49" charset="0"/>
              </a:rPr>
              <a:t>MyComponent</a:t>
            </a:r>
            <a:r>
              <a:rPr lang="en-US" sz="1050" dirty="0" smtClean="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err="1" smtClean="0">
                <a:solidFill>
                  <a:srgbClr val="000000"/>
                </a:solidFill>
                <a:highlight>
                  <a:srgbClr val="FFFFFF"/>
                </a:highlight>
                <a:latin typeface="Consolas" panose="020B0609020204030204" pitchFamily="49" charset="0"/>
              </a:rPr>
              <a:t>myService</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err="1" smtClean="0">
                <a:solidFill>
                  <a:srgbClr val="000000"/>
                </a:solidFill>
                <a:highlight>
                  <a:srgbClr val="FFFFFF"/>
                </a:highlight>
                <a:latin typeface="Consolas" panose="020B0609020204030204" pitchFamily="49" charset="0"/>
              </a:rPr>
              <a:t>MyService</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subscription:</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Subscription&lt;string&gt;;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p>
          <a:p>
            <a:r>
              <a:rPr lang="en-US" sz="1050" dirty="0">
                <a:solidFill>
                  <a:srgbClr val="000000"/>
                </a:solidFill>
                <a:highlight>
                  <a:srgbClr val="FFFFFF"/>
                </a:highlight>
                <a:latin typeface="Consolas" panose="020B0609020204030204" pitchFamily="49" charset="0"/>
              </a:rPr>
              <a:t>    </a:t>
            </a:r>
            <a:r>
              <a:rPr lang="en-US" sz="2000" dirty="0" smtClean="0">
                <a:solidFill>
                  <a:srgbClr val="0000FF"/>
                </a:solidFill>
                <a:highlight>
                  <a:srgbClr val="FFFFFF"/>
                </a:highlight>
                <a:latin typeface="Consolas" panose="020B0609020204030204" pitchFamily="49" charset="0"/>
              </a:rPr>
              <a:t>constructor</a:t>
            </a:r>
            <a:r>
              <a:rPr lang="en-US" sz="2000" dirty="0" smtClean="0">
                <a:solidFill>
                  <a:srgbClr val="000000"/>
                </a:solidFill>
                <a:highlight>
                  <a:srgbClr val="FFFFFF"/>
                </a:highlight>
                <a:latin typeface="Consolas" panose="020B0609020204030204" pitchFamily="49" charset="0"/>
              </a:rPr>
              <a:t>(</a:t>
            </a:r>
            <a:r>
              <a:rPr lang="en-US" sz="2000" dirty="0" err="1" smtClean="0">
                <a:solidFill>
                  <a:srgbClr val="000000"/>
                </a:solidFill>
                <a:highlight>
                  <a:srgbClr val="FFFFFF"/>
                </a:highlight>
                <a:latin typeface="Consolas" panose="020B0609020204030204" pitchFamily="49" charset="0"/>
              </a:rPr>
              <a:t>ms</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err="1" smtClean="0">
                <a:solidFill>
                  <a:srgbClr val="000000"/>
                </a:solidFill>
                <a:highlight>
                  <a:srgbClr val="FFFFFF"/>
                </a:highlight>
                <a:latin typeface="Consolas" panose="020B0609020204030204" pitchFamily="49" charset="0"/>
              </a:rPr>
              <a:t>MyService</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 </a:t>
            </a:r>
            <a:r>
              <a:rPr lang="en-US" sz="2000" dirty="0" err="1" smtClean="0">
                <a:solidFill>
                  <a:srgbClr val="0000FF"/>
                </a:solidFill>
                <a:highlight>
                  <a:srgbClr val="FFFFFF"/>
                </a:highlight>
                <a:latin typeface="Consolas" panose="020B0609020204030204" pitchFamily="49" charset="0"/>
              </a:rPr>
              <a:t>this</a:t>
            </a:r>
            <a:r>
              <a:rPr lang="en-US" sz="2000" dirty="0" err="1" smtClean="0">
                <a:solidFill>
                  <a:srgbClr val="000000"/>
                </a:solidFill>
                <a:highlight>
                  <a:srgbClr val="FFFFFF"/>
                </a:highlight>
                <a:latin typeface="Consolas" panose="020B0609020204030204" pitchFamily="49" charset="0"/>
              </a:rPr>
              <a:t>.myService</a:t>
            </a:r>
            <a:r>
              <a:rPr lang="en-US" sz="105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err="1" smtClean="0">
                <a:solidFill>
                  <a:srgbClr val="000000"/>
                </a:solidFill>
                <a:highlight>
                  <a:srgbClr val="FFFFFF"/>
                </a:highlight>
                <a:latin typeface="Consolas" panose="020B0609020204030204" pitchFamily="49" charset="0"/>
              </a:rPr>
              <a:t>ms</a:t>
            </a:r>
            <a:r>
              <a:rPr lang="en-US" sz="2000" dirty="0" smtClean="0">
                <a:solidFill>
                  <a:srgbClr val="000000"/>
                </a:solidFill>
                <a:highlight>
                  <a:srgbClr val="FFFFFF"/>
                </a:highlight>
                <a:latin typeface="Consolas" panose="020B0609020204030204" pitchFamily="49" charset="0"/>
              </a:rPr>
              <a:t>; }</a:t>
            </a:r>
            <a:endParaRPr lang="en-US" sz="1050" dirty="0">
              <a:solidFill>
                <a:srgbClr val="000000"/>
              </a:solidFill>
              <a:highlight>
                <a:srgbClr val="FFFFFF"/>
              </a:highlight>
              <a:latin typeface="Consolas" panose="020B0609020204030204" pitchFamily="49" charset="0"/>
            </a:endParaRPr>
          </a:p>
          <a:p>
            <a:endParaRPr lang="en-US" sz="1050" dirty="0">
              <a:solidFill>
                <a:srgbClr val="000000"/>
              </a:solidFill>
              <a:highlight>
                <a:srgbClr val="FFFFFF"/>
              </a:highlight>
              <a:latin typeface="Consolas" panose="020B0609020204030204" pitchFamily="49" charset="0"/>
            </a:endParaRPr>
          </a:p>
          <a:p>
            <a:r>
              <a:rPr lang="en-US" sz="1050" dirty="0" smtClean="0">
                <a:solidFill>
                  <a:srgbClr val="000000"/>
                </a:solidFill>
                <a:highlight>
                  <a:srgbClr val="FFFFFF"/>
                </a:highlight>
                <a:latin typeface="Consolas" panose="020B0609020204030204" pitchFamily="49" charset="0"/>
              </a:rPr>
              <a:t>    </a:t>
            </a:r>
            <a:r>
              <a:rPr lang="en-US" sz="2000" dirty="0" err="1" smtClean="0">
                <a:solidFill>
                  <a:srgbClr val="000000"/>
                </a:solidFill>
                <a:highlight>
                  <a:srgbClr val="FFFFFF"/>
                </a:highlight>
                <a:latin typeface="Consolas" panose="020B0609020204030204" pitchFamily="49" charset="0"/>
              </a:rPr>
              <a:t>subscribeToService</a:t>
            </a:r>
            <a:r>
              <a:rPr lang="en-US" sz="2000" dirty="0" smtClean="0">
                <a:solidFill>
                  <a:srgbClr val="000000"/>
                </a:solidFill>
                <a:highlight>
                  <a:srgbClr val="FFFFFF"/>
                </a:highlight>
                <a:latin typeface="Consolas" panose="020B0609020204030204" pitchFamily="49" charset="0"/>
              </a:rPr>
              <a:t>()</a:t>
            </a:r>
            <a:r>
              <a:rPr lang="en-US" sz="105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this</a:t>
            </a:r>
            <a:r>
              <a:rPr lang="en-US" sz="2000" dirty="0" err="1">
                <a:solidFill>
                  <a:srgbClr val="000000"/>
                </a:solidFill>
                <a:highlight>
                  <a:srgbClr val="FFFFFF"/>
                </a:highlight>
                <a:latin typeface="Consolas" panose="020B0609020204030204" pitchFamily="49" charset="0"/>
              </a:rPr>
              <a:t>.subscription</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err="1" smtClean="0">
                <a:solidFill>
                  <a:srgbClr val="0000FF"/>
                </a:solidFill>
                <a:highlight>
                  <a:srgbClr val="FFFFFF"/>
                </a:highlight>
                <a:latin typeface="Consolas" panose="020B0609020204030204" pitchFamily="49" charset="0"/>
              </a:rPr>
              <a:t>this</a:t>
            </a:r>
            <a:r>
              <a:rPr lang="en-US" sz="2000" dirty="0" err="1" smtClean="0">
                <a:solidFill>
                  <a:srgbClr val="000000"/>
                </a:solidFill>
                <a:highlight>
                  <a:srgbClr val="FFFFFF"/>
                </a:highlight>
                <a:latin typeface="Consolas" panose="020B0609020204030204" pitchFamily="49" charset="0"/>
              </a:rPr>
              <a:t>.myService.getData</a:t>
            </a:r>
            <a:r>
              <a:rPr lang="en-US" sz="2000" dirty="0" smtClean="0">
                <a:solidFill>
                  <a:srgbClr val="000000"/>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subscribe(</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data</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=&gt;</a:t>
            </a:r>
            <a:r>
              <a:rPr lang="en-US" sz="105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console.log(data);</a:t>
            </a:r>
            <a:r>
              <a:rPr lang="en-US" sz="105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err</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=&gt;</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console.error</a:t>
            </a:r>
            <a:r>
              <a:rPr lang="en-US" sz="2000" dirty="0">
                <a:solidFill>
                  <a:srgbClr val="000000"/>
                </a:solidFill>
                <a:highlight>
                  <a:srgbClr val="FFFFFF"/>
                </a:highlight>
                <a:latin typeface="Consolas" panose="020B0609020204030204" pitchFamily="49" charset="0"/>
              </a:rPr>
              <a:t>(err);</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=&gt;</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console.info(</a:t>
            </a:r>
            <a:r>
              <a:rPr lang="en-US" sz="2000" dirty="0" smtClean="0">
                <a:solidFill>
                  <a:srgbClr val="A31515"/>
                </a:solidFill>
                <a:highlight>
                  <a:srgbClr val="FFFFFF"/>
                </a:highlight>
                <a:latin typeface="Consolas" panose="020B0609020204030204" pitchFamily="49" charset="0"/>
              </a:rPr>
              <a:t>'completed'</a:t>
            </a:r>
            <a:r>
              <a:rPr lang="en-US" sz="2000" dirty="0" smtClean="0">
                <a:solidFill>
                  <a:srgbClr val="000000"/>
                </a:solidFill>
                <a:highlight>
                  <a:srgbClr val="FFFFFF"/>
                </a:highlight>
                <a:latin typeface="Consolas" panose="020B0609020204030204" pitchFamily="49" charset="0"/>
              </a:rPr>
              <a:t>);</a:t>
            </a:r>
            <a:r>
              <a:rPr lang="en-US" sz="105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cancelSubscription</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 </a:t>
            </a:r>
            <a:r>
              <a:rPr lang="en-US" sz="2000" dirty="0" err="1" smtClean="0">
                <a:solidFill>
                  <a:srgbClr val="0000FF"/>
                </a:solidFill>
                <a:highlight>
                  <a:srgbClr val="FFFFFF"/>
                </a:highlight>
                <a:latin typeface="Consolas" panose="020B0609020204030204" pitchFamily="49" charset="0"/>
              </a:rPr>
              <a:t>this</a:t>
            </a:r>
            <a:r>
              <a:rPr lang="en-US" sz="2000" dirty="0" err="1" smtClean="0">
                <a:solidFill>
                  <a:srgbClr val="000000"/>
                </a:solidFill>
                <a:highlight>
                  <a:srgbClr val="FFFFFF"/>
                </a:highlight>
                <a:latin typeface="Consolas" panose="020B0609020204030204" pitchFamily="49" charset="0"/>
              </a:rPr>
              <a:t>.subscription.unsubscribe</a:t>
            </a:r>
            <a:r>
              <a:rPr lang="en-US" sz="2000" dirty="0" smtClean="0">
                <a:solidFill>
                  <a:srgbClr val="000000"/>
                </a:solidFill>
                <a:highlight>
                  <a:srgbClr val="FFFFFF"/>
                </a:highlight>
                <a:latin typeface="Consolas" panose="020B0609020204030204" pitchFamily="49" charset="0"/>
              </a:rPr>
              <a:t>(); }</a:t>
            </a:r>
            <a:endParaRPr lang="en-US" sz="105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a:t>
            </a:r>
            <a:endParaRPr lang="en-US" sz="2000" dirty="0"/>
          </a:p>
        </p:txBody>
      </p:sp>
    </p:spTree>
    <p:extLst>
      <p:ext uri="{BB962C8B-B14F-4D97-AF65-F5344CB8AC3E}">
        <p14:creationId xmlns:p14="http://schemas.microsoft.com/office/powerpoint/2010/main" val="1708838206"/>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quarter" idx="11"/>
          </p:nvPr>
        </p:nvSpPr>
        <p:spPr/>
        <p:txBody>
          <a:bodyPr/>
          <a:lstStyle/>
          <a:p>
            <a:r>
              <a:rPr lang="en-US" dirty="0" smtClean="0"/>
              <a:t>HTTP Service</a:t>
            </a:r>
            <a:endParaRPr lang="en-US" dirty="0"/>
          </a:p>
        </p:txBody>
      </p:sp>
      <p:sp>
        <p:nvSpPr>
          <p:cNvPr id="4" name="Rectangle 1"/>
          <p:cNvSpPr>
            <a:spLocks noChangeArrowheads="1"/>
          </p:cNvSpPr>
          <p:nvPr/>
        </p:nvSpPr>
        <p:spPr bwMode="auto">
          <a:xfrm>
            <a:off x="0" y="1112568"/>
            <a:ext cx="12630381" cy="58246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sz="2000" dirty="0">
                <a:solidFill>
                  <a:srgbClr val="0000FF"/>
                </a:solidFill>
                <a:highlight>
                  <a:srgbClr val="FFFFFF"/>
                </a:highlight>
                <a:latin typeface="Consolas" panose="020B0609020204030204" pitchFamily="49" charset="0"/>
              </a:rPr>
              <a:t>import</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{Injectable}</a:t>
            </a:r>
            <a:r>
              <a:rPr lang="en-US" sz="105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from</a:t>
            </a:r>
            <a:r>
              <a:rPr lang="en-US" sz="105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'angular2/core'</a:t>
            </a:r>
            <a:endParaRPr lang="en-US" sz="1050" dirty="0">
              <a:solidFill>
                <a:srgbClr val="000000"/>
              </a:solidFill>
              <a:highlight>
                <a:srgbClr val="FFFFFF"/>
              </a:highlight>
              <a:latin typeface="Consolas" panose="020B0609020204030204" pitchFamily="49" charset="0"/>
            </a:endParaRPr>
          </a:p>
          <a:p>
            <a:r>
              <a:rPr lang="en-US" sz="2000" dirty="0">
                <a:solidFill>
                  <a:srgbClr val="0000FF"/>
                </a:solidFill>
                <a:highlight>
                  <a:srgbClr val="FFFFFF"/>
                </a:highlight>
                <a:latin typeface="Consolas" panose="020B0609020204030204" pitchFamily="49" charset="0"/>
              </a:rPr>
              <a:t>import</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{Http,</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Headers,</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Response}</a:t>
            </a:r>
            <a:r>
              <a:rPr lang="en-US" sz="105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from</a:t>
            </a:r>
            <a:r>
              <a:rPr lang="en-US" sz="105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'angular2/http'</a:t>
            </a:r>
            <a:endParaRPr lang="en-US" sz="1050" dirty="0">
              <a:solidFill>
                <a:srgbClr val="000000"/>
              </a:solidFill>
              <a:highlight>
                <a:srgbClr val="FFFFFF"/>
              </a:highlight>
              <a:latin typeface="Consolas" panose="020B0609020204030204" pitchFamily="49" charset="0"/>
            </a:endParaRPr>
          </a:p>
          <a:p>
            <a:endParaRPr lang="en-US" sz="105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@Injectable()</a:t>
            </a:r>
            <a:endParaRPr lang="en-US" sz="1050" dirty="0">
              <a:solidFill>
                <a:srgbClr val="000000"/>
              </a:solidFill>
              <a:highlight>
                <a:srgbClr val="FFFFFF"/>
              </a:highlight>
              <a:latin typeface="Consolas" panose="020B0609020204030204" pitchFamily="49" charset="0"/>
            </a:endParaRPr>
          </a:p>
          <a:p>
            <a:r>
              <a:rPr lang="en-US" sz="2000" dirty="0">
                <a:solidFill>
                  <a:srgbClr val="0000FF"/>
                </a:solidFill>
                <a:highlight>
                  <a:srgbClr val="FFFFFF"/>
                </a:highlight>
                <a:latin typeface="Consolas" panose="020B0609020204030204" pitchFamily="49" charset="0"/>
              </a:rPr>
              <a:t>export</a:t>
            </a:r>
            <a:r>
              <a:rPr lang="en-US" sz="105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class</a:t>
            </a:r>
            <a:r>
              <a:rPr lang="en-US" sz="105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ProductService</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httpService</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Http;</a:t>
            </a:r>
            <a:endParaRPr lang="en-US" sz="1050" dirty="0">
              <a:solidFill>
                <a:srgbClr val="000000"/>
              </a:solidFill>
              <a:highlight>
                <a:srgbClr val="FFFFFF"/>
              </a:highlight>
              <a:latin typeface="Consolas" panose="020B0609020204030204" pitchFamily="49" charset="0"/>
            </a:endParaRPr>
          </a:p>
          <a:p>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constructor</a:t>
            </a:r>
            <a:r>
              <a:rPr lang="en-US" sz="2000" dirty="0">
                <a:solidFill>
                  <a:srgbClr val="000000"/>
                </a:solidFill>
                <a:highlight>
                  <a:srgbClr val="FFFFFF"/>
                </a:highlight>
                <a:latin typeface="Consolas" panose="020B0609020204030204" pitchFamily="49" charset="0"/>
              </a:rPr>
              <a:t>(http:</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Http)</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this</a:t>
            </a:r>
            <a:r>
              <a:rPr lang="en-US" sz="2000" dirty="0" err="1">
                <a:solidFill>
                  <a:srgbClr val="000000"/>
                </a:solidFill>
                <a:highlight>
                  <a:srgbClr val="FFFFFF"/>
                </a:highlight>
                <a:latin typeface="Consolas" panose="020B0609020204030204" pitchFamily="49" charset="0"/>
              </a:rPr>
              <a:t>.httpService</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http;</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getProducts</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Observable&lt;any&gt;</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1050" dirty="0">
                <a:solidFill>
                  <a:srgbClr val="000000"/>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this</a:t>
            </a:r>
            <a:r>
              <a:rPr lang="en-US" sz="2000" dirty="0" err="1">
                <a:solidFill>
                  <a:srgbClr val="000000"/>
                </a:solidFill>
                <a:highlight>
                  <a:srgbClr val="FFFFFF"/>
                </a:highlight>
                <a:latin typeface="Consolas" panose="020B0609020204030204" pitchFamily="49" charset="0"/>
              </a:rPr>
              <a:t>.httpService.get</a:t>
            </a:r>
            <a:r>
              <a:rPr lang="en-US" sz="2000" dirty="0">
                <a:solidFill>
                  <a:srgbClr val="000000"/>
                </a:solidFill>
                <a:highlight>
                  <a:srgbClr val="FFFFFF"/>
                </a:highlight>
                <a:latin typeface="Consolas" panose="020B0609020204030204" pitchFamily="49" charset="0"/>
              </a:rPr>
              <a:t>(</a:t>
            </a:r>
            <a:r>
              <a:rPr lang="en-US" sz="2000" dirty="0">
                <a:solidFill>
                  <a:srgbClr val="A31515"/>
                </a:solidFill>
                <a:highlight>
                  <a:srgbClr val="FFFFFF"/>
                </a:highlight>
                <a:latin typeface="Consolas" panose="020B0609020204030204" pitchFamily="49" charset="0"/>
              </a:rPr>
              <a:t>"http://services.odata.org</a:t>
            </a:r>
            <a:r>
              <a:rPr lang="en-US" sz="2000" dirty="0" smtClean="0">
                <a:solidFill>
                  <a:srgbClr val="A31515"/>
                </a:solidFill>
                <a:highlight>
                  <a:srgbClr val="FFFFFF"/>
                </a:highlight>
                <a:latin typeface="Consolas" panose="020B0609020204030204" pitchFamily="49" charset="0"/>
              </a:rPr>
              <a:t>/.../</a:t>
            </a:r>
            <a:r>
              <a:rPr lang="en-US" sz="2000" dirty="0" err="1" smtClean="0">
                <a:solidFill>
                  <a:srgbClr val="A31515"/>
                </a:solidFill>
                <a:highlight>
                  <a:srgbClr val="FFFFFF"/>
                </a:highlight>
                <a:latin typeface="Consolas" panose="020B0609020204030204" pitchFamily="49" charset="0"/>
              </a:rPr>
              <a:t>Northwind.svc</a:t>
            </a:r>
            <a:r>
              <a:rPr lang="en-US" sz="2000" dirty="0" smtClean="0">
                <a:solidFill>
                  <a:srgbClr val="A31515"/>
                </a:solidFill>
                <a:highlight>
                  <a:srgbClr val="FFFFFF"/>
                </a:highlight>
                <a:latin typeface="Consolas" panose="020B0609020204030204" pitchFamily="49" charset="0"/>
              </a:rPr>
              <a:t>/Products</a:t>
            </a:r>
            <a:r>
              <a:rPr lang="en-US" sz="2000" dirty="0">
                <a:solidFill>
                  <a:srgbClr val="A31515"/>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headers:</a:t>
            </a:r>
            <a:r>
              <a:rPr lang="en-US" sz="105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new</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Headers</a:t>
            </a:r>
            <a:r>
              <a:rPr lang="en-US" sz="2000" dirty="0" smtClean="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"Accept"</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"application/</a:t>
            </a:r>
            <a:r>
              <a:rPr lang="en-US" sz="2000" dirty="0" err="1">
                <a:solidFill>
                  <a:srgbClr val="A31515"/>
                </a:solidFill>
                <a:highlight>
                  <a:srgbClr val="FFFFFF"/>
                </a:highlight>
                <a:latin typeface="Consolas" panose="020B0609020204030204" pitchFamily="49" charset="0"/>
              </a:rPr>
              <a:t>json</a:t>
            </a:r>
            <a:r>
              <a:rPr lang="en-US" sz="2000" dirty="0">
                <a:solidFill>
                  <a:srgbClr val="A31515"/>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a:t>
            </a:r>
            <a:endParaRPr lang="en-US" sz="2000" dirty="0"/>
          </a:p>
        </p:txBody>
      </p:sp>
    </p:spTree>
    <p:extLst>
      <p:ext uri="{BB962C8B-B14F-4D97-AF65-F5344CB8AC3E}">
        <p14:creationId xmlns:p14="http://schemas.microsoft.com/office/powerpoint/2010/main" val="3402211955"/>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p:nvPr>
        </p:nvSpPr>
        <p:spPr bwMode="auto">
          <a:xfrm>
            <a:off x="726239" y="2078929"/>
            <a:ext cx="10776750" cy="14982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4347" tIns="62174" rIns="124347" bIns="62174" numCol="1" anchor="ctr" anchorCtr="0" compatLnSpc="1">
            <a:prstTxWarp prst="textNoShape">
              <a:avLst/>
            </a:prstTxWarp>
          </a:bodyPr>
          <a:lstStyle/>
          <a:p>
            <a:pPr algn="l" eaLnBrk="1" hangingPunct="1"/>
            <a:r>
              <a:rPr lang="en-US" altLang="en-US" dirty="0" smtClean="0">
                <a:latin typeface="Source Sans Pro" pitchFamily="34" charset="0"/>
              </a:rPr>
              <a:t>DEMO</a:t>
            </a:r>
          </a:p>
        </p:txBody>
      </p:sp>
      <p:sp>
        <p:nvSpPr>
          <p:cNvPr id="2" name="TextBox 1"/>
          <p:cNvSpPr txBox="1"/>
          <p:nvPr/>
        </p:nvSpPr>
        <p:spPr>
          <a:xfrm>
            <a:off x="845954" y="3934326"/>
            <a:ext cx="1580882" cy="369332"/>
          </a:xfrm>
          <a:prstGeom prst="rect">
            <a:avLst/>
          </a:prstGeom>
          <a:noFill/>
        </p:spPr>
        <p:txBody>
          <a:bodyPr wrap="none" rtlCol="0">
            <a:spAutoFit/>
          </a:bodyPr>
          <a:lstStyle/>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smtClean="0">
                <a:ln>
                  <a:noFill/>
                </a:ln>
                <a:solidFill>
                  <a:srgbClr val="E0E0E0"/>
                </a:solidFill>
                <a:effectLst/>
                <a:uLnTx/>
                <a:uFillTx/>
                <a:latin typeface="Century Gothic" panose="020B0502020202020204" pitchFamily="34" charset="0"/>
                <a:ea typeface="MS PGothic" pitchFamily="34" charset="-128"/>
                <a:cs typeface="+mn-cs"/>
              </a:rPr>
              <a:t>Observables</a:t>
            </a:r>
            <a:endParaRPr kumimoji="0" lang="en-US" sz="1800" b="0" i="0" u="none" strike="noStrike" kern="1200" cap="none" spc="0" normalizeH="0" baseline="0" noProof="0" dirty="0">
              <a:ln>
                <a:noFill/>
              </a:ln>
              <a:solidFill>
                <a:srgbClr val="E0E0E0"/>
              </a:solidFill>
              <a:effectLst/>
              <a:uLnTx/>
              <a:uFillTx/>
              <a:latin typeface="Century Gothic" panose="020B0502020202020204" pitchFamily="34" charset="0"/>
              <a:ea typeface="MS PGothic" pitchFamily="34" charset="-128"/>
              <a:cs typeface="+mn-cs"/>
            </a:endParaRPr>
          </a:p>
        </p:txBody>
      </p:sp>
    </p:spTree>
    <p:extLst>
      <p:ext uri="{BB962C8B-B14F-4D97-AF65-F5344CB8AC3E}">
        <p14:creationId xmlns:p14="http://schemas.microsoft.com/office/powerpoint/2010/main" val="27986330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2617" y="2629423"/>
            <a:ext cx="11191240" cy="1165754"/>
          </a:xfrm>
        </p:spPr>
        <p:txBody>
          <a:bodyPr>
            <a:normAutofit/>
          </a:bodyPr>
          <a:lstStyle/>
          <a:p>
            <a:pPr eaLnBrk="1" fontAlgn="auto" hangingPunct="1">
              <a:spcAft>
                <a:spcPts val="0"/>
              </a:spcAft>
              <a:defRPr/>
            </a:pPr>
            <a:r>
              <a:rPr lang="en-US" dirty="0" smtClean="0">
                <a:ea typeface="+mj-ea"/>
              </a:rPr>
              <a:t>Security and Permissions</a:t>
            </a:r>
          </a:p>
        </p:txBody>
      </p:sp>
      <p:sp>
        <p:nvSpPr>
          <p:cNvPr id="2" name="TextBox 1"/>
          <p:cNvSpPr txBox="1"/>
          <p:nvPr/>
        </p:nvSpPr>
        <p:spPr>
          <a:xfrm>
            <a:off x="1888959" y="4018547"/>
            <a:ext cx="3502882" cy="461665"/>
          </a:xfrm>
          <a:prstGeom prst="rect">
            <a:avLst/>
          </a:prstGeom>
          <a:noFill/>
        </p:spPr>
        <p:txBody>
          <a:bodyPr wrap="none" rtlCol="0">
            <a:spAutoFit/>
          </a:bodyPr>
          <a:lstStyle/>
          <a:p>
            <a:r>
              <a:rPr lang="en-US" sz="2400" dirty="0" smtClean="0">
                <a:solidFill>
                  <a:prstClr val="black"/>
                </a:solidFill>
              </a:rPr>
              <a:t>Azure Active Directory</a:t>
            </a:r>
            <a:endParaRPr lang="en-US" sz="2400" dirty="0">
              <a:solidFill>
                <a:prstClr val="black"/>
              </a:solidFill>
            </a:endParaRPr>
          </a:p>
        </p:txBody>
      </p:sp>
    </p:spTree>
    <p:extLst>
      <p:ext uri="{BB962C8B-B14F-4D97-AF65-F5344CB8AC3E}">
        <p14:creationId xmlns:p14="http://schemas.microsoft.com/office/powerpoint/2010/main" val="15951491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Azure Active</a:t>
            </a:r>
            <a:r>
              <a:rPr lang="en-US" baseline="0" dirty="0" smtClean="0"/>
              <a:t> Directory (Azure AD)</a:t>
            </a:r>
            <a:endParaRPr lang="en-US" dirty="0"/>
          </a:p>
        </p:txBody>
      </p:sp>
      <p:sp>
        <p:nvSpPr>
          <p:cNvPr id="7" name="Text Placeholder 6"/>
          <p:cNvSpPr>
            <a:spLocks noGrp="1"/>
          </p:cNvSpPr>
          <p:nvPr>
            <p:ph idx="1"/>
          </p:nvPr>
        </p:nvSpPr>
        <p:spPr>
          <a:xfrm>
            <a:off x="621824" y="1632057"/>
            <a:ext cx="11192828" cy="2266175"/>
          </a:xfrm>
        </p:spPr>
        <p:txBody>
          <a:bodyPr/>
          <a:lstStyle/>
          <a:p>
            <a:r>
              <a:rPr lang="en-US" dirty="0" smtClean="0"/>
              <a:t>Included in Office 365 Subscription</a:t>
            </a:r>
          </a:p>
          <a:p>
            <a:r>
              <a:rPr lang="en-US" dirty="0" smtClean="0"/>
              <a:t>Users &amp; Groups managed in Office</a:t>
            </a:r>
            <a:r>
              <a:rPr lang="en-US" baseline="0" dirty="0" smtClean="0"/>
              <a:t> 365 Portal</a:t>
            </a:r>
          </a:p>
          <a:p>
            <a:pPr lvl="1"/>
            <a:r>
              <a:rPr lang="en-US" dirty="0" smtClean="0"/>
              <a:t>Changes persisted</a:t>
            </a:r>
            <a:r>
              <a:rPr lang="en-US" baseline="0" dirty="0" smtClean="0"/>
              <a:t> in Azure AD</a:t>
            </a:r>
          </a:p>
          <a:p>
            <a:pPr lvl="0"/>
            <a:endParaRPr lang="en-US" dirty="0"/>
          </a:p>
        </p:txBody>
      </p:sp>
      <p:pic>
        <p:nvPicPr>
          <p:cNvPr id="2" name="Picture 1"/>
          <p:cNvPicPr>
            <a:picLocks noChangeAspect="1"/>
          </p:cNvPicPr>
          <p:nvPr/>
        </p:nvPicPr>
        <p:blipFill rotWithShape="1">
          <a:blip r:embed="rId3"/>
          <a:srcRect b="8309"/>
          <a:stretch/>
        </p:blipFill>
        <p:spPr>
          <a:xfrm>
            <a:off x="531947" y="3491882"/>
            <a:ext cx="6451065" cy="3342352"/>
          </a:xfrm>
          <a:prstGeom prst="rect">
            <a:avLst/>
          </a:prstGeom>
        </p:spPr>
      </p:pic>
      <p:pic>
        <p:nvPicPr>
          <p:cNvPr id="3" name="Picture 2"/>
          <p:cNvPicPr>
            <a:picLocks noChangeAspect="1"/>
          </p:cNvPicPr>
          <p:nvPr/>
        </p:nvPicPr>
        <p:blipFill>
          <a:blip r:embed="rId4"/>
          <a:stretch>
            <a:fillRect/>
          </a:stretch>
        </p:blipFill>
        <p:spPr>
          <a:xfrm>
            <a:off x="4970825" y="3626172"/>
            <a:ext cx="6435112" cy="2238883"/>
          </a:xfrm>
          <a:prstGeom prst="rect">
            <a:avLst/>
          </a:prstGeom>
        </p:spPr>
      </p:pic>
    </p:spTree>
    <p:extLst>
      <p:ext uri="{BB962C8B-B14F-4D97-AF65-F5344CB8AC3E}">
        <p14:creationId xmlns:p14="http://schemas.microsoft.com/office/powerpoint/2010/main" val="1756727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798" dirty="0" smtClean="0"/>
              <a:t>OAuth and OpenID Connect</a:t>
            </a:r>
            <a:endParaRPr lang="en-US" sz="4798" dirty="0"/>
          </a:p>
        </p:txBody>
      </p:sp>
      <p:sp>
        <p:nvSpPr>
          <p:cNvPr id="3" name="Text Placeholder 2"/>
          <p:cNvSpPr>
            <a:spLocks noGrp="1"/>
          </p:cNvSpPr>
          <p:nvPr>
            <p:ph idx="1"/>
          </p:nvPr>
        </p:nvSpPr>
        <p:spPr>
          <a:xfrm>
            <a:off x="621824" y="1813801"/>
            <a:ext cx="11192828" cy="4615523"/>
          </a:xfrm>
        </p:spPr>
        <p:txBody>
          <a:bodyPr/>
          <a:lstStyle/>
          <a:p>
            <a:pPr marL="0" indent="0">
              <a:buNone/>
            </a:pPr>
            <a:r>
              <a:rPr lang="en-US" dirty="0" smtClean="0"/>
              <a:t>Single </a:t>
            </a:r>
            <a:r>
              <a:rPr lang="en-US" dirty="0" err="1" smtClean="0"/>
              <a:t>auth</a:t>
            </a:r>
            <a:r>
              <a:rPr lang="en-US" dirty="0" smtClean="0"/>
              <a:t> flow </a:t>
            </a:r>
          </a:p>
          <a:p>
            <a:pPr marL="621747" lvl="1" indent="0">
              <a:buNone/>
            </a:pPr>
            <a:r>
              <a:rPr lang="en-US" sz="2400" dirty="0" smtClean="0"/>
              <a:t>Azure AD Graph, Exchange, SharePoint</a:t>
            </a:r>
          </a:p>
          <a:p>
            <a:pPr marL="621747" lvl="1" indent="0">
              <a:buNone/>
            </a:pPr>
            <a:r>
              <a:rPr lang="en-US" sz="2400" dirty="0" smtClean="0"/>
              <a:t>Device apps and web sites</a:t>
            </a:r>
          </a:p>
          <a:p>
            <a:pPr marL="621747" lvl="1" indent="0">
              <a:buNone/>
            </a:pPr>
            <a:r>
              <a:rPr lang="en-US" sz="2400" dirty="0" smtClean="0"/>
              <a:t>Admin and end-user consent</a:t>
            </a:r>
          </a:p>
          <a:p>
            <a:pPr marL="0" indent="0">
              <a:buNone/>
            </a:pPr>
            <a:r>
              <a:rPr lang="en-US" dirty="0" smtClean="0"/>
              <a:t>OAuth 2.0</a:t>
            </a:r>
          </a:p>
          <a:p>
            <a:pPr marL="621747" lvl="1" indent="0">
              <a:buNone/>
            </a:pPr>
            <a:r>
              <a:rPr lang="en-US" sz="2400" dirty="0" smtClean="0"/>
              <a:t>No capturing user credentials</a:t>
            </a:r>
          </a:p>
          <a:p>
            <a:pPr marL="621747" lvl="1" indent="0">
              <a:buNone/>
            </a:pPr>
            <a:r>
              <a:rPr lang="en-US" sz="2400" dirty="0" smtClean="0"/>
              <a:t>Long-term access through refresh tokens</a:t>
            </a:r>
          </a:p>
          <a:p>
            <a:pPr marL="0" indent="0">
              <a:buNone/>
            </a:pPr>
            <a:r>
              <a:rPr lang="en-US" dirty="0" smtClean="0"/>
              <a:t>OpenID Connect </a:t>
            </a:r>
            <a:endParaRPr lang="en-US" dirty="0"/>
          </a:p>
          <a:p>
            <a:pPr marL="621747" lvl="1" indent="0">
              <a:buNone/>
            </a:pPr>
            <a:r>
              <a:rPr lang="en-US" sz="2400" dirty="0" smtClean="0"/>
              <a:t>Extension of OAuth 2.0 to support authentication</a:t>
            </a:r>
            <a:endParaRPr lang="en-US" sz="2400" dirty="0"/>
          </a:p>
          <a:p>
            <a:pPr marL="77719" indent="0">
              <a:buNone/>
            </a:pPr>
            <a:endParaRPr lang="en-US" sz="2800" dirty="0" smtClean="0"/>
          </a:p>
        </p:txBody>
      </p:sp>
      <p:pic>
        <p:nvPicPr>
          <p:cNvPr id="4" name="Picture 11"/>
          <p:cNvPicPr>
            <a:picLocks noChangeAspect="1"/>
          </p:cNvPicPr>
          <p:nvPr/>
        </p:nvPicPr>
        <p:blipFill rotWithShape="1">
          <a:blip r:embed="rId3"/>
          <a:srcRect l="38956" r="1088" b="17214"/>
          <a:stretch/>
        </p:blipFill>
        <p:spPr>
          <a:xfrm>
            <a:off x="8571650" y="2144641"/>
            <a:ext cx="2869213" cy="3590354"/>
          </a:xfrm>
          <a:prstGeom prst="rect">
            <a:avLst/>
          </a:prstGeom>
          <a:ln w="3175">
            <a:solidFill>
              <a:schemeClr val="tx1"/>
            </a:solidFill>
          </a:ln>
        </p:spPr>
      </p:pic>
    </p:spTree>
    <p:extLst>
      <p:ext uri="{BB962C8B-B14F-4D97-AF65-F5344CB8AC3E}">
        <p14:creationId xmlns:p14="http://schemas.microsoft.com/office/powerpoint/2010/main" val="2501852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a:t>
            </a:r>
            <a:r>
              <a:rPr lang="en-US" dirty="0" err="1" smtClean="0"/>
              <a:t>OAuth</a:t>
            </a:r>
            <a:r>
              <a:rPr lang="en-US" dirty="0" smtClean="0"/>
              <a:t> 2.0?</a:t>
            </a:r>
            <a:endParaRPr lang="en-US" dirty="0"/>
          </a:p>
        </p:txBody>
      </p:sp>
      <p:sp>
        <p:nvSpPr>
          <p:cNvPr id="2" name="Text Placeholder 1"/>
          <p:cNvSpPr>
            <a:spLocks noGrp="1"/>
          </p:cNvSpPr>
          <p:nvPr>
            <p:ph idx="1"/>
          </p:nvPr>
        </p:nvSpPr>
        <p:spPr/>
        <p:txBody>
          <a:bodyPr/>
          <a:lstStyle/>
          <a:p>
            <a:pPr marL="0" indent="0">
              <a:buNone/>
            </a:pPr>
            <a:r>
              <a:rPr lang="en-US" dirty="0" smtClean="0"/>
              <a:t>Simple mechanism to grant a third party access to a user’s resources without sharing the user’s password (</a:t>
            </a:r>
            <a:r>
              <a:rPr lang="en-US" dirty="0" err="1" smtClean="0"/>
              <a:t>a.k.a</a:t>
            </a:r>
            <a:r>
              <a:rPr lang="en-US" dirty="0" smtClean="0"/>
              <a:t>, “delegated access”).</a:t>
            </a:r>
          </a:p>
          <a:p>
            <a:pPr marL="0" indent="0">
              <a:buNone/>
            </a:pPr>
            <a:r>
              <a:rPr lang="en-US" dirty="0" smtClean="0"/>
              <a:t>Cross platform app authorization</a:t>
            </a:r>
          </a:p>
          <a:p>
            <a:pPr marL="0" indent="0">
              <a:buNone/>
            </a:pPr>
            <a:r>
              <a:rPr lang="en-US" dirty="0" smtClean="0"/>
              <a:t>Internet Standard supported by Azure, Facebook, Google, Twitter, and more</a:t>
            </a:r>
            <a:endParaRPr lang="en-US" dirty="0"/>
          </a:p>
        </p:txBody>
      </p:sp>
      <p:sp>
        <p:nvSpPr>
          <p:cNvPr id="4" name="Slide Number Placeholder 3"/>
          <p:cNvSpPr>
            <a:spLocks noGrp="1"/>
          </p:cNvSpPr>
          <p:nvPr>
            <p:ph type="sldNum" sz="quarter" idx="4294967295"/>
          </p:nvPr>
        </p:nvSpPr>
        <p:spPr>
          <a:xfrm>
            <a:off x="0" y="6526213"/>
            <a:ext cx="571500" cy="223837"/>
          </a:xfrm>
          <a:prstGeom prst="rect">
            <a:avLst/>
          </a:prstGeom>
        </p:spPr>
        <p:txBody>
          <a:bodyPr/>
          <a:lstStyle/>
          <a:p>
            <a:fld id="{727B4C2D-45E2-4621-8491-2995EB46A674}" type="slidenum">
              <a:rPr lang="en-US" smtClean="0"/>
              <a:pPr/>
              <a:t>47</a:t>
            </a:fld>
            <a:endParaRPr lang="en-US" dirty="0"/>
          </a:p>
        </p:txBody>
      </p:sp>
    </p:spTree>
    <p:extLst>
      <p:ext uri="{BB962C8B-B14F-4D97-AF65-F5344CB8AC3E}">
        <p14:creationId xmlns:p14="http://schemas.microsoft.com/office/powerpoint/2010/main" val="1377101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OpenID Connect?</a:t>
            </a:r>
            <a:endParaRPr lang="en-US" dirty="0"/>
          </a:p>
        </p:txBody>
      </p:sp>
      <p:sp>
        <p:nvSpPr>
          <p:cNvPr id="2" name="Text Placeholder 1"/>
          <p:cNvSpPr>
            <a:spLocks noGrp="1"/>
          </p:cNvSpPr>
          <p:nvPr>
            <p:ph idx="1"/>
          </p:nvPr>
        </p:nvSpPr>
        <p:spPr/>
        <p:txBody>
          <a:bodyPr/>
          <a:lstStyle/>
          <a:p>
            <a:pPr marL="0" indent="0">
              <a:buNone/>
            </a:pPr>
            <a:r>
              <a:rPr lang="en-US" dirty="0" smtClean="0"/>
              <a:t>Authentication mechanism built on top of OAuth 2.0</a:t>
            </a:r>
          </a:p>
          <a:p>
            <a:pPr marL="0" indent="0">
              <a:buNone/>
            </a:pPr>
            <a:r>
              <a:rPr lang="en-US" dirty="0" smtClean="0"/>
              <a:t>Evolved because developers were already using OAuth 2.0 for authentication</a:t>
            </a:r>
          </a:p>
          <a:p>
            <a:pPr marL="0" indent="0">
              <a:buNone/>
            </a:pPr>
            <a:r>
              <a:rPr lang="en-US" dirty="0" smtClean="0"/>
              <a:t>Now the primary mechanism for web application authentication</a:t>
            </a:r>
            <a:endParaRPr lang="en-US" dirty="0"/>
          </a:p>
        </p:txBody>
      </p:sp>
      <p:sp>
        <p:nvSpPr>
          <p:cNvPr id="4" name="Slide Number Placeholder 3"/>
          <p:cNvSpPr>
            <a:spLocks noGrp="1"/>
          </p:cNvSpPr>
          <p:nvPr>
            <p:ph type="sldNum" sz="quarter" idx="4294967295"/>
          </p:nvPr>
        </p:nvSpPr>
        <p:spPr>
          <a:xfrm>
            <a:off x="0" y="6526213"/>
            <a:ext cx="571500" cy="223837"/>
          </a:xfrm>
          <a:prstGeom prst="rect">
            <a:avLst/>
          </a:prstGeom>
        </p:spPr>
        <p:txBody>
          <a:bodyPr/>
          <a:lstStyle/>
          <a:p>
            <a:pPr marL="0" marR="0" lvl="0" indent="0" algn="l" defTabSz="621792" rtl="0" eaLnBrk="1" fontAlgn="base" latinLnBrk="0" hangingPunct="1">
              <a:lnSpc>
                <a:spcPct val="100000"/>
              </a:lnSpc>
              <a:spcBef>
                <a:spcPct val="0"/>
              </a:spcBef>
              <a:spcAft>
                <a:spcPct val="0"/>
              </a:spcAft>
              <a:buClrTx/>
              <a:buSzTx/>
              <a:buFontTx/>
              <a:buNone/>
              <a:tabLst/>
              <a:defRPr/>
            </a:pPr>
            <a:fld id="{727B4C2D-45E2-4621-8491-2995EB46A674}" type="slidenum">
              <a:rPr kumimoji="0" lang="en-US" sz="1800" b="0" i="0" u="none" strike="noStrike" kern="1200" cap="none" spc="0" normalizeH="0" baseline="0" noProof="0" smtClean="0">
                <a:ln>
                  <a:noFill/>
                </a:ln>
                <a:solidFill>
                  <a:prstClr val="black"/>
                </a:solidFill>
                <a:effectLst/>
                <a:uLnTx/>
                <a:uFillTx/>
                <a:latin typeface="Century Gothic" panose="020B0502020202020204" pitchFamily="34" charset="0"/>
                <a:ea typeface="MS PGothic" pitchFamily="34" charset="-128"/>
                <a:cs typeface="+mn-cs"/>
              </a:rPr>
              <a:pPr marL="0" marR="0" lvl="0" indent="0" algn="l" defTabSz="621792" rtl="0" eaLnBrk="1" fontAlgn="base" latinLnBrk="0" hangingPunct="1">
                <a:lnSpc>
                  <a:spcPct val="100000"/>
                </a:lnSpc>
                <a:spcBef>
                  <a:spcPct val="0"/>
                </a:spcBef>
                <a:spcAft>
                  <a:spcPct val="0"/>
                </a:spcAft>
                <a:buClrTx/>
                <a:buSzTx/>
                <a:buFontTx/>
                <a:buNone/>
                <a:tabLst/>
                <a:defRPr/>
              </a:pPr>
              <a:t>48</a:t>
            </a:fld>
            <a:endParaRPr kumimoji="0" lang="en-US" sz="18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spTree>
    <p:extLst>
      <p:ext uri="{BB962C8B-B14F-4D97-AF65-F5344CB8AC3E}">
        <p14:creationId xmlns:p14="http://schemas.microsoft.com/office/powerpoint/2010/main" val="75261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Application Registration</a:t>
            </a:r>
            <a:endParaRPr lang="en-US" dirty="0"/>
          </a:p>
        </p:txBody>
      </p:sp>
      <p:sp>
        <p:nvSpPr>
          <p:cNvPr id="6" name="Text Placeholder 5"/>
          <p:cNvSpPr>
            <a:spLocks noGrp="1"/>
          </p:cNvSpPr>
          <p:nvPr>
            <p:ph idx="1"/>
          </p:nvPr>
        </p:nvSpPr>
        <p:spPr>
          <a:xfrm>
            <a:off x="621824" y="1910690"/>
            <a:ext cx="11192828" cy="4615523"/>
          </a:xfrm>
        </p:spPr>
        <p:txBody>
          <a:bodyPr/>
          <a:lstStyle/>
          <a:p>
            <a:pPr marL="0" lvl="0" indent="0">
              <a:buNone/>
            </a:pPr>
            <a:r>
              <a:rPr lang="en-US" dirty="0" smtClean="0"/>
              <a:t>Required to use OAuth and OpenID Connect</a:t>
            </a:r>
            <a:endParaRPr lang="en-US" dirty="0"/>
          </a:p>
          <a:p>
            <a:pPr marL="621747" lvl="1" indent="0">
              <a:buNone/>
            </a:pPr>
            <a:r>
              <a:rPr lang="en-US" dirty="0"/>
              <a:t>Web Application and/or </a:t>
            </a:r>
            <a:r>
              <a:rPr lang="en-US" dirty="0" err="1"/>
              <a:t>WebAPI</a:t>
            </a:r>
            <a:r>
              <a:rPr lang="en-US" dirty="0"/>
              <a:t> </a:t>
            </a:r>
          </a:p>
          <a:p>
            <a:pPr marL="621747" lvl="1" indent="0">
              <a:buNone/>
            </a:pPr>
            <a:r>
              <a:rPr lang="en-US" dirty="0"/>
              <a:t>Native Client</a:t>
            </a:r>
          </a:p>
          <a:p>
            <a:pPr marL="0" indent="0">
              <a:buNone/>
            </a:pPr>
            <a:r>
              <a:rPr lang="en-US" dirty="0" smtClean="0"/>
              <a:t>Application Types</a:t>
            </a:r>
          </a:p>
          <a:p>
            <a:pPr marL="621747" lvl="1" indent="0">
              <a:buNone/>
            </a:pPr>
            <a:r>
              <a:rPr lang="en-US" dirty="0" smtClean="0"/>
              <a:t>Custom developed</a:t>
            </a:r>
          </a:p>
          <a:p>
            <a:pPr marL="621747" lvl="1" indent="0">
              <a:buNone/>
            </a:pPr>
            <a:r>
              <a:rPr lang="en-US" dirty="0" smtClean="0"/>
              <a:t>Third-party, published in the gallery</a:t>
            </a:r>
          </a:p>
          <a:p>
            <a:pPr marL="1243493" lvl="2" indent="0">
              <a:buNone/>
            </a:pPr>
            <a:r>
              <a:rPr lang="en-US" dirty="0" smtClean="0"/>
              <a:t>Office</a:t>
            </a:r>
            <a:r>
              <a:rPr lang="en-US" baseline="0" dirty="0" smtClean="0"/>
              <a:t> Graph, SharePoint, Exchange</a:t>
            </a:r>
          </a:p>
          <a:p>
            <a:pPr marL="1243493" lvl="2" indent="0">
              <a:buNone/>
            </a:pPr>
            <a:r>
              <a:rPr lang="en-US" baseline="0" dirty="0" smtClean="0"/>
              <a:t>Thousands of others</a:t>
            </a:r>
            <a:endParaRPr lang="en-US" dirty="0" smtClean="0"/>
          </a:p>
        </p:txBody>
      </p:sp>
      <p:sp>
        <p:nvSpPr>
          <p:cNvPr id="4" name="Slide Number Placeholder 3"/>
          <p:cNvSpPr>
            <a:spLocks noGrp="1"/>
          </p:cNvSpPr>
          <p:nvPr>
            <p:ph type="sldNum" sz="quarter" idx="4294967295"/>
          </p:nvPr>
        </p:nvSpPr>
        <p:spPr>
          <a:xfrm>
            <a:off x="0" y="6526213"/>
            <a:ext cx="571500" cy="223837"/>
          </a:xfrm>
          <a:prstGeom prst="rect">
            <a:avLst/>
          </a:prstGeom>
        </p:spPr>
        <p:txBody>
          <a:bodyPr/>
          <a:lstStyle/>
          <a:p>
            <a:fld id="{727B4C2D-45E2-4621-8491-2995EB46A674}" type="slidenum">
              <a:rPr lang="en-US" smtClean="0"/>
              <a:pPr/>
              <a:t>49</a:t>
            </a:fld>
            <a:endParaRPr lang="en-US" dirty="0"/>
          </a:p>
        </p:txBody>
      </p:sp>
    </p:spTree>
    <p:extLst>
      <p:ext uri="{BB962C8B-B14F-4D97-AF65-F5344CB8AC3E}">
        <p14:creationId xmlns:p14="http://schemas.microsoft.com/office/powerpoint/2010/main" val="3876227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ECMAScript 2015 </a:t>
            </a:r>
            <a:endParaRPr lang="en-US" dirty="0"/>
          </a:p>
        </p:txBody>
      </p:sp>
      <p:sp>
        <p:nvSpPr>
          <p:cNvPr id="3" name="Content Placeholder 2"/>
          <p:cNvSpPr>
            <a:spLocks noGrp="1"/>
          </p:cNvSpPr>
          <p:nvPr>
            <p:ph idx="1"/>
          </p:nvPr>
        </p:nvSpPr>
        <p:spPr>
          <a:xfrm>
            <a:off x="621824" y="1748897"/>
            <a:ext cx="11192828" cy="2746903"/>
          </a:xfrm>
        </p:spPr>
        <p:txBody>
          <a:bodyPr/>
          <a:lstStyle/>
          <a:p>
            <a:pPr marL="0" indent="0">
              <a:buNone/>
            </a:pPr>
            <a:r>
              <a:rPr lang="en-US" dirty="0" smtClean="0"/>
              <a:t>Compatibility</a:t>
            </a:r>
          </a:p>
          <a:p>
            <a:pPr marL="621747" lvl="1" indent="0">
              <a:buNone/>
            </a:pPr>
            <a:r>
              <a:rPr lang="en-US" sz="2400" dirty="0" smtClean="0"/>
              <a:t>Varying levels of support</a:t>
            </a:r>
          </a:p>
          <a:p>
            <a:pPr marL="621747" lvl="1" indent="0">
              <a:buNone/>
            </a:pPr>
            <a:r>
              <a:rPr lang="en-US" sz="2400" dirty="0" smtClean="0"/>
              <a:t>https</a:t>
            </a:r>
            <a:r>
              <a:rPr lang="en-US" sz="2400" dirty="0"/>
              <a:t>://kangax.github.io/compat-table/es6</a:t>
            </a:r>
            <a:r>
              <a:rPr lang="en-US" sz="2400" dirty="0" smtClean="0"/>
              <a:t>/</a:t>
            </a:r>
          </a:p>
          <a:p>
            <a:pPr marL="0" indent="0">
              <a:buNone/>
            </a:pPr>
            <a:r>
              <a:rPr lang="en-US" dirty="0" smtClean="0"/>
              <a:t>Features</a:t>
            </a:r>
          </a:p>
          <a:p>
            <a:pPr marL="621747" lvl="1" indent="0">
              <a:buNone/>
            </a:pPr>
            <a:r>
              <a:rPr lang="en-US" sz="2400" dirty="0"/>
              <a:t>http://</a:t>
            </a:r>
            <a:r>
              <a:rPr lang="en-US" sz="2400" dirty="0" smtClean="0"/>
              <a:t>es6-features.org</a:t>
            </a:r>
            <a:endParaRPr lang="en-US" sz="2400" dirty="0"/>
          </a:p>
          <a:p>
            <a:pPr marL="621747" lvl="1"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32767267"/>
              </p:ext>
            </p:extLst>
          </p:nvPr>
        </p:nvGraphicFramePr>
        <p:xfrm>
          <a:off x="1320906" y="4667869"/>
          <a:ext cx="10315815" cy="1818640"/>
        </p:xfrm>
        <a:graphic>
          <a:graphicData uri="http://schemas.openxmlformats.org/drawingml/2006/table">
            <a:tbl>
              <a:tblPr firstRow="1" bandRow="1">
                <a:tableStyleId>{5940675A-B579-460E-94D1-54222C63F5DA}</a:tableStyleId>
              </a:tblPr>
              <a:tblGrid>
                <a:gridCol w="2533624">
                  <a:extLst>
                    <a:ext uri="{9D8B030D-6E8A-4147-A177-3AD203B41FA5}">
                      <a16:colId xmlns:a16="http://schemas.microsoft.com/office/drawing/2014/main" val="3755232286"/>
                    </a:ext>
                  </a:extLst>
                </a:gridCol>
                <a:gridCol w="2533624">
                  <a:extLst>
                    <a:ext uri="{9D8B030D-6E8A-4147-A177-3AD203B41FA5}">
                      <a16:colId xmlns:a16="http://schemas.microsoft.com/office/drawing/2014/main" val="78411124"/>
                    </a:ext>
                  </a:extLst>
                </a:gridCol>
                <a:gridCol w="2714943">
                  <a:extLst>
                    <a:ext uri="{9D8B030D-6E8A-4147-A177-3AD203B41FA5}">
                      <a16:colId xmlns:a16="http://schemas.microsoft.com/office/drawing/2014/main" val="1823707550"/>
                    </a:ext>
                  </a:extLst>
                </a:gridCol>
                <a:gridCol w="2533624">
                  <a:extLst>
                    <a:ext uri="{9D8B030D-6E8A-4147-A177-3AD203B41FA5}">
                      <a16:colId xmlns:a16="http://schemas.microsoft.com/office/drawing/2014/main" val="2777034889"/>
                    </a:ext>
                  </a:extLst>
                </a:gridCol>
              </a:tblGrid>
              <a:tr h="0">
                <a:tc>
                  <a:txBody>
                    <a:bodyPr/>
                    <a:lstStyle/>
                    <a:p>
                      <a:r>
                        <a:rPr lang="en-US" sz="1600" dirty="0" smtClean="0"/>
                        <a:t>arrows</a:t>
                      </a:r>
                      <a:endParaRPr lang="en-US" sz="1600" dirty="0"/>
                    </a:p>
                  </a:txBody>
                  <a:tcPr/>
                </a:tc>
                <a:tc>
                  <a:txBody>
                    <a:bodyPr/>
                    <a:lstStyle/>
                    <a:p>
                      <a:r>
                        <a:rPr lang="en-US" sz="1600" dirty="0" smtClean="0"/>
                        <a:t>classes</a:t>
                      </a:r>
                      <a:endParaRPr lang="en-US" sz="1600" dirty="0"/>
                    </a:p>
                  </a:txBody>
                  <a:tcPr/>
                </a:tc>
                <a:tc>
                  <a:txBody>
                    <a:bodyPr/>
                    <a:lstStyle/>
                    <a:p>
                      <a:r>
                        <a:rPr lang="en-US" sz="1600" dirty="0" smtClean="0"/>
                        <a:t>enhanced object Literals</a:t>
                      </a:r>
                      <a:endParaRPr lang="en-US" sz="1600" dirty="0"/>
                    </a:p>
                  </a:txBody>
                  <a:tcPr/>
                </a:tc>
                <a:tc>
                  <a:txBody>
                    <a:bodyPr/>
                    <a:lstStyle/>
                    <a:p>
                      <a:r>
                        <a:rPr lang="en-US" sz="1600" dirty="0" smtClean="0"/>
                        <a:t>template literals</a:t>
                      </a:r>
                      <a:endParaRPr lang="en-US" sz="1600" dirty="0"/>
                    </a:p>
                  </a:txBody>
                  <a:tcPr/>
                </a:tc>
                <a:extLst>
                  <a:ext uri="{0D108BD9-81ED-4DB2-BD59-A6C34878D82A}">
                    <a16:rowId xmlns:a16="http://schemas.microsoft.com/office/drawing/2014/main" val="4122374706"/>
                  </a:ext>
                </a:extLst>
              </a:tr>
              <a:tr h="370840">
                <a:tc>
                  <a:txBody>
                    <a:bodyPr/>
                    <a:lstStyle/>
                    <a:p>
                      <a:r>
                        <a:rPr lang="en-US" sz="1600" dirty="0" err="1" smtClean="0"/>
                        <a:t>destructuring</a:t>
                      </a:r>
                      <a:endParaRPr lang="en-US" sz="1600" dirty="0"/>
                    </a:p>
                  </a:txBody>
                  <a:tcPr/>
                </a:tc>
                <a:tc>
                  <a:txBody>
                    <a:bodyPr/>
                    <a:lstStyle/>
                    <a:p>
                      <a:r>
                        <a:rPr lang="en-US" sz="1600" dirty="0" smtClean="0"/>
                        <a:t>default, rest, spread</a:t>
                      </a:r>
                      <a:endParaRPr lang="en-US" sz="1600" dirty="0"/>
                    </a:p>
                  </a:txBody>
                  <a:tcPr/>
                </a:tc>
                <a:tc>
                  <a:txBody>
                    <a:bodyPr/>
                    <a:lstStyle/>
                    <a:p>
                      <a:r>
                        <a:rPr lang="en-US" sz="1600" dirty="0" smtClean="0"/>
                        <a:t>let, </a:t>
                      </a:r>
                      <a:r>
                        <a:rPr lang="en-US" sz="1600" dirty="0" err="1" smtClean="0"/>
                        <a:t>const</a:t>
                      </a:r>
                      <a:endParaRPr lang="en-US" sz="1600" dirty="0"/>
                    </a:p>
                  </a:txBody>
                  <a:tcPr/>
                </a:tc>
                <a:tc>
                  <a:txBody>
                    <a:bodyPr/>
                    <a:lstStyle/>
                    <a:p>
                      <a:r>
                        <a:rPr lang="en-US" sz="1600" dirty="0" smtClean="0"/>
                        <a:t>iterators</a:t>
                      </a:r>
                      <a:endParaRPr lang="en-US" sz="1600" dirty="0"/>
                    </a:p>
                  </a:txBody>
                  <a:tcPr/>
                </a:tc>
                <a:extLst>
                  <a:ext uri="{0D108BD9-81ED-4DB2-BD59-A6C34878D82A}">
                    <a16:rowId xmlns:a16="http://schemas.microsoft.com/office/drawing/2014/main" val="103117975"/>
                  </a:ext>
                </a:extLst>
              </a:tr>
              <a:tr h="370840">
                <a:tc>
                  <a:txBody>
                    <a:bodyPr/>
                    <a:lstStyle/>
                    <a:p>
                      <a:r>
                        <a:rPr lang="en-US" sz="1600" dirty="0" smtClean="0"/>
                        <a:t>generators</a:t>
                      </a:r>
                      <a:endParaRPr lang="en-US" sz="1600" dirty="0"/>
                    </a:p>
                  </a:txBody>
                  <a:tcPr/>
                </a:tc>
                <a:tc>
                  <a:txBody>
                    <a:bodyPr/>
                    <a:lstStyle/>
                    <a:p>
                      <a:r>
                        <a:rPr lang="en-US" sz="1600" dirty="0" err="1" smtClean="0"/>
                        <a:t>unicode</a:t>
                      </a:r>
                      <a:endParaRPr lang="en-US" sz="1600" dirty="0"/>
                    </a:p>
                  </a:txBody>
                  <a:tcPr/>
                </a:tc>
                <a:tc>
                  <a:txBody>
                    <a:bodyPr/>
                    <a:lstStyle/>
                    <a:p>
                      <a:r>
                        <a:rPr lang="en-US" sz="1600" dirty="0" smtClean="0"/>
                        <a:t>modules, loaders</a:t>
                      </a:r>
                      <a:endParaRPr lang="en-US" sz="1600" dirty="0"/>
                    </a:p>
                  </a:txBody>
                  <a:tcPr/>
                </a:tc>
                <a:tc>
                  <a:txBody>
                    <a:bodyPr/>
                    <a:lstStyle/>
                    <a:p>
                      <a:r>
                        <a:rPr lang="en-US" sz="1600" dirty="0" smtClean="0"/>
                        <a:t>map, set</a:t>
                      </a:r>
                      <a:endParaRPr lang="en-US" sz="1600" dirty="0"/>
                    </a:p>
                  </a:txBody>
                  <a:tcPr/>
                </a:tc>
                <a:extLst>
                  <a:ext uri="{0D108BD9-81ED-4DB2-BD59-A6C34878D82A}">
                    <a16:rowId xmlns:a16="http://schemas.microsoft.com/office/drawing/2014/main" val="405196988"/>
                  </a:ext>
                </a:extLst>
              </a:tr>
              <a:tr h="370840">
                <a:tc>
                  <a:txBody>
                    <a:bodyPr/>
                    <a:lstStyle/>
                    <a:p>
                      <a:r>
                        <a:rPr lang="en-US" sz="1600" dirty="0" smtClean="0"/>
                        <a:t>proxies</a:t>
                      </a:r>
                      <a:endParaRPr lang="en-US" sz="1600" dirty="0"/>
                    </a:p>
                  </a:txBody>
                  <a:tcPr/>
                </a:tc>
                <a:tc>
                  <a:txBody>
                    <a:bodyPr/>
                    <a:lstStyle/>
                    <a:p>
                      <a:r>
                        <a:rPr lang="en-US" sz="1600" dirty="0" smtClean="0"/>
                        <a:t>symbols</a:t>
                      </a:r>
                      <a:endParaRPr lang="en-US" sz="1600" dirty="0"/>
                    </a:p>
                  </a:txBody>
                  <a:tcPr/>
                </a:tc>
                <a:tc>
                  <a:txBody>
                    <a:bodyPr/>
                    <a:lstStyle/>
                    <a:p>
                      <a:r>
                        <a:rPr lang="en-US" sz="1600" dirty="0" smtClean="0"/>
                        <a:t>built-ins</a:t>
                      </a:r>
                      <a:endParaRPr lang="en-US" sz="1600" dirty="0"/>
                    </a:p>
                  </a:txBody>
                  <a:tcPr/>
                </a:tc>
                <a:tc>
                  <a:txBody>
                    <a:bodyPr/>
                    <a:lstStyle/>
                    <a:p>
                      <a:r>
                        <a:rPr lang="en-US" sz="1600" dirty="0" smtClean="0"/>
                        <a:t>promises</a:t>
                      </a:r>
                      <a:endParaRPr lang="en-US" sz="1600" dirty="0"/>
                    </a:p>
                  </a:txBody>
                  <a:tcPr/>
                </a:tc>
                <a:extLst>
                  <a:ext uri="{0D108BD9-81ED-4DB2-BD59-A6C34878D82A}">
                    <a16:rowId xmlns:a16="http://schemas.microsoft.com/office/drawing/2014/main" val="439318811"/>
                  </a:ext>
                </a:extLst>
              </a:tr>
              <a:tr h="370840">
                <a:tc>
                  <a:txBody>
                    <a:bodyPr/>
                    <a:lstStyle/>
                    <a:p>
                      <a:r>
                        <a:rPr lang="en-US" sz="1600" dirty="0" smtClean="0"/>
                        <a:t>object APIs</a:t>
                      </a:r>
                      <a:endParaRPr lang="en-US" sz="1600" dirty="0"/>
                    </a:p>
                  </a:txBody>
                  <a:tcPr/>
                </a:tc>
                <a:tc>
                  <a:txBody>
                    <a:bodyPr/>
                    <a:lstStyle/>
                    <a:p>
                      <a:r>
                        <a:rPr lang="en-US" sz="1600" dirty="0" smtClean="0"/>
                        <a:t>literals</a:t>
                      </a:r>
                      <a:endParaRPr lang="en-US" sz="1600" dirty="0"/>
                    </a:p>
                  </a:txBody>
                  <a:tcPr/>
                </a:tc>
                <a:tc>
                  <a:txBody>
                    <a:bodyPr/>
                    <a:lstStyle/>
                    <a:p>
                      <a:r>
                        <a:rPr lang="en-US" sz="1600" dirty="0" smtClean="0"/>
                        <a:t>reflection</a:t>
                      </a:r>
                      <a:endParaRPr lang="en-US" sz="1600" dirty="0"/>
                    </a:p>
                  </a:txBody>
                  <a:tcPr/>
                </a:tc>
                <a:tc>
                  <a:txBody>
                    <a:bodyPr/>
                    <a:lstStyle/>
                    <a:p>
                      <a:r>
                        <a:rPr lang="en-US" sz="1600" dirty="0" smtClean="0"/>
                        <a:t>tail calls</a:t>
                      </a:r>
                      <a:endParaRPr lang="en-US" sz="1600" dirty="0"/>
                    </a:p>
                  </a:txBody>
                  <a:tcPr/>
                </a:tc>
                <a:extLst>
                  <a:ext uri="{0D108BD9-81ED-4DB2-BD59-A6C34878D82A}">
                    <a16:rowId xmlns:a16="http://schemas.microsoft.com/office/drawing/2014/main" val="2265203103"/>
                  </a:ext>
                </a:extLst>
              </a:tr>
            </a:tbl>
          </a:graphicData>
        </a:graphic>
      </p:graphicFrame>
    </p:spTree>
    <p:extLst>
      <p:ext uri="{BB962C8B-B14F-4D97-AF65-F5344CB8AC3E}">
        <p14:creationId xmlns:p14="http://schemas.microsoft.com/office/powerpoint/2010/main" val="16893921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p:nvPr>
        </p:nvSpPr>
        <p:spPr bwMode="auto">
          <a:xfrm>
            <a:off x="726239" y="2078929"/>
            <a:ext cx="10776750" cy="14982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4347" tIns="62174" rIns="124347" bIns="62174" numCol="1" anchor="ctr" anchorCtr="0" compatLnSpc="1">
            <a:prstTxWarp prst="textNoShape">
              <a:avLst/>
            </a:prstTxWarp>
          </a:bodyPr>
          <a:lstStyle/>
          <a:p>
            <a:pPr algn="l" eaLnBrk="1" hangingPunct="1"/>
            <a:r>
              <a:rPr lang="en-US" altLang="en-US" dirty="0" smtClean="0">
                <a:latin typeface="Source Sans Pro" pitchFamily="34" charset="0"/>
              </a:rPr>
              <a:t>DEMO</a:t>
            </a:r>
          </a:p>
        </p:txBody>
      </p:sp>
      <p:sp>
        <p:nvSpPr>
          <p:cNvPr id="2" name="TextBox 1"/>
          <p:cNvSpPr txBox="1"/>
          <p:nvPr/>
        </p:nvSpPr>
        <p:spPr>
          <a:xfrm>
            <a:off x="805219" y="3927077"/>
            <a:ext cx="3135795" cy="369332"/>
          </a:xfrm>
          <a:prstGeom prst="rect">
            <a:avLst/>
          </a:prstGeom>
          <a:noFill/>
        </p:spPr>
        <p:txBody>
          <a:bodyPr wrap="none" rtlCol="0">
            <a:spAutoFit/>
          </a:bodyPr>
          <a:lstStyle/>
          <a:p>
            <a:r>
              <a:rPr lang="en-US" dirty="0" smtClean="0">
                <a:solidFill>
                  <a:srgbClr val="E0E0E0"/>
                </a:solidFill>
              </a:rPr>
              <a:t>Registering an Application</a:t>
            </a:r>
            <a:endParaRPr lang="en-US" dirty="0">
              <a:solidFill>
                <a:srgbClr val="E0E0E0"/>
              </a:solidFill>
            </a:endParaRPr>
          </a:p>
        </p:txBody>
      </p:sp>
    </p:spTree>
    <p:extLst>
      <p:ext uri="{BB962C8B-B14F-4D97-AF65-F5344CB8AC3E}">
        <p14:creationId xmlns:p14="http://schemas.microsoft.com/office/powerpoint/2010/main" val="9222635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2617" y="2629423"/>
            <a:ext cx="11191240" cy="1165754"/>
          </a:xfrm>
        </p:spPr>
        <p:txBody>
          <a:bodyPr>
            <a:normAutofit/>
          </a:bodyPr>
          <a:lstStyle/>
          <a:p>
            <a:pPr eaLnBrk="1" fontAlgn="auto" hangingPunct="1">
              <a:spcAft>
                <a:spcPts val="0"/>
              </a:spcAft>
              <a:defRPr/>
            </a:pPr>
            <a:r>
              <a:rPr lang="en-US" dirty="0" smtClean="0">
                <a:ea typeface="+mj-ea"/>
              </a:rPr>
              <a:t>Security and Permissions</a:t>
            </a:r>
          </a:p>
        </p:txBody>
      </p:sp>
      <p:sp>
        <p:nvSpPr>
          <p:cNvPr id="2" name="TextBox 1"/>
          <p:cNvSpPr txBox="1"/>
          <p:nvPr/>
        </p:nvSpPr>
        <p:spPr>
          <a:xfrm>
            <a:off x="1888959" y="4018547"/>
            <a:ext cx="2763898" cy="461665"/>
          </a:xfrm>
          <a:prstGeom prst="rect">
            <a:avLst/>
          </a:prstGeom>
          <a:noFill/>
        </p:spPr>
        <p:txBody>
          <a:bodyPr wrap="none" rtlCol="0">
            <a:spAutoFit/>
          </a:bodyPr>
          <a:lstStyle/>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Century Gothic" panose="020B0502020202020204" pitchFamily="34" charset="0"/>
                <a:ea typeface="MS PGothic" pitchFamily="34" charset="-128"/>
                <a:cs typeface="+mn-cs"/>
              </a:rPr>
              <a:t>OpenID </a:t>
            </a:r>
            <a:r>
              <a:rPr kumimoji="0" lang="en-US" sz="2400" b="0" i="0" u="none" strike="noStrike" kern="1200" cap="none" spc="0" normalizeH="0" baseline="0" noProof="0" dirty="0" err="1" smtClean="0">
                <a:ln>
                  <a:noFill/>
                </a:ln>
                <a:solidFill>
                  <a:prstClr val="black"/>
                </a:solidFill>
                <a:effectLst/>
                <a:uLnTx/>
                <a:uFillTx/>
                <a:latin typeface="Century Gothic" panose="020B0502020202020204" pitchFamily="34" charset="0"/>
                <a:ea typeface="MS PGothic" pitchFamily="34" charset="-128"/>
                <a:cs typeface="+mn-cs"/>
              </a:rPr>
              <a:t>Connec</a:t>
            </a:r>
            <a:r>
              <a:rPr lang="en-US" sz="2400" dirty="0">
                <a:solidFill>
                  <a:prstClr val="black"/>
                </a:solidFill>
              </a:rPr>
              <a:t>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spTree>
    <p:extLst>
      <p:ext uri="{BB962C8B-B14F-4D97-AF65-F5344CB8AC3E}">
        <p14:creationId xmlns:p14="http://schemas.microsoft.com/office/powerpoint/2010/main" val="17315000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OpenID Connect Actors</a:t>
            </a:r>
            <a:endParaRPr lang="en-US" dirty="0"/>
          </a:p>
        </p:txBody>
      </p:sp>
      <p:sp>
        <p:nvSpPr>
          <p:cNvPr id="2" name="Text Placeholder 1"/>
          <p:cNvSpPr>
            <a:spLocks noGrp="1"/>
          </p:cNvSpPr>
          <p:nvPr>
            <p:ph idx="1"/>
          </p:nvPr>
        </p:nvSpPr>
        <p:spPr>
          <a:xfrm>
            <a:off x="285750" y="1439551"/>
            <a:ext cx="11192828" cy="4615523"/>
          </a:xfrm>
        </p:spPr>
        <p:txBody>
          <a:bodyPr/>
          <a:lstStyle/>
          <a:p>
            <a:pPr marL="0" indent="0">
              <a:buNone/>
            </a:pPr>
            <a:r>
              <a:rPr lang="en-US" dirty="0" smtClean="0"/>
              <a:t>End User: person using the application</a:t>
            </a:r>
          </a:p>
          <a:p>
            <a:pPr marL="0" indent="0">
              <a:buNone/>
            </a:pPr>
            <a:r>
              <a:rPr lang="en-US" dirty="0" smtClean="0"/>
              <a:t>Client: application authenticating a user</a:t>
            </a:r>
          </a:p>
          <a:p>
            <a:pPr marL="0" indent="0">
              <a:buNone/>
            </a:pPr>
            <a:r>
              <a:rPr lang="en-US" dirty="0" smtClean="0"/>
              <a:t>Authorization Server: server issuing tokens</a:t>
            </a:r>
            <a:endParaRPr lang="en-US" dirty="0"/>
          </a:p>
        </p:txBody>
      </p:sp>
      <p:sp>
        <p:nvSpPr>
          <p:cNvPr id="4" name="Slide Number Placeholder 3"/>
          <p:cNvSpPr>
            <a:spLocks noGrp="1"/>
          </p:cNvSpPr>
          <p:nvPr>
            <p:ph type="sldNum" sz="quarter" idx="4294967295"/>
          </p:nvPr>
        </p:nvSpPr>
        <p:spPr>
          <a:xfrm>
            <a:off x="0" y="6526213"/>
            <a:ext cx="571500" cy="223837"/>
          </a:xfrm>
          <a:prstGeom prst="rect">
            <a:avLst/>
          </a:prstGeom>
        </p:spPr>
        <p:txBody>
          <a:bodyPr/>
          <a:lstStyle/>
          <a:p>
            <a:pPr marL="0" marR="0" lvl="0" indent="0" algn="l" defTabSz="621792" rtl="0" eaLnBrk="1" fontAlgn="base" latinLnBrk="0" hangingPunct="1">
              <a:lnSpc>
                <a:spcPct val="100000"/>
              </a:lnSpc>
              <a:spcBef>
                <a:spcPct val="0"/>
              </a:spcBef>
              <a:spcAft>
                <a:spcPct val="0"/>
              </a:spcAft>
              <a:buClrTx/>
              <a:buSzTx/>
              <a:buFontTx/>
              <a:buNone/>
              <a:tabLst/>
              <a:defRPr/>
            </a:pPr>
            <a:fld id="{727B4C2D-45E2-4621-8491-2995EB46A674}" type="slidenum">
              <a:rPr kumimoji="0" lang="en-US" sz="1800" b="0" i="0" u="none" strike="noStrike" kern="1200" cap="none" spc="0" normalizeH="0" baseline="0" noProof="0" smtClean="0">
                <a:ln>
                  <a:noFill/>
                </a:ln>
                <a:solidFill>
                  <a:prstClr val="black"/>
                </a:solidFill>
                <a:effectLst/>
                <a:uLnTx/>
                <a:uFillTx/>
                <a:latin typeface="Century Gothic" panose="020B0502020202020204" pitchFamily="34" charset="0"/>
                <a:ea typeface="MS PGothic" pitchFamily="34" charset="-128"/>
                <a:cs typeface="+mn-cs"/>
              </a:rPr>
              <a:pPr marL="0" marR="0" lvl="0" indent="0" algn="l" defTabSz="621792" rtl="0" eaLnBrk="1" fontAlgn="base" latinLnBrk="0" hangingPunct="1">
                <a:lnSpc>
                  <a:spcPct val="100000"/>
                </a:lnSpc>
                <a:spcBef>
                  <a:spcPct val="0"/>
                </a:spcBef>
                <a:spcAft>
                  <a:spcPct val="0"/>
                </a:spcAft>
                <a:buClrTx/>
                <a:buSzTx/>
                <a:buFontTx/>
                <a:buNone/>
                <a:tabLst/>
                <a:defRPr/>
              </a:pPr>
              <a:t>52</a:t>
            </a:fld>
            <a:endParaRPr kumimoji="0" lang="en-US" sz="18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spTree>
    <p:extLst>
      <p:ext uri="{BB962C8B-B14F-4D97-AF65-F5344CB8AC3E}">
        <p14:creationId xmlns:p14="http://schemas.microsoft.com/office/powerpoint/2010/main" val="2764434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Request</a:t>
            </a:r>
            <a:endParaRPr lang="en-US" dirty="0"/>
          </a:p>
        </p:txBody>
      </p:sp>
      <p:sp>
        <p:nvSpPr>
          <p:cNvPr id="3" name="Content Placeholder 2"/>
          <p:cNvSpPr>
            <a:spLocks noGrp="1"/>
          </p:cNvSpPr>
          <p:nvPr>
            <p:ph idx="1"/>
          </p:nvPr>
        </p:nvSpPr>
        <p:spPr/>
        <p:txBody>
          <a:bodyPr/>
          <a:lstStyle/>
          <a:p>
            <a:pPr marL="0" indent="0">
              <a:buNone/>
            </a:pPr>
            <a:r>
              <a:rPr lang="en-US" dirty="0" smtClean="0"/>
              <a:t>Authorization endpoint</a:t>
            </a:r>
          </a:p>
          <a:p>
            <a:pPr marL="544028" lvl="1" indent="0">
              <a:buNone/>
            </a:pPr>
            <a:r>
              <a:rPr lang="en-US" sz="2000" dirty="0" smtClean="0"/>
              <a:t>https://login.microsoft.com/{tid}/oauth2/authorize</a:t>
            </a:r>
          </a:p>
          <a:p>
            <a:pPr marL="0" indent="0">
              <a:buNone/>
            </a:pPr>
            <a:r>
              <a:rPr lang="en-US" dirty="0" smtClean="0"/>
              <a:t>Parameters</a:t>
            </a:r>
          </a:p>
          <a:p>
            <a:pPr marL="544028" lvl="1" indent="0">
              <a:buNone/>
            </a:pPr>
            <a:r>
              <a:rPr lang="en-US" sz="2000" b="1" dirty="0" err="1" smtClean="0"/>
              <a:t>client_id</a:t>
            </a:r>
            <a:r>
              <a:rPr lang="en-US" sz="2000" dirty="0" smtClean="0"/>
              <a:t>: application identifier from AAD</a:t>
            </a:r>
          </a:p>
          <a:p>
            <a:pPr marL="544028" lvl="1" indent="0">
              <a:buNone/>
            </a:pPr>
            <a:r>
              <a:rPr lang="en-US" sz="2000" b="1" dirty="0" err="1"/>
              <a:t>r</a:t>
            </a:r>
            <a:r>
              <a:rPr lang="en-US" sz="2000" b="1" dirty="0" err="1" smtClean="0"/>
              <a:t>edirect_uri</a:t>
            </a:r>
            <a:r>
              <a:rPr lang="en-US" sz="2000" dirty="0" smtClean="0"/>
              <a:t>: the URL where the re</a:t>
            </a:r>
          </a:p>
          <a:p>
            <a:pPr marL="544028" lvl="1" indent="0">
              <a:buNone/>
            </a:pPr>
            <a:r>
              <a:rPr lang="en-US" sz="2000" b="1" dirty="0" err="1" smtClean="0"/>
              <a:t>response_type</a:t>
            </a:r>
            <a:r>
              <a:rPr lang="en-US" sz="2000" dirty="0" smtClean="0"/>
              <a:t>: </a:t>
            </a:r>
            <a:r>
              <a:rPr lang="en-US" sz="2000" dirty="0" err="1" smtClean="0"/>
              <a:t>id_token</a:t>
            </a:r>
            <a:r>
              <a:rPr lang="en-US" sz="2000" dirty="0" smtClean="0"/>
              <a:t>, code, token</a:t>
            </a:r>
          </a:p>
          <a:p>
            <a:pPr marL="544028" lvl="1" indent="0">
              <a:buNone/>
            </a:pPr>
            <a:r>
              <a:rPr lang="en-US" sz="2000" b="1" dirty="0" err="1"/>
              <a:t>r</a:t>
            </a:r>
            <a:r>
              <a:rPr lang="en-US" sz="2000" b="1" dirty="0" err="1" smtClean="0"/>
              <a:t>esponse_mode</a:t>
            </a:r>
            <a:r>
              <a:rPr lang="en-US" sz="2000" dirty="0" smtClean="0"/>
              <a:t>: fragment, query, </a:t>
            </a:r>
            <a:r>
              <a:rPr lang="en-US" sz="2000" dirty="0" err="1" smtClean="0"/>
              <a:t>form_post</a:t>
            </a:r>
            <a:endParaRPr lang="en-US" sz="2000" dirty="0" smtClean="0"/>
          </a:p>
          <a:p>
            <a:pPr marL="544028" lvl="1" indent="0">
              <a:buNone/>
            </a:pPr>
            <a:r>
              <a:rPr lang="en-US" sz="2000" b="1" dirty="0"/>
              <a:t>s</a:t>
            </a:r>
            <a:r>
              <a:rPr lang="en-US" sz="2000" b="1" dirty="0" smtClean="0"/>
              <a:t>cope</a:t>
            </a:r>
            <a:r>
              <a:rPr lang="en-US" sz="2000" dirty="0" smtClean="0"/>
              <a:t>: </a:t>
            </a:r>
            <a:r>
              <a:rPr lang="en-US" sz="2000" dirty="0" err="1" smtClean="0"/>
              <a:t>openid</a:t>
            </a:r>
            <a:r>
              <a:rPr lang="en-US" sz="2000" dirty="0" smtClean="0"/>
              <a:t>, profile, email, address, phone</a:t>
            </a:r>
          </a:p>
          <a:p>
            <a:pPr marL="544028" lvl="1" indent="0">
              <a:buNone/>
            </a:pPr>
            <a:r>
              <a:rPr lang="en-US" sz="2000" b="1" dirty="0" smtClean="0"/>
              <a:t>state</a:t>
            </a:r>
            <a:r>
              <a:rPr lang="en-US" sz="2000" dirty="0" smtClean="0"/>
              <a:t>: remember any information app needs back and prevent CSRF</a:t>
            </a:r>
          </a:p>
          <a:p>
            <a:pPr marL="544028" lvl="1" indent="0">
              <a:buNone/>
            </a:pPr>
            <a:r>
              <a:rPr lang="en-US" sz="2000" b="1" dirty="0" smtClean="0"/>
              <a:t>nonce</a:t>
            </a:r>
            <a:r>
              <a:rPr lang="en-US" sz="2000" dirty="0" smtClean="0"/>
              <a:t>: value used to verify that the token hasn’t been altered</a:t>
            </a:r>
          </a:p>
          <a:p>
            <a:pPr marL="544028" lvl="1" indent="0">
              <a:buNone/>
            </a:pPr>
            <a:endParaRPr lang="en-US" sz="2000" dirty="0"/>
          </a:p>
        </p:txBody>
      </p:sp>
    </p:spTree>
    <p:extLst>
      <p:ext uri="{BB962C8B-B14F-4D97-AF65-F5344CB8AC3E}">
        <p14:creationId xmlns:p14="http://schemas.microsoft.com/office/powerpoint/2010/main" val="29125950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0" y="6526213"/>
            <a:ext cx="571500" cy="223837"/>
          </a:xfrm>
          <a:prstGeom prst="rect">
            <a:avLst/>
          </a:prstGeom>
        </p:spPr>
        <p:txBody>
          <a:bodyPr/>
          <a:lstStyle/>
          <a:p>
            <a:pPr marL="0" marR="0" lvl="0" indent="0" algn="l" defTabSz="621792" rtl="0" eaLnBrk="1" fontAlgn="base" latinLnBrk="0" hangingPunct="1">
              <a:lnSpc>
                <a:spcPct val="100000"/>
              </a:lnSpc>
              <a:spcBef>
                <a:spcPct val="0"/>
              </a:spcBef>
              <a:spcAft>
                <a:spcPct val="0"/>
              </a:spcAft>
              <a:buClrTx/>
              <a:buSzTx/>
              <a:buFontTx/>
              <a:buNone/>
              <a:tabLst/>
              <a:defRPr/>
            </a:pPr>
            <a:fld id="{727B4C2D-45E2-4621-8491-2995EB46A674}" type="slidenum">
              <a:rPr kumimoji="0" lang="en-US" sz="1800" b="0" i="0" u="none" strike="noStrike" kern="1200" cap="none" spc="0" normalizeH="0" baseline="0" noProof="0" smtClean="0">
                <a:ln>
                  <a:noFill/>
                </a:ln>
                <a:solidFill>
                  <a:prstClr val="black"/>
                </a:solidFill>
                <a:effectLst/>
                <a:uLnTx/>
                <a:uFillTx/>
                <a:latin typeface="Century Gothic" panose="020B0502020202020204" pitchFamily="34" charset="0"/>
                <a:ea typeface="MS PGothic" pitchFamily="34" charset="-128"/>
                <a:cs typeface="+mn-cs"/>
              </a:rPr>
              <a:pPr marL="0" marR="0" lvl="0" indent="0" algn="l" defTabSz="621792" rtl="0" eaLnBrk="1" fontAlgn="base" latinLnBrk="0" hangingPunct="1">
                <a:lnSpc>
                  <a:spcPct val="100000"/>
                </a:lnSpc>
                <a:spcBef>
                  <a:spcPct val="0"/>
                </a:spcBef>
                <a:spcAft>
                  <a:spcPct val="0"/>
                </a:spcAft>
                <a:buClrTx/>
                <a:buSzTx/>
                <a:buFontTx/>
                <a:buNone/>
                <a:tabLst/>
                <a:defRPr/>
              </a:pPr>
              <a:t>54</a:t>
            </a:fld>
            <a:endParaRPr kumimoji="0" lang="en-US" sz="18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12951" y="3696269"/>
            <a:ext cx="1014591" cy="966687"/>
          </a:xfrm>
          <a:prstGeom prst="rect">
            <a:avLst/>
          </a:prstGeom>
        </p:spPr>
      </p:pic>
      <p:sp>
        <p:nvSpPr>
          <p:cNvPr id="5" name="TextBox 4"/>
          <p:cNvSpPr txBox="1"/>
          <p:nvPr/>
        </p:nvSpPr>
        <p:spPr>
          <a:xfrm>
            <a:off x="812951" y="4700364"/>
            <a:ext cx="786369" cy="251159"/>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End </a:t>
            </a:r>
            <a:r>
              <a:rPr kumimoji="0" lang="en-US" sz="1632" b="1" i="0" u="none" strike="noStrike" kern="1200" cap="none" spc="-71" normalizeH="0" baseline="0" noProof="0" dirty="0" smtClean="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User</a:t>
            </a:r>
            <a:endPar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4656" y="1406137"/>
            <a:ext cx="2191922" cy="17199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77243" y="4934574"/>
            <a:ext cx="2063524"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Azure </a:t>
            </a:r>
            <a:r>
              <a:rPr kumimoji="0" lang="en-US" sz="1632" b="1" i="0" u="none" strike="noStrike" kern="1200" cap="none" spc="-72"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Active Directory</a:t>
            </a:r>
            <a:endPar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endParaRP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(Authorization Server)</a:t>
            </a:r>
          </a:p>
        </p:txBody>
      </p:sp>
      <p:sp>
        <p:nvSpPr>
          <p:cNvPr id="11" name="TextBox 10"/>
          <p:cNvSpPr txBox="1"/>
          <p:nvPr/>
        </p:nvSpPr>
        <p:spPr>
          <a:xfrm>
            <a:off x="6383626" y="1406137"/>
            <a:ext cx="1557799" cy="50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smtClean="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Web Application</a:t>
            </a:r>
            <a:endPar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endParaRP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817" y="3136525"/>
            <a:ext cx="2300295" cy="2300295"/>
          </a:xfrm>
          <a:prstGeom prst="rect">
            <a:avLst/>
          </a:prstGeom>
          <a:effectLst>
            <a:outerShdw blurRad="152400" dist="317500" dir="5400000" sx="90000" sy="-19000" rotWithShape="0">
              <a:prstClr val="black">
                <a:alpha val="15000"/>
              </a:prstClr>
            </a:outerShdw>
          </a:effectLst>
        </p:spPr>
      </p:pic>
      <p:cxnSp>
        <p:nvCxnSpPr>
          <p:cNvPr id="13" name="Straight Arrow Connector 12"/>
          <p:cNvCxnSpPr/>
          <p:nvPr/>
        </p:nvCxnSpPr>
        <p:spPr>
          <a:xfrm flipH="1">
            <a:off x="1874236" y="2763090"/>
            <a:ext cx="2410420" cy="112737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827542" y="2452767"/>
            <a:ext cx="1515608" cy="565026"/>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836" b="0" i="0" u="none" strike="noStrike" kern="1200" cap="none" spc="-71" normalizeH="0" baseline="0" noProof="0" dirty="0" smtClean="0">
                <a:ln>
                  <a:noFill/>
                </a:ln>
                <a:solidFill>
                  <a:srgbClr val="7030A0"/>
                </a:solidFill>
                <a:effectLst/>
                <a:uLnTx/>
                <a:uFillTx/>
                <a:latin typeface="Century Gothic" panose="020B0502020202020204" pitchFamily="34" charset="0"/>
                <a:ea typeface="MS PGothic" pitchFamily="34" charset="-128"/>
                <a:cs typeface="+mn-cs"/>
              </a:rPr>
              <a:t>User accesses </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836" b="0" i="0" u="none" strike="noStrike" kern="1200" cap="none" spc="-71" normalizeH="0" baseline="0" noProof="0" dirty="0" smtClean="0">
                <a:ln>
                  <a:noFill/>
                </a:ln>
                <a:solidFill>
                  <a:srgbClr val="7030A0"/>
                </a:solidFill>
                <a:effectLst/>
                <a:uLnTx/>
                <a:uFillTx/>
                <a:latin typeface="Century Gothic" panose="020B0502020202020204" pitchFamily="34" charset="0"/>
                <a:ea typeface="MS PGothic" pitchFamily="34" charset="-128"/>
                <a:cs typeface="+mn-cs"/>
              </a:rPr>
              <a:t>application</a:t>
            </a:r>
            <a:endParaRPr kumimoji="0" lang="en-US" sz="1836" b="0" i="0" u="none" strike="noStrike" kern="1200" cap="none" spc="-71" normalizeH="0" baseline="0" noProof="0" dirty="0">
              <a:ln>
                <a:noFill/>
              </a:ln>
              <a:solidFill>
                <a:srgbClr val="7030A0"/>
              </a:solidFill>
              <a:effectLst/>
              <a:uLnTx/>
              <a:uFillTx/>
              <a:latin typeface="Century Gothic" panose="020B0502020202020204" pitchFamily="34" charset="0"/>
              <a:ea typeface="MS PGothic" pitchFamily="34" charset="-128"/>
              <a:cs typeface="+mn-cs"/>
            </a:endParaRPr>
          </a:p>
        </p:txBody>
      </p:sp>
    </p:spTree>
    <p:extLst>
      <p:ext uri="{BB962C8B-B14F-4D97-AF65-F5344CB8AC3E}">
        <p14:creationId xmlns:p14="http://schemas.microsoft.com/office/powerpoint/2010/main" val="44360416"/>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0" y="6526213"/>
            <a:ext cx="571500" cy="223837"/>
          </a:xfrm>
          <a:prstGeom prst="rect">
            <a:avLst/>
          </a:prstGeom>
        </p:spPr>
        <p:txBody>
          <a:bodyPr/>
          <a:lstStyle/>
          <a:p>
            <a:pPr marL="0" marR="0" lvl="0" indent="0" algn="l" defTabSz="621792" rtl="0" eaLnBrk="1" fontAlgn="base" latinLnBrk="0" hangingPunct="1">
              <a:lnSpc>
                <a:spcPct val="100000"/>
              </a:lnSpc>
              <a:spcBef>
                <a:spcPct val="0"/>
              </a:spcBef>
              <a:spcAft>
                <a:spcPct val="0"/>
              </a:spcAft>
              <a:buClrTx/>
              <a:buSzTx/>
              <a:buFontTx/>
              <a:buNone/>
              <a:tabLst/>
              <a:defRPr/>
            </a:pPr>
            <a:fld id="{727B4C2D-45E2-4621-8491-2995EB46A674}" type="slidenum">
              <a:rPr kumimoji="0" lang="en-US" sz="1800" b="0" i="0" u="none" strike="noStrike" kern="1200" cap="none" spc="0" normalizeH="0" baseline="0" noProof="0" smtClean="0">
                <a:ln>
                  <a:noFill/>
                </a:ln>
                <a:solidFill>
                  <a:prstClr val="black"/>
                </a:solidFill>
                <a:effectLst/>
                <a:uLnTx/>
                <a:uFillTx/>
                <a:latin typeface="Century Gothic" panose="020B0502020202020204" pitchFamily="34" charset="0"/>
                <a:ea typeface="MS PGothic" pitchFamily="34" charset="-128"/>
                <a:cs typeface="+mn-cs"/>
              </a:rPr>
              <a:pPr marL="0" marR="0" lvl="0" indent="0" algn="l" defTabSz="621792" rtl="0" eaLnBrk="1" fontAlgn="base" latinLnBrk="0" hangingPunct="1">
                <a:lnSpc>
                  <a:spcPct val="100000"/>
                </a:lnSpc>
                <a:spcBef>
                  <a:spcPct val="0"/>
                </a:spcBef>
                <a:spcAft>
                  <a:spcPct val="0"/>
                </a:spcAft>
                <a:buClrTx/>
                <a:buSzTx/>
                <a:buFontTx/>
                <a:buNone/>
                <a:tabLst/>
                <a:defRPr/>
              </a:pPr>
              <a:t>55</a:t>
            </a:fld>
            <a:endParaRPr kumimoji="0" lang="en-US" sz="18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12951" y="3696269"/>
            <a:ext cx="1014591" cy="966687"/>
          </a:xfrm>
          <a:prstGeom prst="rect">
            <a:avLst/>
          </a:prstGeom>
        </p:spPr>
      </p:pic>
      <p:sp>
        <p:nvSpPr>
          <p:cNvPr id="5" name="TextBox 4"/>
          <p:cNvSpPr txBox="1"/>
          <p:nvPr/>
        </p:nvSpPr>
        <p:spPr>
          <a:xfrm>
            <a:off x="812951" y="4700364"/>
            <a:ext cx="786369" cy="251159"/>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End </a:t>
            </a:r>
            <a:r>
              <a:rPr kumimoji="0" lang="en-US" sz="1632" b="1" i="0" u="none" strike="noStrike" kern="1200" cap="none" spc="-71" normalizeH="0" baseline="0" noProof="0" dirty="0" smtClean="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User</a:t>
            </a:r>
            <a:endPar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4656" y="1406137"/>
            <a:ext cx="2191922" cy="17199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77243" y="4934574"/>
            <a:ext cx="2063524"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Azure </a:t>
            </a:r>
            <a:r>
              <a:rPr kumimoji="0" lang="en-US" sz="1632" b="1" i="0" u="none" strike="noStrike" kern="1200" cap="none" spc="-72"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Active Directory</a:t>
            </a:r>
            <a:endPar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endParaRP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(Authorization Server)</a:t>
            </a:r>
          </a:p>
        </p:txBody>
      </p:sp>
      <p:sp>
        <p:nvSpPr>
          <p:cNvPr id="11" name="TextBox 10"/>
          <p:cNvSpPr txBox="1"/>
          <p:nvPr/>
        </p:nvSpPr>
        <p:spPr>
          <a:xfrm>
            <a:off x="6383626" y="1406137"/>
            <a:ext cx="1557799" cy="50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smtClean="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Web Application</a:t>
            </a:r>
            <a:endPar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endParaRP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817" y="3136525"/>
            <a:ext cx="2300295" cy="2300295"/>
          </a:xfrm>
          <a:prstGeom prst="rect">
            <a:avLst/>
          </a:prstGeom>
          <a:effectLst>
            <a:outerShdw blurRad="152400" dist="317500" dir="5400000" sx="90000" sy="-19000" rotWithShape="0">
              <a:prstClr val="black">
                <a:alpha val="15000"/>
              </a:prstClr>
            </a:outerShdw>
          </a:effectLst>
        </p:spPr>
      </p:pic>
      <p:cxnSp>
        <p:nvCxnSpPr>
          <p:cNvPr id="13" name="Straight Arrow Connector 12"/>
          <p:cNvCxnSpPr>
            <a:stCxn id="12" idx="1"/>
          </p:cNvCxnSpPr>
          <p:nvPr/>
        </p:nvCxnSpPr>
        <p:spPr>
          <a:xfrm flipH="1" flipV="1">
            <a:off x="1874236" y="3890460"/>
            <a:ext cx="6250581" cy="396213"/>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212430" y="4475581"/>
            <a:ext cx="3527504" cy="1130053"/>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836" b="0" i="0" u="none" strike="noStrike" kern="1200" cap="none" spc="-71" normalizeH="0" baseline="0" noProof="0" dirty="0" smtClean="0">
                <a:ln>
                  <a:noFill/>
                </a:ln>
                <a:solidFill>
                  <a:srgbClr val="7030A0"/>
                </a:solidFill>
                <a:effectLst/>
                <a:uLnTx/>
                <a:uFillTx/>
                <a:latin typeface="Century Gothic" panose="020B0502020202020204" pitchFamily="34" charset="0"/>
                <a:ea typeface="MS PGothic" pitchFamily="34" charset="-128"/>
                <a:cs typeface="+mn-cs"/>
              </a:rPr>
              <a:t>User is redirected to</a:t>
            </a:r>
          </a:p>
          <a:p>
            <a:pPr marL="0" marR="0" lvl="0" indent="0" algn="ctr" defTabSz="621792" rtl="0" eaLnBrk="1" fontAlgn="base" latinLnBrk="0" hangingPunct="1">
              <a:lnSpc>
                <a:spcPct val="100000"/>
              </a:lnSpc>
              <a:spcBef>
                <a:spcPct val="0"/>
              </a:spcBef>
              <a:spcAft>
                <a:spcPct val="0"/>
              </a:spcAft>
              <a:buClrTx/>
              <a:buSzTx/>
              <a:buFontTx/>
              <a:buNone/>
              <a:tabLst/>
              <a:defRPr/>
            </a:pPr>
            <a:r>
              <a:rPr lang="en-US" sz="1836" spc="-71" dirty="0" smtClean="0">
                <a:solidFill>
                  <a:srgbClr val="7030A0"/>
                </a:solidFill>
              </a:rPr>
              <a:t>The Authorization Server endpoint</a:t>
            </a:r>
          </a:p>
          <a:p>
            <a:pPr marL="0" marR="0" lvl="0" indent="0" algn="ctr" defTabSz="621792" rtl="0" eaLnBrk="1" fontAlgn="base" latinLnBrk="0" hangingPunct="1">
              <a:lnSpc>
                <a:spcPct val="100000"/>
              </a:lnSpc>
              <a:spcBef>
                <a:spcPct val="0"/>
              </a:spcBef>
              <a:spcAft>
                <a:spcPct val="0"/>
              </a:spcAft>
              <a:buClrTx/>
              <a:buSzTx/>
              <a:buFontTx/>
              <a:buNone/>
              <a:tabLst/>
              <a:defRPr/>
            </a:pPr>
            <a:r>
              <a:rPr lang="en-US" sz="1836" spc="-71" dirty="0" smtClean="0">
                <a:solidFill>
                  <a:srgbClr val="7030A0"/>
                </a:solidFill>
              </a:rPr>
              <a:t>and supplies appropriate</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836" b="0" i="0" u="none" strike="noStrike" kern="1200" cap="none" spc="-71" normalizeH="0" baseline="0" noProof="0" dirty="0" smtClean="0">
                <a:ln>
                  <a:noFill/>
                </a:ln>
                <a:solidFill>
                  <a:srgbClr val="7030A0"/>
                </a:solidFill>
                <a:effectLst/>
                <a:uLnTx/>
                <a:uFillTx/>
                <a:latin typeface="Century Gothic" panose="020B0502020202020204" pitchFamily="34" charset="0"/>
                <a:ea typeface="MS PGothic" pitchFamily="34" charset="-128"/>
                <a:cs typeface="+mn-cs"/>
              </a:rPr>
              <a:t>Authentication</a:t>
            </a:r>
            <a:r>
              <a:rPr kumimoji="0" lang="en-US" sz="1836" b="0" i="0" u="none" strike="noStrike" kern="1200" cap="none" spc="-71" normalizeH="0" noProof="0" dirty="0" smtClean="0">
                <a:ln>
                  <a:noFill/>
                </a:ln>
                <a:solidFill>
                  <a:srgbClr val="7030A0"/>
                </a:solidFill>
                <a:effectLst/>
                <a:uLnTx/>
                <a:uFillTx/>
                <a:latin typeface="Century Gothic" panose="020B0502020202020204" pitchFamily="34" charset="0"/>
                <a:ea typeface="MS PGothic" pitchFamily="34" charset="-128"/>
                <a:cs typeface="+mn-cs"/>
              </a:rPr>
              <a:t> parameters</a:t>
            </a:r>
            <a:endParaRPr kumimoji="0" lang="en-US" sz="1836" b="0" i="0" u="none" strike="noStrike" kern="1200" cap="none" spc="-71" normalizeH="0" baseline="0" noProof="0" dirty="0">
              <a:ln>
                <a:noFill/>
              </a:ln>
              <a:solidFill>
                <a:srgbClr val="7030A0"/>
              </a:solidFill>
              <a:effectLst/>
              <a:uLnTx/>
              <a:uFillTx/>
              <a:latin typeface="Century Gothic" panose="020B0502020202020204" pitchFamily="34" charset="0"/>
              <a:ea typeface="MS PGothic" pitchFamily="34" charset="-128"/>
              <a:cs typeface="+mn-cs"/>
            </a:endParaRPr>
          </a:p>
        </p:txBody>
      </p:sp>
    </p:spTree>
    <p:extLst>
      <p:ext uri="{BB962C8B-B14F-4D97-AF65-F5344CB8AC3E}">
        <p14:creationId xmlns:p14="http://schemas.microsoft.com/office/powerpoint/2010/main" val="1379443835"/>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0" y="6526213"/>
            <a:ext cx="571500" cy="223837"/>
          </a:xfrm>
          <a:prstGeom prst="rect">
            <a:avLst/>
          </a:prstGeom>
        </p:spPr>
        <p:txBody>
          <a:bodyPr/>
          <a:lstStyle/>
          <a:p>
            <a:pPr marL="0" marR="0" lvl="0" indent="0" algn="l" defTabSz="621792" rtl="0" eaLnBrk="1" fontAlgn="base" latinLnBrk="0" hangingPunct="1">
              <a:lnSpc>
                <a:spcPct val="100000"/>
              </a:lnSpc>
              <a:spcBef>
                <a:spcPct val="0"/>
              </a:spcBef>
              <a:spcAft>
                <a:spcPct val="0"/>
              </a:spcAft>
              <a:buClrTx/>
              <a:buSzTx/>
              <a:buFontTx/>
              <a:buNone/>
              <a:tabLst/>
              <a:defRPr/>
            </a:pPr>
            <a:fld id="{727B4C2D-45E2-4621-8491-2995EB46A674}" type="slidenum">
              <a:rPr kumimoji="0" lang="en-US" sz="1800" b="0" i="0" u="none" strike="noStrike" kern="1200" cap="none" spc="0" normalizeH="0" baseline="0" noProof="0" smtClean="0">
                <a:ln>
                  <a:noFill/>
                </a:ln>
                <a:solidFill>
                  <a:prstClr val="black"/>
                </a:solidFill>
                <a:effectLst/>
                <a:uLnTx/>
                <a:uFillTx/>
                <a:latin typeface="Century Gothic" panose="020B0502020202020204" pitchFamily="34" charset="0"/>
                <a:ea typeface="MS PGothic" pitchFamily="34" charset="-128"/>
                <a:cs typeface="+mn-cs"/>
              </a:rPr>
              <a:pPr marL="0" marR="0" lvl="0" indent="0" algn="l" defTabSz="621792" rtl="0" eaLnBrk="1" fontAlgn="base" latinLnBrk="0" hangingPunct="1">
                <a:lnSpc>
                  <a:spcPct val="100000"/>
                </a:lnSpc>
                <a:spcBef>
                  <a:spcPct val="0"/>
                </a:spcBef>
                <a:spcAft>
                  <a:spcPct val="0"/>
                </a:spcAft>
                <a:buClrTx/>
                <a:buSzTx/>
                <a:buFontTx/>
                <a:buNone/>
                <a:tabLst/>
                <a:defRPr/>
              </a:pPr>
              <a:t>56</a:t>
            </a:fld>
            <a:endParaRPr kumimoji="0" lang="en-US" sz="18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12951" y="3696269"/>
            <a:ext cx="1014591" cy="966687"/>
          </a:xfrm>
          <a:prstGeom prst="rect">
            <a:avLst/>
          </a:prstGeom>
        </p:spPr>
      </p:pic>
      <p:sp>
        <p:nvSpPr>
          <p:cNvPr id="5" name="TextBox 4"/>
          <p:cNvSpPr txBox="1"/>
          <p:nvPr/>
        </p:nvSpPr>
        <p:spPr>
          <a:xfrm>
            <a:off x="812951" y="4700364"/>
            <a:ext cx="786369" cy="251159"/>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End </a:t>
            </a:r>
            <a:r>
              <a:rPr kumimoji="0" lang="en-US" sz="1632" b="1" i="0" u="none" strike="noStrike" kern="1200" cap="none" spc="-71" normalizeH="0" baseline="0" noProof="0" dirty="0" smtClean="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User</a:t>
            </a:r>
            <a:endPar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4656" y="1406137"/>
            <a:ext cx="2191922" cy="17199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77243" y="4934574"/>
            <a:ext cx="2063524"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Azure </a:t>
            </a:r>
            <a:r>
              <a:rPr kumimoji="0" lang="en-US" sz="1632" b="1" i="0" u="none" strike="noStrike" kern="1200" cap="none" spc="-72"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Active Directory</a:t>
            </a:r>
            <a:endPar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endParaRP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(Authorization Server)</a:t>
            </a:r>
          </a:p>
        </p:txBody>
      </p:sp>
      <p:sp>
        <p:nvSpPr>
          <p:cNvPr id="11" name="TextBox 10"/>
          <p:cNvSpPr txBox="1"/>
          <p:nvPr/>
        </p:nvSpPr>
        <p:spPr>
          <a:xfrm>
            <a:off x="6383626" y="1406137"/>
            <a:ext cx="1557799" cy="50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smtClean="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Web Application</a:t>
            </a:r>
            <a:endPar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endParaRP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817" y="3136525"/>
            <a:ext cx="2300295" cy="2300295"/>
          </a:xfrm>
          <a:prstGeom prst="rect">
            <a:avLst/>
          </a:prstGeom>
          <a:effectLst>
            <a:outerShdw blurRad="152400" dist="317500" dir="5400000" sx="90000" sy="-19000" rotWithShape="0">
              <a:prstClr val="black">
                <a:alpha val="15000"/>
              </a:prstClr>
            </a:outerShdw>
          </a:effectLst>
        </p:spPr>
      </p:pic>
      <p:cxnSp>
        <p:nvCxnSpPr>
          <p:cNvPr id="13" name="Straight Arrow Connector 12"/>
          <p:cNvCxnSpPr>
            <a:endCxn id="12" idx="1"/>
          </p:cNvCxnSpPr>
          <p:nvPr/>
        </p:nvCxnSpPr>
        <p:spPr>
          <a:xfrm>
            <a:off x="1874236" y="3975652"/>
            <a:ext cx="6250581" cy="311021"/>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418100" y="4296720"/>
            <a:ext cx="3116173" cy="1695079"/>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836" b="0" i="0" u="none" strike="noStrike" kern="1200" cap="none" spc="-71" normalizeH="0" baseline="0" noProof="0" dirty="0" smtClean="0">
                <a:ln>
                  <a:noFill/>
                </a:ln>
                <a:solidFill>
                  <a:srgbClr val="7030A0"/>
                </a:solidFill>
                <a:effectLst/>
                <a:uLnTx/>
                <a:uFillTx/>
                <a:latin typeface="Century Gothic" panose="020B0502020202020204" pitchFamily="34" charset="0"/>
                <a:ea typeface="MS PGothic" pitchFamily="34" charset="-128"/>
                <a:cs typeface="+mn-cs"/>
              </a:rPr>
              <a:t>Authorization Server issues an</a:t>
            </a:r>
          </a:p>
          <a:p>
            <a:pPr marL="0" marR="0" lvl="0" indent="0" algn="ctr" defTabSz="621792" rtl="0" eaLnBrk="1" fontAlgn="base" latinLnBrk="0" hangingPunct="1">
              <a:lnSpc>
                <a:spcPct val="100000"/>
              </a:lnSpc>
              <a:spcBef>
                <a:spcPct val="0"/>
              </a:spcBef>
              <a:spcAft>
                <a:spcPct val="0"/>
              </a:spcAft>
              <a:buClrTx/>
              <a:buSzTx/>
              <a:buFontTx/>
              <a:buNone/>
              <a:tabLst/>
              <a:defRPr/>
            </a:pPr>
            <a:r>
              <a:rPr lang="en-US" sz="1836" spc="-71" dirty="0" smtClean="0">
                <a:solidFill>
                  <a:srgbClr val="7030A0"/>
                </a:solidFill>
              </a:rPr>
              <a:t>ID token and redirects user</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836" b="0" i="0" u="none" strike="noStrike" kern="1200" cap="none" spc="-71" normalizeH="0" baseline="0" noProof="0" dirty="0" smtClean="0">
                <a:ln>
                  <a:noFill/>
                </a:ln>
                <a:solidFill>
                  <a:srgbClr val="7030A0"/>
                </a:solidFill>
                <a:effectLst/>
                <a:uLnTx/>
                <a:uFillTx/>
                <a:latin typeface="Century Gothic" panose="020B0502020202020204" pitchFamily="34" charset="0"/>
                <a:ea typeface="MS PGothic" pitchFamily="34" charset="-128"/>
                <a:cs typeface="+mn-cs"/>
              </a:rPr>
              <a:t>Back</a:t>
            </a:r>
            <a:r>
              <a:rPr kumimoji="0" lang="en-US" sz="1836" b="0" i="0" u="none" strike="noStrike" kern="1200" cap="none" spc="-71" normalizeH="0" noProof="0" dirty="0" smtClean="0">
                <a:ln>
                  <a:noFill/>
                </a:ln>
                <a:solidFill>
                  <a:srgbClr val="7030A0"/>
                </a:solidFill>
                <a:effectLst/>
                <a:uLnTx/>
                <a:uFillTx/>
                <a:latin typeface="Century Gothic" panose="020B0502020202020204" pitchFamily="34" charset="0"/>
                <a:ea typeface="MS PGothic" pitchFamily="34" charset="-128"/>
                <a:cs typeface="+mn-cs"/>
              </a:rPr>
              <a:t> to the application</a:t>
            </a:r>
          </a:p>
          <a:p>
            <a:pPr marL="0" marR="0" lvl="0" indent="0" algn="ctr" defTabSz="621792" rtl="0" eaLnBrk="1" fontAlgn="base" latinLnBrk="0" hangingPunct="1">
              <a:lnSpc>
                <a:spcPct val="100000"/>
              </a:lnSpc>
              <a:spcBef>
                <a:spcPct val="0"/>
              </a:spcBef>
              <a:spcAft>
                <a:spcPct val="0"/>
              </a:spcAft>
              <a:buClrTx/>
              <a:buSzTx/>
              <a:buFontTx/>
              <a:buNone/>
              <a:tabLst/>
              <a:defRPr/>
            </a:pPr>
            <a:endParaRPr lang="en-US" sz="1836" spc="-71" baseline="0" dirty="0">
              <a:solidFill>
                <a:srgbClr val="7030A0"/>
              </a:solidFill>
            </a:endParaRP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836" b="0" i="0" u="none" strike="noStrike" kern="1200" cap="none" spc="-71" normalizeH="0" noProof="0" dirty="0" smtClean="0">
                <a:ln>
                  <a:noFill/>
                </a:ln>
                <a:solidFill>
                  <a:srgbClr val="7030A0"/>
                </a:solidFill>
                <a:effectLst/>
                <a:uLnTx/>
                <a:uFillTx/>
                <a:latin typeface="Century Gothic" panose="020B0502020202020204" pitchFamily="34" charset="0"/>
                <a:ea typeface="MS PGothic" pitchFamily="34" charset="-128"/>
                <a:cs typeface="+mn-cs"/>
              </a:rPr>
              <a:t>Note: could be a POST or GET</a:t>
            </a:r>
          </a:p>
          <a:p>
            <a:pPr marL="0" marR="0" lvl="0" indent="0" algn="ctr" defTabSz="621792" rtl="0" eaLnBrk="1" fontAlgn="base" latinLnBrk="0" hangingPunct="1">
              <a:lnSpc>
                <a:spcPct val="100000"/>
              </a:lnSpc>
              <a:spcBef>
                <a:spcPct val="0"/>
              </a:spcBef>
              <a:spcAft>
                <a:spcPct val="0"/>
              </a:spcAft>
              <a:buClrTx/>
              <a:buSzTx/>
              <a:buFontTx/>
              <a:buNone/>
              <a:tabLst/>
              <a:defRPr/>
            </a:pPr>
            <a:r>
              <a:rPr lang="en-US" sz="1836" spc="-71" baseline="0" dirty="0" smtClean="0">
                <a:solidFill>
                  <a:srgbClr val="7030A0"/>
                </a:solidFill>
              </a:rPr>
              <a:t>Depending</a:t>
            </a:r>
            <a:r>
              <a:rPr lang="en-US" sz="1836" spc="-71" dirty="0" smtClean="0">
                <a:solidFill>
                  <a:srgbClr val="7030A0"/>
                </a:solidFill>
              </a:rPr>
              <a:t> on parameters</a:t>
            </a:r>
            <a:endParaRPr kumimoji="0" lang="en-US" sz="1836" b="0" i="0" u="none" strike="noStrike" kern="1200" cap="none" spc="-71" normalizeH="0" baseline="0" noProof="0" dirty="0">
              <a:ln>
                <a:noFill/>
              </a:ln>
              <a:solidFill>
                <a:srgbClr val="7030A0"/>
              </a:solidFill>
              <a:effectLst/>
              <a:uLnTx/>
              <a:uFillTx/>
              <a:latin typeface="Century Gothic" panose="020B0502020202020204" pitchFamily="34" charset="0"/>
              <a:ea typeface="MS PGothic" pitchFamily="34" charset="-128"/>
              <a:cs typeface="+mn-cs"/>
            </a:endParaRPr>
          </a:p>
        </p:txBody>
      </p:sp>
      <p:cxnSp>
        <p:nvCxnSpPr>
          <p:cNvPr id="14" name="Straight Arrow Connector 13"/>
          <p:cNvCxnSpPr/>
          <p:nvPr/>
        </p:nvCxnSpPr>
        <p:spPr>
          <a:xfrm flipH="1">
            <a:off x="1874236" y="2763090"/>
            <a:ext cx="2410420" cy="112737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558003"/>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0" y="6526213"/>
            <a:ext cx="571500" cy="223837"/>
          </a:xfrm>
          <a:prstGeom prst="rect">
            <a:avLst/>
          </a:prstGeom>
        </p:spPr>
        <p:txBody>
          <a:bodyPr/>
          <a:lstStyle/>
          <a:p>
            <a:pPr marL="0" marR="0" lvl="0" indent="0" algn="l" defTabSz="621792" rtl="0" eaLnBrk="1" fontAlgn="base" latinLnBrk="0" hangingPunct="1">
              <a:lnSpc>
                <a:spcPct val="100000"/>
              </a:lnSpc>
              <a:spcBef>
                <a:spcPct val="0"/>
              </a:spcBef>
              <a:spcAft>
                <a:spcPct val="0"/>
              </a:spcAft>
              <a:buClrTx/>
              <a:buSzTx/>
              <a:buFontTx/>
              <a:buNone/>
              <a:tabLst/>
              <a:defRPr/>
            </a:pPr>
            <a:fld id="{727B4C2D-45E2-4621-8491-2995EB46A674}" type="slidenum">
              <a:rPr kumimoji="0" lang="en-US" sz="1800" b="0" i="0" u="none" strike="noStrike" kern="1200" cap="none" spc="0" normalizeH="0" baseline="0" noProof="0" smtClean="0">
                <a:ln>
                  <a:noFill/>
                </a:ln>
                <a:solidFill>
                  <a:prstClr val="black"/>
                </a:solidFill>
                <a:effectLst/>
                <a:uLnTx/>
                <a:uFillTx/>
                <a:latin typeface="Century Gothic" panose="020B0502020202020204" pitchFamily="34" charset="0"/>
                <a:ea typeface="MS PGothic" pitchFamily="34" charset="-128"/>
                <a:cs typeface="+mn-cs"/>
              </a:rPr>
              <a:pPr marL="0" marR="0" lvl="0" indent="0" algn="l" defTabSz="621792" rtl="0" eaLnBrk="1" fontAlgn="base" latinLnBrk="0" hangingPunct="1">
                <a:lnSpc>
                  <a:spcPct val="100000"/>
                </a:lnSpc>
                <a:spcBef>
                  <a:spcPct val="0"/>
                </a:spcBef>
                <a:spcAft>
                  <a:spcPct val="0"/>
                </a:spcAft>
                <a:buClrTx/>
                <a:buSzTx/>
                <a:buFontTx/>
                <a:buNone/>
                <a:tabLst/>
                <a:defRPr/>
              </a:pPr>
              <a:t>57</a:t>
            </a:fld>
            <a:endParaRPr kumimoji="0" lang="en-US" sz="18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12951" y="3696269"/>
            <a:ext cx="1014591" cy="966687"/>
          </a:xfrm>
          <a:prstGeom prst="rect">
            <a:avLst/>
          </a:prstGeom>
        </p:spPr>
      </p:pic>
      <p:sp>
        <p:nvSpPr>
          <p:cNvPr id="5" name="TextBox 4"/>
          <p:cNvSpPr txBox="1"/>
          <p:nvPr/>
        </p:nvSpPr>
        <p:spPr>
          <a:xfrm>
            <a:off x="812951" y="4700364"/>
            <a:ext cx="786369" cy="251159"/>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End </a:t>
            </a:r>
            <a:r>
              <a:rPr kumimoji="0" lang="en-US" sz="1632" b="1" i="0" u="none" strike="noStrike" kern="1200" cap="none" spc="-71" normalizeH="0" baseline="0" noProof="0" dirty="0" smtClean="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User</a:t>
            </a:r>
            <a:endPar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4656" y="1406137"/>
            <a:ext cx="2191922" cy="17199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77243" y="4934574"/>
            <a:ext cx="2063524"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Azure </a:t>
            </a:r>
            <a:r>
              <a:rPr kumimoji="0" lang="en-US" sz="1632" b="1" i="0" u="none" strike="noStrike" kern="1200" cap="none" spc="-72"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Active Directory</a:t>
            </a:r>
            <a:endPar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endParaRP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(Authorization Server)</a:t>
            </a:r>
          </a:p>
        </p:txBody>
      </p:sp>
      <p:sp>
        <p:nvSpPr>
          <p:cNvPr id="11" name="TextBox 10"/>
          <p:cNvSpPr txBox="1"/>
          <p:nvPr/>
        </p:nvSpPr>
        <p:spPr>
          <a:xfrm>
            <a:off x="6383626" y="1406137"/>
            <a:ext cx="1557799" cy="50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smtClean="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Web Application</a:t>
            </a:r>
            <a:endPar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endParaRP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817" y="3136525"/>
            <a:ext cx="2300295" cy="2300295"/>
          </a:xfrm>
          <a:prstGeom prst="rect">
            <a:avLst/>
          </a:prstGeom>
          <a:effectLst>
            <a:outerShdw blurRad="152400" dist="317500" dir="5400000" sx="90000" sy="-19000" rotWithShape="0">
              <a:prstClr val="black">
                <a:alpha val="15000"/>
              </a:prstClr>
            </a:outerShdw>
          </a:effectLst>
        </p:spPr>
      </p:pic>
      <p:sp>
        <p:nvSpPr>
          <p:cNvPr id="16" name="TextBox 15"/>
          <p:cNvSpPr txBox="1"/>
          <p:nvPr/>
        </p:nvSpPr>
        <p:spPr>
          <a:xfrm>
            <a:off x="3778169" y="3475078"/>
            <a:ext cx="3412666" cy="847540"/>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836" b="0" i="0" u="none" strike="noStrike" kern="1200" cap="none" spc="-71" normalizeH="0" baseline="0" noProof="0" dirty="0" smtClean="0">
                <a:ln>
                  <a:noFill/>
                </a:ln>
                <a:solidFill>
                  <a:srgbClr val="7030A0"/>
                </a:solidFill>
                <a:effectLst/>
                <a:uLnTx/>
                <a:uFillTx/>
                <a:latin typeface="Century Gothic" panose="020B0502020202020204" pitchFamily="34" charset="0"/>
                <a:ea typeface="MS PGothic" pitchFamily="34" charset="-128"/>
                <a:cs typeface="+mn-cs"/>
              </a:rPr>
              <a:t>Application examines the token,</a:t>
            </a:r>
          </a:p>
          <a:p>
            <a:pPr marL="0" marR="0" lvl="0" indent="0" algn="ctr" defTabSz="621792" rtl="0" eaLnBrk="1" fontAlgn="base" latinLnBrk="0" hangingPunct="1">
              <a:lnSpc>
                <a:spcPct val="100000"/>
              </a:lnSpc>
              <a:spcBef>
                <a:spcPct val="0"/>
              </a:spcBef>
              <a:spcAft>
                <a:spcPct val="0"/>
              </a:spcAft>
              <a:buClrTx/>
              <a:buSzTx/>
              <a:buFontTx/>
              <a:buNone/>
              <a:tabLst/>
              <a:defRPr/>
            </a:pPr>
            <a:r>
              <a:rPr lang="en-US" sz="1836" spc="-71" dirty="0">
                <a:solidFill>
                  <a:srgbClr val="7030A0"/>
                </a:solidFill>
              </a:rPr>
              <a:t>v</a:t>
            </a:r>
            <a:r>
              <a:rPr lang="en-US" sz="1836" spc="-71" dirty="0" smtClean="0">
                <a:solidFill>
                  <a:srgbClr val="7030A0"/>
                </a:solidFill>
              </a:rPr>
              <a:t>alidates using the nonce,</a:t>
            </a:r>
            <a:endParaRPr kumimoji="0" lang="en-US" sz="1836" b="0" i="0" u="none" strike="noStrike" kern="1200" cap="none" spc="-71" normalizeH="0" baseline="0" noProof="0" dirty="0" smtClean="0">
              <a:ln>
                <a:noFill/>
              </a:ln>
              <a:solidFill>
                <a:srgbClr val="7030A0"/>
              </a:solidFill>
              <a:effectLst/>
              <a:uLnTx/>
              <a:uFillTx/>
              <a:latin typeface="Century Gothic" panose="020B0502020202020204" pitchFamily="34" charset="0"/>
              <a:ea typeface="MS PGothic" pitchFamily="34" charset="-128"/>
              <a:cs typeface="+mn-cs"/>
            </a:endParaRPr>
          </a:p>
          <a:p>
            <a:pPr marL="0" marR="0" lvl="0" indent="0" algn="ctr" defTabSz="621792" rtl="0" eaLnBrk="1" fontAlgn="base" latinLnBrk="0" hangingPunct="1">
              <a:lnSpc>
                <a:spcPct val="100000"/>
              </a:lnSpc>
              <a:spcBef>
                <a:spcPct val="0"/>
              </a:spcBef>
              <a:spcAft>
                <a:spcPct val="0"/>
              </a:spcAft>
              <a:buClrTx/>
              <a:buSzTx/>
              <a:buFontTx/>
              <a:buNone/>
              <a:tabLst/>
              <a:defRPr/>
            </a:pPr>
            <a:r>
              <a:rPr lang="en-US" sz="1836" spc="-71" dirty="0">
                <a:solidFill>
                  <a:srgbClr val="7030A0"/>
                </a:solidFill>
              </a:rPr>
              <a:t>a</a:t>
            </a:r>
            <a:r>
              <a:rPr lang="en-US" sz="1836" spc="-71" dirty="0" smtClean="0">
                <a:solidFill>
                  <a:srgbClr val="7030A0"/>
                </a:solidFill>
              </a:rPr>
              <a:t>nd establishes a session</a:t>
            </a:r>
            <a:endParaRPr kumimoji="0" lang="en-US" sz="1836" b="0" i="0" u="none" strike="noStrike" kern="1200" cap="none" spc="-71" normalizeH="0" baseline="0" noProof="0" dirty="0">
              <a:ln>
                <a:noFill/>
              </a:ln>
              <a:solidFill>
                <a:srgbClr val="7030A0"/>
              </a:solidFill>
              <a:effectLst/>
              <a:uLnTx/>
              <a:uFillTx/>
              <a:latin typeface="Century Gothic" panose="020B0502020202020204" pitchFamily="34" charset="0"/>
              <a:ea typeface="MS PGothic" pitchFamily="34" charset="-128"/>
              <a:cs typeface="+mn-cs"/>
            </a:endParaRPr>
          </a:p>
        </p:txBody>
      </p:sp>
    </p:spTree>
    <p:extLst>
      <p:ext uri="{BB962C8B-B14F-4D97-AF65-F5344CB8AC3E}">
        <p14:creationId xmlns:p14="http://schemas.microsoft.com/office/powerpoint/2010/main" val="363893769"/>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p:nvPr>
        </p:nvSpPr>
        <p:spPr bwMode="auto">
          <a:xfrm>
            <a:off x="726239" y="2078929"/>
            <a:ext cx="10776750" cy="14982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4347" tIns="62174" rIns="124347" bIns="62174" numCol="1" anchor="ctr" anchorCtr="0" compatLnSpc="1">
            <a:prstTxWarp prst="textNoShape">
              <a:avLst/>
            </a:prstTxWarp>
          </a:bodyPr>
          <a:lstStyle/>
          <a:p>
            <a:pPr algn="l" eaLnBrk="1" hangingPunct="1"/>
            <a:r>
              <a:rPr lang="en-US" altLang="en-US" dirty="0" smtClean="0">
                <a:latin typeface="Source Sans Pro" pitchFamily="34" charset="0"/>
              </a:rPr>
              <a:t>DEMO</a:t>
            </a:r>
          </a:p>
        </p:txBody>
      </p:sp>
      <p:sp>
        <p:nvSpPr>
          <p:cNvPr id="2" name="TextBox 1"/>
          <p:cNvSpPr txBox="1"/>
          <p:nvPr/>
        </p:nvSpPr>
        <p:spPr>
          <a:xfrm>
            <a:off x="833617" y="3934326"/>
            <a:ext cx="2121093" cy="369332"/>
          </a:xfrm>
          <a:prstGeom prst="rect">
            <a:avLst/>
          </a:prstGeom>
          <a:noFill/>
        </p:spPr>
        <p:txBody>
          <a:bodyPr wrap="none" rtlCol="0">
            <a:spAutoFit/>
          </a:bodyPr>
          <a:lstStyle/>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smtClean="0">
                <a:ln>
                  <a:noFill/>
                </a:ln>
                <a:solidFill>
                  <a:srgbClr val="E0E0E0"/>
                </a:solidFill>
                <a:effectLst/>
                <a:uLnTx/>
                <a:uFillTx/>
                <a:latin typeface="Century Gothic" panose="020B0502020202020204" pitchFamily="34" charset="0"/>
                <a:ea typeface="MS PGothic" pitchFamily="34" charset="-128"/>
                <a:cs typeface="+mn-cs"/>
              </a:rPr>
              <a:t>OpenID Connect</a:t>
            </a:r>
            <a:endParaRPr kumimoji="0" lang="en-US" sz="1800" b="0" i="0" u="none" strike="noStrike" kern="1200" cap="none" spc="0" normalizeH="0" baseline="0" noProof="0" dirty="0">
              <a:ln>
                <a:noFill/>
              </a:ln>
              <a:solidFill>
                <a:srgbClr val="E0E0E0"/>
              </a:solidFill>
              <a:effectLst/>
              <a:uLnTx/>
              <a:uFillTx/>
              <a:latin typeface="Century Gothic" panose="020B0502020202020204" pitchFamily="34" charset="0"/>
              <a:ea typeface="MS PGothic" pitchFamily="34" charset="-128"/>
              <a:cs typeface="+mn-cs"/>
            </a:endParaRPr>
          </a:p>
        </p:txBody>
      </p:sp>
    </p:spTree>
    <p:extLst>
      <p:ext uri="{BB962C8B-B14F-4D97-AF65-F5344CB8AC3E}">
        <p14:creationId xmlns:p14="http://schemas.microsoft.com/office/powerpoint/2010/main" val="28429281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2617" y="2629423"/>
            <a:ext cx="11191240" cy="1165754"/>
          </a:xfrm>
        </p:spPr>
        <p:txBody>
          <a:bodyPr>
            <a:normAutofit/>
          </a:bodyPr>
          <a:lstStyle/>
          <a:p>
            <a:pPr eaLnBrk="1" fontAlgn="auto" hangingPunct="1">
              <a:spcAft>
                <a:spcPts val="0"/>
              </a:spcAft>
              <a:defRPr/>
            </a:pPr>
            <a:r>
              <a:rPr lang="en-US" dirty="0" smtClean="0">
                <a:ea typeface="+mj-ea"/>
              </a:rPr>
              <a:t>Security and Permissions</a:t>
            </a:r>
          </a:p>
        </p:txBody>
      </p:sp>
      <p:sp>
        <p:nvSpPr>
          <p:cNvPr id="2" name="TextBox 1"/>
          <p:cNvSpPr txBox="1"/>
          <p:nvPr/>
        </p:nvSpPr>
        <p:spPr>
          <a:xfrm>
            <a:off x="1888959" y="4018547"/>
            <a:ext cx="1159292" cy="461665"/>
          </a:xfrm>
          <a:prstGeom prst="rect">
            <a:avLst/>
          </a:prstGeom>
          <a:noFill/>
        </p:spPr>
        <p:txBody>
          <a:bodyPr wrap="none" rtlCol="0">
            <a:spAutoFit/>
          </a:bodyPr>
          <a:lstStyle/>
          <a:p>
            <a:r>
              <a:rPr lang="en-US" sz="2400" dirty="0" smtClean="0">
                <a:solidFill>
                  <a:prstClr val="black"/>
                </a:solidFill>
              </a:rPr>
              <a:t>OAuth</a:t>
            </a:r>
            <a:endParaRPr lang="en-US" sz="2400" dirty="0">
              <a:solidFill>
                <a:prstClr val="black"/>
              </a:solidFill>
            </a:endParaRPr>
          </a:p>
        </p:txBody>
      </p:sp>
    </p:spTree>
    <p:extLst>
      <p:ext uri="{BB962C8B-B14F-4D97-AF65-F5344CB8AC3E}">
        <p14:creationId xmlns:p14="http://schemas.microsoft.com/office/powerpoint/2010/main" val="3298079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806768" y="1497517"/>
            <a:ext cx="9353843" cy="50167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sz="2000" dirty="0">
                <a:solidFill>
                  <a:srgbClr val="0000FF"/>
                </a:solidFill>
                <a:effectLst>
                  <a:outerShdw blurRad="50800" dist="38100" dir="5400000" algn="t" rotWithShape="0">
                    <a:prstClr val="black">
                      <a:alpha val="40000"/>
                    </a:prstClr>
                  </a:outerShdw>
                </a:effectLst>
                <a:highlight>
                  <a:srgbClr val="FFFFFF"/>
                </a:highlight>
                <a:latin typeface="Consolas" panose="020B0609020204030204" pitchFamily="49" charset="0"/>
              </a:rPr>
              <a:t>class</a:t>
            </a:r>
            <a:r>
              <a:rPr lang="en-US" sz="2000" dirty="0">
                <a:solidFill>
                  <a:srgbClr val="000000"/>
                </a:solidFill>
                <a:highlight>
                  <a:srgbClr val="FFFFFF"/>
                </a:highlight>
                <a:latin typeface="Consolas" panose="020B0609020204030204" pitchFamily="49" charset="0"/>
              </a:rPr>
              <a:t> person {</a:t>
            </a:r>
          </a:p>
          <a:p>
            <a:endParaRPr lang="en-US" sz="2000" dirty="0">
              <a:solidFill>
                <a:srgbClr val="000000"/>
              </a:solidFill>
              <a:highlight>
                <a:srgbClr val="FFFFFF"/>
              </a:highlight>
              <a:latin typeface="Consolas" panose="020B0609020204030204" pitchFamily="49" charset="0"/>
            </a:endParaRPr>
          </a:p>
          <a:p>
            <a:r>
              <a:rPr lang="en-US" sz="200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constructor(</a:t>
            </a:r>
            <a:r>
              <a:rPr lang="en-US" sz="2000" dirty="0" err="1">
                <a:solidFill>
                  <a:srgbClr val="000000"/>
                </a:solidFill>
                <a:highlight>
                  <a:srgbClr val="FFFFFF"/>
                </a:highlight>
                <a:latin typeface="Consolas" panose="020B0609020204030204" pitchFamily="49" charset="0"/>
              </a:rPr>
              <a:t>firstName</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lastName</a:t>
            </a:r>
            <a:r>
              <a:rPr lang="en-US" sz="2000" dirty="0">
                <a:solidFill>
                  <a:srgbClr val="000000"/>
                </a:solidFill>
                <a:highlight>
                  <a:srgbClr val="FFFFFF"/>
                </a:highlight>
                <a:latin typeface="Consolas" panose="020B0609020204030204" pitchFamily="49" charset="0"/>
              </a:rPr>
              <a:t>) {</a:t>
            </a:r>
          </a:p>
          <a:p>
            <a:r>
              <a:rPr lang="en-US" sz="2000" dirty="0" smtClean="0">
                <a:solidFill>
                  <a:srgbClr val="000000"/>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this</a:t>
            </a:r>
            <a:r>
              <a:rPr lang="en-US" sz="2000" dirty="0" err="1">
                <a:solidFill>
                  <a:srgbClr val="000000"/>
                </a:solidFill>
                <a:highlight>
                  <a:srgbClr val="FFFFFF"/>
                </a:highlight>
                <a:latin typeface="Consolas" panose="020B0609020204030204" pitchFamily="49" charset="0"/>
              </a:rPr>
              <a:t>.firstName</a:t>
            </a:r>
            <a:r>
              <a:rPr lang="en-US" sz="2000" dirty="0">
                <a:solidFill>
                  <a:srgbClr val="000000"/>
                </a:solidFill>
                <a:highlight>
                  <a:srgbClr val="FFFFFF"/>
                </a:highlight>
                <a:latin typeface="Consolas" panose="020B0609020204030204" pitchFamily="49" charset="0"/>
              </a:rPr>
              <a:t> = </a:t>
            </a:r>
            <a:r>
              <a:rPr lang="en-US" sz="2000" dirty="0" err="1">
                <a:solidFill>
                  <a:srgbClr val="000000"/>
                </a:solidFill>
                <a:highlight>
                  <a:srgbClr val="FFFFFF"/>
                </a:highlight>
                <a:latin typeface="Consolas" panose="020B0609020204030204" pitchFamily="49" charset="0"/>
              </a:rPr>
              <a:t>firstName</a:t>
            </a:r>
            <a:r>
              <a:rPr lang="en-US" sz="2000" dirty="0">
                <a:solidFill>
                  <a:srgbClr val="000000"/>
                </a:solidFill>
                <a:highlight>
                  <a:srgbClr val="FFFFFF"/>
                </a:highlight>
                <a:latin typeface="Consolas" panose="020B0609020204030204" pitchFamily="49" charset="0"/>
              </a:rPr>
              <a:t>;</a:t>
            </a:r>
          </a:p>
          <a:p>
            <a:r>
              <a:rPr lang="en-US" sz="2000" dirty="0" smtClean="0">
                <a:solidFill>
                  <a:srgbClr val="000000"/>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this</a:t>
            </a:r>
            <a:r>
              <a:rPr lang="en-US" sz="2000" dirty="0" err="1">
                <a:solidFill>
                  <a:srgbClr val="000000"/>
                </a:solidFill>
                <a:highlight>
                  <a:srgbClr val="FFFFFF"/>
                </a:highlight>
                <a:latin typeface="Consolas" panose="020B0609020204030204" pitchFamily="49" charset="0"/>
              </a:rPr>
              <a:t>.lastName</a:t>
            </a:r>
            <a:r>
              <a:rPr lang="en-US" sz="2000" dirty="0">
                <a:solidFill>
                  <a:srgbClr val="000000"/>
                </a:solidFill>
                <a:highlight>
                  <a:srgbClr val="FFFFFF"/>
                </a:highlight>
                <a:latin typeface="Consolas" panose="020B0609020204030204" pitchFamily="49" charset="0"/>
              </a:rPr>
              <a:t> = </a:t>
            </a:r>
            <a:r>
              <a:rPr lang="en-US" sz="2000" dirty="0" err="1">
                <a:solidFill>
                  <a:srgbClr val="000000"/>
                </a:solidFill>
                <a:highlight>
                  <a:srgbClr val="FFFFFF"/>
                </a:highlight>
                <a:latin typeface="Consolas" panose="020B0609020204030204" pitchFamily="49" charset="0"/>
              </a:rPr>
              <a:t>lastName</a:t>
            </a:r>
            <a:r>
              <a:rPr lang="en-US" sz="2000" dirty="0">
                <a:solidFill>
                  <a:srgbClr val="000000"/>
                </a:solidFill>
                <a:highlight>
                  <a:srgbClr val="FFFFFF"/>
                </a:highlight>
                <a:latin typeface="Consolas" panose="020B0609020204030204" pitchFamily="49" charset="0"/>
              </a:rPr>
              <a:t>;</a:t>
            </a:r>
          </a:p>
          <a:p>
            <a:r>
              <a:rPr lang="en-US" sz="200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p>
          <a:p>
            <a:endParaRPr lang="en-US" sz="2000" dirty="0">
              <a:solidFill>
                <a:srgbClr val="000000"/>
              </a:solidFill>
              <a:highlight>
                <a:srgbClr val="FFFFFF"/>
              </a:highlight>
              <a:latin typeface="Consolas" panose="020B0609020204030204" pitchFamily="49" charset="0"/>
            </a:endParaRPr>
          </a:p>
          <a:p>
            <a:r>
              <a:rPr lang="en-US" sz="200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speak() {</a:t>
            </a:r>
          </a:p>
          <a:p>
            <a:r>
              <a:rPr lang="en-US" sz="2000" dirty="0" smtClean="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`My name is </a:t>
            </a:r>
            <a:r>
              <a:rPr lang="en-US" sz="2000" dirty="0">
                <a:solidFill>
                  <a:srgbClr val="000000"/>
                </a:solidFill>
                <a:highlight>
                  <a:srgbClr val="FFFFFF"/>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this</a:t>
            </a:r>
            <a:r>
              <a:rPr lang="en-US" sz="2000" dirty="0" err="1">
                <a:solidFill>
                  <a:srgbClr val="000000"/>
                </a:solidFill>
                <a:highlight>
                  <a:srgbClr val="FFFFFF"/>
                </a:highlight>
                <a:latin typeface="Consolas" panose="020B0609020204030204" pitchFamily="49" charset="0"/>
              </a:rPr>
              <a:t>.firstName</a:t>
            </a:r>
            <a:r>
              <a:rPr lang="en-US" sz="2000" dirty="0">
                <a:solidFill>
                  <a:srgbClr val="000000"/>
                </a:solidFill>
                <a:highlight>
                  <a:srgbClr val="FFFFFF"/>
                </a:highlight>
                <a:latin typeface="Consolas" panose="020B0609020204030204" pitchFamily="49" charset="0"/>
              </a:rPr>
              <a:t>}</a:t>
            </a:r>
            <a:r>
              <a:rPr lang="en-US" sz="2000" dirty="0">
                <a:solidFill>
                  <a:srgbClr val="A31515"/>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this</a:t>
            </a:r>
            <a:r>
              <a:rPr lang="en-US" sz="2000" dirty="0" err="1">
                <a:solidFill>
                  <a:srgbClr val="000000"/>
                </a:solidFill>
                <a:highlight>
                  <a:srgbClr val="FFFFFF"/>
                </a:highlight>
                <a:latin typeface="Consolas" panose="020B0609020204030204" pitchFamily="49" charset="0"/>
              </a:rPr>
              <a:t>.lastName</a:t>
            </a:r>
            <a:r>
              <a:rPr lang="en-US" sz="2000" dirty="0">
                <a:solidFill>
                  <a:srgbClr val="000000"/>
                </a:solidFill>
                <a:highlight>
                  <a:srgbClr val="FFFFFF"/>
                </a:highlight>
                <a:latin typeface="Consolas" panose="020B0609020204030204" pitchFamily="49" charset="0"/>
              </a:rPr>
              <a:t>}</a:t>
            </a:r>
            <a:r>
              <a:rPr lang="en-US" sz="2000" dirty="0">
                <a:solidFill>
                  <a:srgbClr val="A31515"/>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a:t>
            </a:r>
          </a:p>
          <a:p>
            <a:r>
              <a:rPr lang="en-US" sz="200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p>
          <a:p>
            <a:r>
              <a:rPr lang="en-US" sz="2000" dirty="0" smtClean="0">
                <a:solidFill>
                  <a:srgbClr val="000000"/>
                </a:solidFill>
                <a:highlight>
                  <a:srgbClr val="FFFFFF"/>
                </a:highlight>
                <a:latin typeface="Consolas" panose="020B0609020204030204" pitchFamily="49" charset="0"/>
              </a:rPr>
              <a:t>}</a:t>
            </a:r>
          </a:p>
          <a:p>
            <a:endParaRPr lang="en-US" sz="2000" dirty="0" smtClean="0">
              <a:solidFill>
                <a:srgbClr val="000000"/>
              </a:solidFill>
              <a:highlight>
                <a:srgbClr val="FFFFFF"/>
              </a:highlight>
              <a:latin typeface="Consolas" panose="020B0609020204030204" pitchFamily="49" charset="0"/>
            </a:endParaRPr>
          </a:p>
          <a:p>
            <a:r>
              <a:rPr lang="en-US" sz="2000" dirty="0" err="1">
                <a:solidFill>
                  <a:srgbClr val="0000FF"/>
                </a:solidFill>
                <a:highlight>
                  <a:srgbClr val="FFFFFF"/>
                </a:highlight>
                <a:latin typeface="Consolas" panose="020B0609020204030204" pitchFamily="49" charset="0"/>
              </a:rPr>
              <a:t>var</a:t>
            </a:r>
            <a:r>
              <a:rPr lang="en-US" sz="2000" dirty="0">
                <a:solidFill>
                  <a:srgbClr val="000000"/>
                </a:solidFill>
                <a:highlight>
                  <a:srgbClr val="FFFFFF"/>
                </a:highlight>
                <a:latin typeface="Consolas" panose="020B0609020204030204" pitchFamily="49" charset="0"/>
              </a:rPr>
              <a:t> p = </a:t>
            </a:r>
            <a:r>
              <a:rPr lang="en-US" sz="2000" dirty="0">
                <a:solidFill>
                  <a:srgbClr val="0000FF"/>
                </a:solidFill>
                <a:highlight>
                  <a:srgbClr val="FFFFFF"/>
                </a:highlight>
                <a:latin typeface="Consolas" panose="020B0609020204030204" pitchFamily="49" charset="0"/>
              </a:rPr>
              <a:t>new</a:t>
            </a:r>
            <a:r>
              <a:rPr lang="en-US" sz="200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person</a:t>
            </a:r>
            <a:r>
              <a:rPr lang="en-US" sz="2000" dirty="0">
                <a:solidFill>
                  <a:srgbClr val="000000"/>
                </a:solidFill>
                <a:highlight>
                  <a:srgbClr val="FFFFFF"/>
                </a:highlight>
                <a:latin typeface="Consolas" panose="020B0609020204030204" pitchFamily="49" charset="0"/>
              </a:rPr>
              <a:t>(</a:t>
            </a:r>
            <a:r>
              <a:rPr lang="en-US" sz="2000" dirty="0">
                <a:solidFill>
                  <a:srgbClr val="A31515"/>
                </a:solidFill>
                <a:highlight>
                  <a:srgbClr val="FFFFFF"/>
                </a:highlight>
                <a:latin typeface="Consolas" panose="020B0609020204030204" pitchFamily="49" charset="0"/>
              </a:rPr>
              <a:t>'Scot'</a:t>
            </a:r>
            <a:r>
              <a:rPr lang="en-US" sz="200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'Hillier'</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alert(</a:t>
            </a:r>
            <a:r>
              <a:rPr lang="en-US" sz="2000" dirty="0" err="1">
                <a:solidFill>
                  <a:srgbClr val="000000"/>
                </a:solidFill>
                <a:highlight>
                  <a:srgbClr val="FFFFFF"/>
                </a:highlight>
                <a:latin typeface="Consolas" panose="020B0609020204030204" pitchFamily="49" charset="0"/>
              </a:rPr>
              <a:t>p.speak</a:t>
            </a:r>
            <a:r>
              <a:rPr lang="en-US" sz="2000" dirty="0">
                <a:solidFill>
                  <a:srgbClr val="000000"/>
                </a:solidFill>
                <a:highlight>
                  <a:srgbClr val="FFFFFF"/>
                </a:highlight>
                <a:latin typeface="Consolas" panose="020B0609020204030204" pitchFamily="49" charset="0"/>
              </a:rPr>
              <a:t>());</a:t>
            </a:r>
            <a:endParaRPr lang="en-US" sz="2000" dirty="0"/>
          </a:p>
          <a:p>
            <a:endParaRPr lang="en-US" sz="2000" dirty="0">
              <a:solidFill>
                <a:srgbClr val="000000"/>
              </a:solidFill>
              <a:highlight>
                <a:srgbClr val="FFFFFF"/>
              </a:highlight>
              <a:latin typeface="Consolas" panose="020B0609020204030204" pitchFamily="49" charset="0"/>
            </a:endParaRPr>
          </a:p>
          <a:p>
            <a:endParaRPr lang="en-US" sz="2000" dirty="0"/>
          </a:p>
        </p:txBody>
      </p:sp>
      <p:sp>
        <p:nvSpPr>
          <p:cNvPr id="6" name="Content Placeholder 4"/>
          <p:cNvSpPr>
            <a:spLocks noGrp="1"/>
          </p:cNvSpPr>
          <p:nvPr>
            <p:ph sz="quarter" idx="11"/>
          </p:nvPr>
        </p:nvSpPr>
        <p:spPr>
          <a:xfrm>
            <a:off x="725488" y="649288"/>
            <a:ext cx="10969625" cy="457200"/>
          </a:xfrm>
        </p:spPr>
        <p:txBody>
          <a:bodyPr/>
          <a:lstStyle/>
          <a:p>
            <a:r>
              <a:rPr lang="en-US" dirty="0" smtClean="0"/>
              <a:t>Classes</a:t>
            </a:r>
            <a:endParaRPr lang="en-US" dirty="0"/>
          </a:p>
        </p:txBody>
      </p:sp>
    </p:spTree>
    <p:extLst>
      <p:ext uri="{BB962C8B-B14F-4D97-AF65-F5344CB8AC3E}">
        <p14:creationId xmlns:p14="http://schemas.microsoft.com/office/powerpoint/2010/main" val="3330640411"/>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OAuth</a:t>
            </a:r>
            <a:r>
              <a:rPr lang="en-US" dirty="0" smtClean="0"/>
              <a:t> 2.0 Actors</a:t>
            </a:r>
            <a:endParaRPr lang="en-US" dirty="0"/>
          </a:p>
        </p:txBody>
      </p:sp>
      <p:sp>
        <p:nvSpPr>
          <p:cNvPr id="2" name="Text Placeholder 1"/>
          <p:cNvSpPr>
            <a:spLocks noGrp="1"/>
          </p:cNvSpPr>
          <p:nvPr>
            <p:ph idx="1"/>
          </p:nvPr>
        </p:nvSpPr>
        <p:spPr>
          <a:xfrm>
            <a:off x="285750" y="1439551"/>
            <a:ext cx="11192828" cy="4615523"/>
          </a:xfrm>
        </p:spPr>
        <p:txBody>
          <a:bodyPr/>
          <a:lstStyle/>
          <a:p>
            <a:pPr marL="0" indent="0">
              <a:buNone/>
            </a:pPr>
            <a:r>
              <a:rPr lang="en-US" dirty="0" smtClean="0"/>
              <a:t>Client: application requesting access to a user’s resources</a:t>
            </a:r>
          </a:p>
          <a:p>
            <a:pPr marL="0" indent="0">
              <a:buNone/>
            </a:pPr>
            <a:r>
              <a:rPr lang="en-US" dirty="0" smtClean="0"/>
              <a:t>Resource Owner: the user who can grant rights to the application</a:t>
            </a:r>
          </a:p>
          <a:p>
            <a:pPr marL="0" indent="0">
              <a:buNone/>
            </a:pPr>
            <a:r>
              <a:rPr lang="en-US" dirty="0" smtClean="0"/>
              <a:t>Resource Server: the server hosting the protected resources and exposing a web-based API</a:t>
            </a:r>
          </a:p>
          <a:p>
            <a:pPr marL="0" indent="0">
              <a:buNone/>
            </a:pPr>
            <a:r>
              <a:rPr lang="en-US" dirty="0" smtClean="0"/>
              <a:t>Authorization Server – server issuing tokens</a:t>
            </a:r>
            <a:endParaRPr lang="en-US" dirty="0"/>
          </a:p>
        </p:txBody>
      </p:sp>
      <p:sp>
        <p:nvSpPr>
          <p:cNvPr id="4" name="Slide Number Placeholder 3"/>
          <p:cNvSpPr>
            <a:spLocks noGrp="1"/>
          </p:cNvSpPr>
          <p:nvPr>
            <p:ph type="sldNum" sz="quarter" idx="4294967295"/>
          </p:nvPr>
        </p:nvSpPr>
        <p:spPr>
          <a:xfrm>
            <a:off x="0" y="6526213"/>
            <a:ext cx="571500" cy="223837"/>
          </a:xfrm>
          <a:prstGeom prst="rect">
            <a:avLst/>
          </a:prstGeom>
        </p:spPr>
        <p:txBody>
          <a:bodyPr/>
          <a:lstStyle/>
          <a:p>
            <a:fld id="{727B4C2D-45E2-4621-8491-2995EB46A674}" type="slidenum">
              <a:rPr lang="en-US" smtClean="0"/>
              <a:pPr/>
              <a:t>60</a:t>
            </a:fld>
            <a:endParaRPr lang="en-US" dirty="0"/>
          </a:p>
        </p:txBody>
      </p:sp>
    </p:spTree>
    <p:extLst>
      <p:ext uri="{BB962C8B-B14F-4D97-AF65-F5344CB8AC3E}">
        <p14:creationId xmlns:p14="http://schemas.microsoft.com/office/powerpoint/2010/main" val="189732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OAuth</a:t>
            </a:r>
            <a:r>
              <a:rPr lang="en-US" dirty="0" smtClean="0"/>
              <a:t> 2.0 Tokens</a:t>
            </a:r>
            <a:endParaRPr lang="en-US" dirty="0"/>
          </a:p>
        </p:txBody>
      </p:sp>
      <p:sp>
        <p:nvSpPr>
          <p:cNvPr id="2" name="Text Placeholder 1"/>
          <p:cNvSpPr>
            <a:spLocks noGrp="1"/>
          </p:cNvSpPr>
          <p:nvPr>
            <p:ph idx="1"/>
          </p:nvPr>
        </p:nvSpPr>
        <p:spPr/>
        <p:txBody>
          <a:bodyPr/>
          <a:lstStyle/>
          <a:p>
            <a:pPr marL="0" indent="0">
              <a:buNone/>
            </a:pPr>
            <a:r>
              <a:rPr lang="en-US" dirty="0"/>
              <a:t>Authorization Code</a:t>
            </a:r>
          </a:p>
          <a:p>
            <a:pPr marL="621747" lvl="1" indent="0">
              <a:buNone/>
            </a:pPr>
            <a:r>
              <a:rPr lang="en-US" sz="2400" dirty="0"/>
              <a:t>A code that can be used to </a:t>
            </a:r>
            <a:r>
              <a:rPr lang="en-US" sz="2400" dirty="0" smtClean="0"/>
              <a:t>obtain an access token.</a:t>
            </a:r>
            <a:endParaRPr lang="en-US" sz="2400" dirty="0"/>
          </a:p>
          <a:p>
            <a:pPr marL="0" indent="0">
              <a:buNone/>
            </a:pPr>
            <a:r>
              <a:rPr lang="en-US" dirty="0"/>
              <a:t>Access Token</a:t>
            </a:r>
          </a:p>
          <a:p>
            <a:pPr marL="621747" lvl="1" indent="0">
              <a:buNone/>
            </a:pPr>
            <a:r>
              <a:rPr lang="en-US" sz="2400" dirty="0"/>
              <a:t>A token passed to the Resource Server authorizing the Client to access resources.</a:t>
            </a:r>
          </a:p>
          <a:p>
            <a:pPr marL="0" indent="0">
              <a:buNone/>
            </a:pPr>
            <a:r>
              <a:rPr lang="en-US" dirty="0" smtClean="0"/>
              <a:t>Refresh Token</a:t>
            </a:r>
          </a:p>
          <a:p>
            <a:pPr marL="621747" lvl="1" indent="0">
              <a:buNone/>
            </a:pPr>
            <a:r>
              <a:rPr lang="en-US" sz="2400" dirty="0" smtClean="0"/>
              <a:t>A token used to get an Access Token from the Authorization Server.</a:t>
            </a:r>
          </a:p>
        </p:txBody>
      </p:sp>
      <p:sp>
        <p:nvSpPr>
          <p:cNvPr id="4" name="Slide Number Placeholder 3"/>
          <p:cNvSpPr>
            <a:spLocks noGrp="1"/>
          </p:cNvSpPr>
          <p:nvPr>
            <p:ph type="sldNum" sz="quarter" idx="4294967295"/>
          </p:nvPr>
        </p:nvSpPr>
        <p:spPr>
          <a:xfrm>
            <a:off x="0" y="6526213"/>
            <a:ext cx="571500" cy="223837"/>
          </a:xfrm>
          <a:prstGeom prst="rect">
            <a:avLst/>
          </a:prstGeom>
        </p:spPr>
        <p:txBody>
          <a:bodyPr/>
          <a:lstStyle/>
          <a:p>
            <a:fld id="{727B4C2D-45E2-4621-8491-2995EB46A674}" type="slidenum">
              <a:rPr lang="en-US" smtClean="0"/>
              <a:pPr/>
              <a:t>61</a:t>
            </a:fld>
            <a:endParaRPr lang="en-US" dirty="0"/>
          </a:p>
        </p:txBody>
      </p:sp>
    </p:spTree>
    <p:extLst>
      <p:ext uri="{BB962C8B-B14F-4D97-AF65-F5344CB8AC3E}">
        <p14:creationId xmlns:p14="http://schemas.microsoft.com/office/powerpoint/2010/main" val="2195569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0" y="6526213"/>
            <a:ext cx="571500" cy="223837"/>
          </a:xfrm>
          <a:prstGeom prst="rect">
            <a:avLst/>
          </a:prstGeom>
        </p:spPr>
        <p:txBody>
          <a:bodyPr/>
          <a:lstStyle/>
          <a:p>
            <a:pPr marL="0" marR="0" lvl="0" indent="0" algn="l" defTabSz="621792" rtl="0" eaLnBrk="1" fontAlgn="base" latinLnBrk="0" hangingPunct="1">
              <a:lnSpc>
                <a:spcPct val="100000"/>
              </a:lnSpc>
              <a:spcBef>
                <a:spcPct val="0"/>
              </a:spcBef>
              <a:spcAft>
                <a:spcPct val="0"/>
              </a:spcAft>
              <a:buClrTx/>
              <a:buSzTx/>
              <a:buFontTx/>
              <a:buNone/>
              <a:tabLst/>
              <a:defRPr/>
            </a:pPr>
            <a:fld id="{727B4C2D-45E2-4621-8491-2995EB46A674}" type="slidenum">
              <a:rPr kumimoji="0" lang="en-US" sz="1800" b="0" i="0" u="none" strike="noStrike" kern="1200" cap="none" spc="0" normalizeH="0" baseline="0" noProof="0" smtClean="0">
                <a:ln>
                  <a:noFill/>
                </a:ln>
                <a:solidFill>
                  <a:prstClr val="black"/>
                </a:solidFill>
                <a:effectLst/>
                <a:uLnTx/>
                <a:uFillTx/>
                <a:latin typeface="Century Gothic" panose="020B0502020202020204" pitchFamily="34" charset="0"/>
                <a:ea typeface="MS PGothic" pitchFamily="34" charset="-128"/>
                <a:cs typeface="+mn-cs"/>
              </a:rPr>
              <a:pPr marL="0" marR="0" lvl="0" indent="0" algn="l" defTabSz="621792" rtl="0" eaLnBrk="1" fontAlgn="base" latinLnBrk="0" hangingPunct="1">
                <a:lnSpc>
                  <a:spcPct val="100000"/>
                </a:lnSpc>
                <a:spcBef>
                  <a:spcPct val="0"/>
                </a:spcBef>
                <a:spcAft>
                  <a:spcPct val="0"/>
                </a:spcAft>
                <a:buClrTx/>
                <a:buSzTx/>
                <a:buFontTx/>
                <a:buNone/>
                <a:tabLst/>
                <a:defRPr/>
              </a:pPr>
              <a:t>62</a:t>
            </a:fld>
            <a:endParaRPr kumimoji="0" lang="en-US" sz="18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320248" y="2382922"/>
            <a:ext cx="1014591" cy="966687"/>
          </a:xfrm>
          <a:prstGeom prst="rect">
            <a:avLst/>
          </a:prstGeom>
        </p:spPr>
      </p:pic>
      <p:sp>
        <p:nvSpPr>
          <p:cNvPr id="5" name="TextBox 4"/>
          <p:cNvSpPr txBox="1"/>
          <p:nvPr/>
        </p:nvSpPr>
        <p:spPr>
          <a:xfrm>
            <a:off x="1074043" y="3445110"/>
            <a:ext cx="1507000"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End User</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4656" y="1406137"/>
            <a:ext cx="2191922" cy="17199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77243" y="4934574"/>
            <a:ext cx="2063524"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Azure </a:t>
            </a:r>
            <a:r>
              <a:rPr kumimoji="0" lang="en-US" sz="1632" b="1" i="0" u="none" strike="noStrike" kern="1200" cap="none" spc="-72"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Active Directory</a:t>
            </a:r>
            <a:endPar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endParaRP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(Authorization Server)</a:t>
            </a:r>
          </a:p>
        </p:txBody>
      </p:sp>
      <p:sp>
        <p:nvSpPr>
          <p:cNvPr id="11" name="TextBox 10"/>
          <p:cNvSpPr txBox="1"/>
          <p:nvPr/>
        </p:nvSpPr>
        <p:spPr>
          <a:xfrm>
            <a:off x="6459575" y="1406137"/>
            <a:ext cx="1405896"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Azure Web Site</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817" y="3136525"/>
            <a:ext cx="2300295" cy="2300295"/>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5413" y="4171870"/>
            <a:ext cx="1573987" cy="1525408"/>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50666" y="5315473"/>
            <a:ext cx="1649695"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SharePoint Online</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(Resource Server)</a:t>
            </a:r>
          </a:p>
        </p:txBody>
      </p:sp>
      <p:cxnSp>
        <p:nvCxnSpPr>
          <p:cNvPr id="13" name="Straight Arrow Connector 12"/>
          <p:cNvCxnSpPr/>
          <p:nvPr/>
        </p:nvCxnSpPr>
        <p:spPr>
          <a:xfrm flipH="1">
            <a:off x="2453062" y="2287421"/>
            <a:ext cx="1561980" cy="499803"/>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813208" y="2699135"/>
            <a:ext cx="1515608" cy="565026"/>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836" b="0" i="0" u="none" strike="noStrike" kern="1200" cap="none" spc="-71" normalizeH="0" baseline="0" noProof="0" dirty="0" smtClean="0">
                <a:ln>
                  <a:noFill/>
                </a:ln>
                <a:solidFill>
                  <a:srgbClr val="7030A0"/>
                </a:solidFill>
                <a:effectLst/>
                <a:uLnTx/>
                <a:uFillTx/>
                <a:latin typeface="Century Gothic" panose="020B0502020202020204" pitchFamily="34" charset="0"/>
                <a:ea typeface="MS PGothic" pitchFamily="34" charset="-128"/>
                <a:cs typeface="+mn-cs"/>
              </a:rPr>
              <a:t>User accesses </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836" b="0" i="0" u="none" strike="noStrike" kern="1200" cap="none" spc="-71" normalizeH="0" baseline="0" noProof="0" dirty="0" smtClean="0">
                <a:ln>
                  <a:noFill/>
                </a:ln>
                <a:solidFill>
                  <a:srgbClr val="7030A0"/>
                </a:solidFill>
                <a:effectLst/>
                <a:uLnTx/>
                <a:uFillTx/>
                <a:latin typeface="Century Gothic" panose="020B0502020202020204" pitchFamily="34" charset="0"/>
                <a:ea typeface="MS PGothic" pitchFamily="34" charset="-128"/>
                <a:cs typeface="+mn-cs"/>
              </a:rPr>
              <a:t>application</a:t>
            </a:r>
            <a:endParaRPr kumimoji="0" lang="en-US" sz="1836" b="0" i="0" u="none" strike="noStrike" kern="1200" cap="none" spc="-71" normalizeH="0" baseline="0" noProof="0" dirty="0">
              <a:ln>
                <a:noFill/>
              </a:ln>
              <a:solidFill>
                <a:srgbClr val="7030A0"/>
              </a:solidFill>
              <a:effectLst/>
              <a:uLnTx/>
              <a:uFillTx/>
              <a:latin typeface="Century Gothic" panose="020B0502020202020204" pitchFamily="34" charset="0"/>
              <a:ea typeface="MS PGothic" pitchFamily="34" charset="-128"/>
              <a:cs typeface="+mn-cs"/>
            </a:endParaRPr>
          </a:p>
        </p:txBody>
      </p:sp>
    </p:spTree>
    <p:extLst>
      <p:ext uri="{BB962C8B-B14F-4D97-AF65-F5344CB8AC3E}">
        <p14:creationId xmlns:p14="http://schemas.microsoft.com/office/powerpoint/2010/main" val="1978026972"/>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0" y="6526213"/>
            <a:ext cx="571500" cy="223837"/>
          </a:xfrm>
          <a:prstGeom prst="rect">
            <a:avLst/>
          </a:prstGeom>
        </p:spPr>
        <p:txBody>
          <a:bodyPr/>
          <a:lstStyle/>
          <a:p>
            <a:pPr marL="0" marR="0" lvl="0" indent="0" algn="l" defTabSz="621792" rtl="0" eaLnBrk="1" fontAlgn="base" latinLnBrk="0" hangingPunct="1">
              <a:lnSpc>
                <a:spcPct val="100000"/>
              </a:lnSpc>
              <a:spcBef>
                <a:spcPct val="0"/>
              </a:spcBef>
              <a:spcAft>
                <a:spcPct val="0"/>
              </a:spcAft>
              <a:buClrTx/>
              <a:buSzTx/>
              <a:buFontTx/>
              <a:buNone/>
              <a:tabLst/>
              <a:defRPr/>
            </a:pPr>
            <a:fld id="{727B4C2D-45E2-4621-8491-2995EB46A674}" type="slidenum">
              <a:rPr kumimoji="0" lang="en-US" sz="1800" b="0" i="0" u="none" strike="noStrike" kern="1200" cap="none" spc="0" normalizeH="0" baseline="0" noProof="0" smtClean="0">
                <a:ln>
                  <a:noFill/>
                </a:ln>
                <a:solidFill>
                  <a:prstClr val="black"/>
                </a:solidFill>
                <a:effectLst/>
                <a:uLnTx/>
                <a:uFillTx/>
                <a:latin typeface="Century Gothic" panose="020B0502020202020204" pitchFamily="34" charset="0"/>
                <a:ea typeface="MS PGothic" pitchFamily="34" charset="-128"/>
                <a:cs typeface="+mn-cs"/>
              </a:rPr>
              <a:pPr marL="0" marR="0" lvl="0" indent="0" algn="l" defTabSz="621792" rtl="0" eaLnBrk="1" fontAlgn="base" latinLnBrk="0" hangingPunct="1">
                <a:lnSpc>
                  <a:spcPct val="100000"/>
                </a:lnSpc>
                <a:spcBef>
                  <a:spcPct val="0"/>
                </a:spcBef>
                <a:spcAft>
                  <a:spcPct val="0"/>
                </a:spcAft>
                <a:buClrTx/>
                <a:buSzTx/>
                <a:buFontTx/>
                <a:buNone/>
                <a:tabLst/>
                <a:defRPr/>
              </a:pPr>
              <a:t>63</a:t>
            </a:fld>
            <a:endParaRPr kumimoji="0" lang="en-US" sz="18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320248" y="2382922"/>
            <a:ext cx="1014591" cy="966687"/>
          </a:xfrm>
          <a:prstGeom prst="rect">
            <a:avLst/>
          </a:prstGeom>
        </p:spPr>
      </p:pic>
      <p:sp>
        <p:nvSpPr>
          <p:cNvPr id="5" name="TextBox 4"/>
          <p:cNvSpPr txBox="1"/>
          <p:nvPr/>
        </p:nvSpPr>
        <p:spPr>
          <a:xfrm>
            <a:off x="1074043" y="3445110"/>
            <a:ext cx="1507000"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End User</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4656" y="1406137"/>
            <a:ext cx="2191922" cy="17199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77243" y="4934574"/>
            <a:ext cx="2063524"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Azure </a:t>
            </a:r>
            <a:r>
              <a:rPr kumimoji="0" lang="en-US" sz="1632" b="1" i="0" u="none" strike="noStrike" kern="1200" cap="none" spc="-72"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Active Directory</a:t>
            </a:r>
            <a:endPar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endParaRP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(Authorization Server)</a:t>
            </a:r>
          </a:p>
        </p:txBody>
      </p:sp>
      <p:sp>
        <p:nvSpPr>
          <p:cNvPr id="11" name="TextBox 10"/>
          <p:cNvSpPr txBox="1"/>
          <p:nvPr/>
        </p:nvSpPr>
        <p:spPr>
          <a:xfrm>
            <a:off x="6459575" y="1406137"/>
            <a:ext cx="1405896"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Azure Web Site</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817" y="3136525"/>
            <a:ext cx="2300295" cy="2300295"/>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5413" y="4171870"/>
            <a:ext cx="1573987" cy="1525408"/>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50666" y="5315473"/>
            <a:ext cx="1649695"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SharePoint Online</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(Resource Server)</a:t>
            </a:r>
          </a:p>
        </p:txBody>
      </p:sp>
      <p:cxnSp>
        <p:nvCxnSpPr>
          <p:cNvPr id="13" name="Straight Arrow Connector 12"/>
          <p:cNvCxnSpPr/>
          <p:nvPr/>
        </p:nvCxnSpPr>
        <p:spPr>
          <a:xfrm flipH="1" flipV="1">
            <a:off x="2412459" y="3009320"/>
            <a:ext cx="5746073" cy="948107"/>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60378" y="3583235"/>
            <a:ext cx="2423805" cy="565026"/>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836" b="0" i="0" u="none" strike="noStrike" kern="1200" cap="none" spc="-71" normalizeH="0" baseline="0" noProof="0" dirty="0" smtClean="0">
                <a:ln>
                  <a:noFill/>
                </a:ln>
                <a:solidFill>
                  <a:srgbClr val="7030A0"/>
                </a:solidFill>
                <a:effectLst/>
                <a:uLnTx/>
                <a:uFillTx/>
                <a:latin typeface="Century Gothic" panose="020B0502020202020204" pitchFamily="34" charset="0"/>
                <a:ea typeface="MS PGothic" pitchFamily="34" charset="-128"/>
                <a:cs typeface="+mn-cs"/>
              </a:rPr>
              <a:t>User redirected to AAD</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836" b="0" i="0" u="none" strike="noStrike" kern="1200" cap="none" spc="-71" normalizeH="0" baseline="0" noProof="0" dirty="0" smtClean="0">
                <a:ln>
                  <a:noFill/>
                </a:ln>
                <a:solidFill>
                  <a:srgbClr val="7030A0"/>
                </a:solidFill>
                <a:effectLst/>
                <a:uLnTx/>
                <a:uFillTx/>
                <a:latin typeface="Century Gothic" panose="020B0502020202020204" pitchFamily="34" charset="0"/>
                <a:ea typeface="MS PGothic" pitchFamily="34" charset="-128"/>
                <a:cs typeface="+mn-cs"/>
              </a:rPr>
              <a:t>For sign in and consent</a:t>
            </a:r>
          </a:p>
        </p:txBody>
      </p:sp>
    </p:spTree>
    <p:extLst>
      <p:ext uri="{BB962C8B-B14F-4D97-AF65-F5344CB8AC3E}">
        <p14:creationId xmlns:p14="http://schemas.microsoft.com/office/powerpoint/2010/main" val="731288937"/>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0" y="6526213"/>
            <a:ext cx="571500" cy="223837"/>
          </a:xfrm>
          <a:prstGeom prst="rect">
            <a:avLst/>
          </a:prstGeom>
        </p:spPr>
        <p:txBody>
          <a:bodyPr/>
          <a:lstStyle/>
          <a:p>
            <a:pPr marL="0" marR="0" lvl="0" indent="0" algn="l" defTabSz="621792" rtl="0" eaLnBrk="1" fontAlgn="base" latinLnBrk="0" hangingPunct="1">
              <a:lnSpc>
                <a:spcPct val="100000"/>
              </a:lnSpc>
              <a:spcBef>
                <a:spcPct val="0"/>
              </a:spcBef>
              <a:spcAft>
                <a:spcPct val="0"/>
              </a:spcAft>
              <a:buClrTx/>
              <a:buSzTx/>
              <a:buFontTx/>
              <a:buNone/>
              <a:tabLst/>
              <a:defRPr/>
            </a:pPr>
            <a:fld id="{727B4C2D-45E2-4621-8491-2995EB46A674}" type="slidenum">
              <a:rPr kumimoji="0" lang="en-US" sz="1800" b="0" i="0" u="none" strike="noStrike" kern="1200" cap="none" spc="0" normalizeH="0" baseline="0" noProof="0" smtClean="0">
                <a:ln>
                  <a:noFill/>
                </a:ln>
                <a:solidFill>
                  <a:prstClr val="black"/>
                </a:solidFill>
                <a:effectLst/>
                <a:uLnTx/>
                <a:uFillTx/>
                <a:latin typeface="Century Gothic" panose="020B0502020202020204" pitchFamily="34" charset="0"/>
                <a:ea typeface="MS PGothic" pitchFamily="34" charset="-128"/>
                <a:cs typeface="+mn-cs"/>
              </a:rPr>
              <a:pPr marL="0" marR="0" lvl="0" indent="0" algn="l" defTabSz="621792" rtl="0" eaLnBrk="1" fontAlgn="base" latinLnBrk="0" hangingPunct="1">
                <a:lnSpc>
                  <a:spcPct val="100000"/>
                </a:lnSpc>
                <a:spcBef>
                  <a:spcPct val="0"/>
                </a:spcBef>
                <a:spcAft>
                  <a:spcPct val="0"/>
                </a:spcAft>
                <a:buClrTx/>
                <a:buSzTx/>
                <a:buFontTx/>
                <a:buNone/>
                <a:tabLst/>
                <a:defRPr/>
              </a:pPr>
              <a:t>64</a:t>
            </a:fld>
            <a:endParaRPr kumimoji="0" lang="en-US" sz="18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320248" y="2382922"/>
            <a:ext cx="1014591" cy="966687"/>
          </a:xfrm>
          <a:prstGeom prst="rect">
            <a:avLst/>
          </a:prstGeom>
        </p:spPr>
      </p:pic>
      <p:sp>
        <p:nvSpPr>
          <p:cNvPr id="5" name="TextBox 4"/>
          <p:cNvSpPr txBox="1"/>
          <p:nvPr/>
        </p:nvSpPr>
        <p:spPr>
          <a:xfrm>
            <a:off x="1074043" y="3445110"/>
            <a:ext cx="1507000"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End User</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4656" y="1406137"/>
            <a:ext cx="2191922" cy="17199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77243" y="4934574"/>
            <a:ext cx="2063524"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Azure </a:t>
            </a:r>
            <a:r>
              <a:rPr kumimoji="0" lang="en-US" sz="1632" b="1" i="0" u="none" strike="noStrike" kern="1200" cap="none" spc="-72"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Active Directory</a:t>
            </a:r>
            <a:endPar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endParaRP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(Authorization Server)</a:t>
            </a:r>
          </a:p>
        </p:txBody>
      </p:sp>
      <p:sp>
        <p:nvSpPr>
          <p:cNvPr id="11" name="TextBox 10"/>
          <p:cNvSpPr txBox="1"/>
          <p:nvPr/>
        </p:nvSpPr>
        <p:spPr>
          <a:xfrm>
            <a:off x="6459575" y="1406137"/>
            <a:ext cx="1405896"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Azure Web Site</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817" y="3136525"/>
            <a:ext cx="2300295" cy="2300295"/>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5413" y="4171870"/>
            <a:ext cx="1573987" cy="1525408"/>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50666" y="5315473"/>
            <a:ext cx="1649695"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SharePoint Online</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(Resource Server)</a:t>
            </a:r>
          </a:p>
        </p:txBody>
      </p:sp>
      <p:cxnSp>
        <p:nvCxnSpPr>
          <p:cNvPr id="13" name="Straight Arrow Connector 12"/>
          <p:cNvCxnSpPr/>
          <p:nvPr/>
        </p:nvCxnSpPr>
        <p:spPr>
          <a:xfrm>
            <a:off x="2408109" y="3027175"/>
            <a:ext cx="6219056" cy="674093"/>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433952" y="3721504"/>
            <a:ext cx="2690865" cy="847540"/>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836" b="0" i="0" u="none" strike="noStrike" kern="1200" cap="none" spc="-71" normalizeH="0" baseline="0" noProof="0" dirty="0" smtClean="0">
                <a:ln>
                  <a:noFill/>
                </a:ln>
                <a:solidFill>
                  <a:srgbClr val="7030A0"/>
                </a:solidFill>
                <a:effectLst/>
                <a:uLnTx/>
                <a:uFillTx/>
                <a:latin typeface="Century Gothic" panose="020B0502020202020204" pitchFamily="34" charset="0"/>
                <a:ea typeface="MS PGothic" pitchFamily="34" charset="-128"/>
                <a:cs typeface="+mn-cs"/>
              </a:rPr>
              <a:t>Authorization Server issues</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836" b="0" i="0" u="none" strike="noStrike" kern="1200" cap="none" spc="-71" normalizeH="0" baseline="0" noProof="0" dirty="0" smtClean="0">
                <a:ln>
                  <a:noFill/>
                </a:ln>
                <a:solidFill>
                  <a:srgbClr val="7030A0"/>
                </a:solidFill>
                <a:effectLst/>
                <a:uLnTx/>
                <a:uFillTx/>
                <a:latin typeface="Century Gothic" panose="020B0502020202020204" pitchFamily="34" charset="0"/>
                <a:ea typeface="MS PGothic" pitchFamily="34" charset="-128"/>
                <a:cs typeface="+mn-cs"/>
              </a:rPr>
              <a:t>authorization code</a:t>
            </a:r>
          </a:p>
          <a:p>
            <a:pPr marL="0" marR="0" lvl="0" indent="0" algn="ctr" defTabSz="621792" rtl="0" eaLnBrk="1" fontAlgn="base" latinLnBrk="0" hangingPunct="1">
              <a:lnSpc>
                <a:spcPct val="100000"/>
              </a:lnSpc>
              <a:spcBef>
                <a:spcPct val="0"/>
              </a:spcBef>
              <a:spcAft>
                <a:spcPct val="0"/>
              </a:spcAft>
              <a:buClrTx/>
              <a:buSzTx/>
              <a:buFontTx/>
              <a:buNone/>
              <a:tabLst/>
              <a:defRPr/>
            </a:pPr>
            <a:r>
              <a:rPr lang="en-US" sz="1836" spc="-71" dirty="0">
                <a:solidFill>
                  <a:srgbClr val="7030A0"/>
                </a:solidFill>
              </a:rPr>
              <a:t>a</a:t>
            </a:r>
            <a:r>
              <a:rPr lang="en-US" sz="1836" spc="-71" dirty="0" smtClean="0">
                <a:solidFill>
                  <a:srgbClr val="7030A0"/>
                </a:solidFill>
              </a:rPr>
              <a:t>nd redirects to client</a:t>
            </a:r>
            <a:endParaRPr kumimoji="0" lang="en-US" sz="1836" b="0" i="0" u="none" strike="noStrike" kern="1200" cap="none" spc="-71" normalizeH="0" baseline="0" noProof="0" dirty="0" smtClean="0">
              <a:ln>
                <a:noFill/>
              </a:ln>
              <a:solidFill>
                <a:srgbClr val="7030A0"/>
              </a:solidFill>
              <a:effectLst/>
              <a:uLnTx/>
              <a:uFillTx/>
              <a:latin typeface="Century Gothic" panose="020B0502020202020204" pitchFamily="34" charset="0"/>
              <a:ea typeface="MS PGothic" pitchFamily="34" charset="-128"/>
              <a:cs typeface="+mn-cs"/>
            </a:endParaRPr>
          </a:p>
        </p:txBody>
      </p:sp>
      <p:cxnSp>
        <p:nvCxnSpPr>
          <p:cNvPr id="17" name="Straight Arrow Connector 16"/>
          <p:cNvCxnSpPr/>
          <p:nvPr/>
        </p:nvCxnSpPr>
        <p:spPr>
          <a:xfrm flipH="1">
            <a:off x="2434407" y="2287421"/>
            <a:ext cx="1654835" cy="503216"/>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770882"/>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0" y="6526213"/>
            <a:ext cx="571500" cy="223837"/>
          </a:xfrm>
          <a:prstGeom prst="rect">
            <a:avLst/>
          </a:prstGeom>
        </p:spPr>
        <p:txBody>
          <a:bodyPr/>
          <a:lstStyle/>
          <a:p>
            <a:pPr marL="0" marR="0" lvl="0" indent="0" algn="l" defTabSz="621792" rtl="0" eaLnBrk="1" fontAlgn="base" latinLnBrk="0" hangingPunct="1">
              <a:lnSpc>
                <a:spcPct val="100000"/>
              </a:lnSpc>
              <a:spcBef>
                <a:spcPct val="0"/>
              </a:spcBef>
              <a:spcAft>
                <a:spcPct val="0"/>
              </a:spcAft>
              <a:buClrTx/>
              <a:buSzTx/>
              <a:buFontTx/>
              <a:buNone/>
              <a:tabLst/>
              <a:defRPr/>
            </a:pPr>
            <a:fld id="{727B4C2D-45E2-4621-8491-2995EB46A674}" type="slidenum">
              <a:rPr kumimoji="0" lang="en-US" sz="1800" b="0" i="0" u="none" strike="noStrike" kern="1200" cap="none" spc="0" normalizeH="0" baseline="0" noProof="0" smtClean="0">
                <a:ln>
                  <a:noFill/>
                </a:ln>
                <a:solidFill>
                  <a:prstClr val="black"/>
                </a:solidFill>
                <a:effectLst/>
                <a:uLnTx/>
                <a:uFillTx/>
                <a:latin typeface="Century Gothic" panose="020B0502020202020204" pitchFamily="34" charset="0"/>
                <a:ea typeface="MS PGothic" pitchFamily="34" charset="-128"/>
                <a:cs typeface="+mn-cs"/>
              </a:rPr>
              <a:pPr marL="0" marR="0" lvl="0" indent="0" algn="l" defTabSz="621792" rtl="0" eaLnBrk="1" fontAlgn="base" latinLnBrk="0" hangingPunct="1">
                <a:lnSpc>
                  <a:spcPct val="100000"/>
                </a:lnSpc>
                <a:spcBef>
                  <a:spcPct val="0"/>
                </a:spcBef>
                <a:spcAft>
                  <a:spcPct val="0"/>
                </a:spcAft>
                <a:buClrTx/>
                <a:buSzTx/>
                <a:buFontTx/>
                <a:buNone/>
                <a:tabLst/>
                <a:defRPr/>
              </a:pPr>
              <a:t>65</a:t>
            </a:fld>
            <a:endParaRPr kumimoji="0" lang="en-US" sz="18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320248" y="2382922"/>
            <a:ext cx="1014591" cy="966687"/>
          </a:xfrm>
          <a:prstGeom prst="rect">
            <a:avLst/>
          </a:prstGeom>
        </p:spPr>
      </p:pic>
      <p:sp>
        <p:nvSpPr>
          <p:cNvPr id="5" name="TextBox 4"/>
          <p:cNvSpPr txBox="1"/>
          <p:nvPr/>
        </p:nvSpPr>
        <p:spPr>
          <a:xfrm>
            <a:off x="1074043" y="3445110"/>
            <a:ext cx="1507000"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End User</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4656" y="1406137"/>
            <a:ext cx="2191922" cy="17199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77243" y="4934574"/>
            <a:ext cx="2063524"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Azure </a:t>
            </a:r>
            <a:r>
              <a:rPr kumimoji="0" lang="en-US" sz="1632" b="1" i="0" u="none" strike="noStrike" kern="1200" cap="none" spc="-72"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Active Directory</a:t>
            </a:r>
            <a:endPar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endParaRP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(Authorization Server)</a:t>
            </a:r>
          </a:p>
        </p:txBody>
      </p:sp>
      <p:sp>
        <p:nvSpPr>
          <p:cNvPr id="11" name="TextBox 10"/>
          <p:cNvSpPr txBox="1"/>
          <p:nvPr/>
        </p:nvSpPr>
        <p:spPr>
          <a:xfrm>
            <a:off x="6459575" y="1406137"/>
            <a:ext cx="1405896"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Azure Web Site</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817" y="3136525"/>
            <a:ext cx="2300295" cy="2300295"/>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5413" y="4171870"/>
            <a:ext cx="1573987" cy="1525408"/>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50666" y="5315473"/>
            <a:ext cx="1649695"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SharePoint Online</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(Resource Server)</a:t>
            </a:r>
          </a:p>
        </p:txBody>
      </p:sp>
      <p:cxnSp>
        <p:nvCxnSpPr>
          <p:cNvPr id="13" name="Straight Arrow Connector 12"/>
          <p:cNvCxnSpPr/>
          <p:nvPr/>
        </p:nvCxnSpPr>
        <p:spPr>
          <a:xfrm flipH="1" flipV="1">
            <a:off x="6476579" y="2828393"/>
            <a:ext cx="2144907" cy="920079"/>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777013" y="2369408"/>
            <a:ext cx="2940933" cy="565026"/>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836" b="0" i="0" u="none" strike="noStrike" kern="1200" cap="none" spc="-71" normalizeH="0" baseline="0" noProof="0" dirty="0" smtClean="0">
                <a:ln>
                  <a:noFill/>
                </a:ln>
                <a:solidFill>
                  <a:srgbClr val="7030A0"/>
                </a:solidFill>
                <a:effectLst/>
                <a:uLnTx/>
                <a:uFillTx/>
                <a:latin typeface="Century Gothic" panose="020B0502020202020204" pitchFamily="34" charset="0"/>
                <a:ea typeface="MS PGothic" pitchFamily="34" charset="-128"/>
                <a:cs typeface="+mn-cs"/>
              </a:rPr>
              <a:t>Client uses code and secret</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836" b="0" i="0" u="none" strike="noStrike" kern="1200" cap="none" spc="-71" normalizeH="0" baseline="0" noProof="0" dirty="0" smtClean="0">
                <a:ln>
                  <a:noFill/>
                </a:ln>
                <a:solidFill>
                  <a:srgbClr val="7030A0"/>
                </a:solidFill>
                <a:effectLst/>
                <a:uLnTx/>
                <a:uFillTx/>
                <a:latin typeface="Century Gothic" panose="020B0502020202020204" pitchFamily="34" charset="0"/>
                <a:ea typeface="MS PGothic" pitchFamily="34" charset="-128"/>
                <a:cs typeface="+mn-cs"/>
              </a:rPr>
              <a:t>To request an access token</a:t>
            </a:r>
          </a:p>
        </p:txBody>
      </p:sp>
    </p:spTree>
    <p:extLst>
      <p:ext uri="{BB962C8B-B14F-4D97-AF65-F5344CB8AC3E}">
        <p14:creationId xmlns:p14="http://schemas.microsoft.com/office/powerpoint/2010/main" val="194853436"/>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0" y="6526213"/>
            <a:ext cx="571500" cy="223837"/>
          </a:xfrm>
          <a:prstGeom prst="rect">
            <a:avLst/>
          </a:prstGeom>
        </p:spPr>
        <p:txBody>
          <a:bodyPr/>
          <a:lstStyle/>
          <a:p>
            <a:pPr marL="0" marR="0" lvl="0" indent="0" algn="l" defTabSz="621792" rtl="0" eaLnBrk="1" fontAlgn="base" latinLnBrk="0" hangingPunct="1">
              <a:lnSpc>
                <a:spcPct val="100000"/>
              </a:lnSpc>
              <a:spcBef>
                <a:spcPct val="0"/>
              </a:spcBef>
              <a:spcAft>
                <a:spcPct val="0"/>
              </a:spcAft>
              <a:buClrTx/>
              <a:buSzTx/>
              <a:buFontTx/>
              <a:buNone/>
              <a:tabLst/>
              <a:defRPr/>
            </a:pPr>
            <a:fld id="{727B4C2D-45E2-4621-8491-2995EB46A674}" type="slidenum">
              <a:rPr kumimoji="0" lang="en-US" sz="1800" b="0" i="0" u="none" strike="noStrike" kern="1200" cap="none" spc="0" normalizeH="0" baseline="0" noProof="0" smtClean="0">
                <a:ln>
                  <a:noFill/>
                </a:ln>
                <a:solidFill>
                  <a:prstClr val="black"/>
                </a:solidFill>
                <a:effectLst/>
                <a:uLnTx/>
                <a:uFillTx/>
                <a:latin typeface="Century Gothic" panose="020B0502020202020204" pitchFamily="34" charset="0"/>
                <a:ea typeface="MS PGothic" pitchFamily="34" charset="-128"/>
                <a:cs typeface="+mn-cs"/>
              </a:rPr>
              <a:pPr marL="0" marR="0" lvl="0" indent="0" algn="l" defTabSz="621792" rtl="0" eaLnBrk="1" fontAlgn="base" latinLnBrk="0" hangingPunct="1">
                <a:lnSpc>
                  <a:spcPct val="100000"/>
                </a:lnSpc>
                <a:spcBef>
                  <a:spcPct val="0"/>
                </a:spcBef>
                <a:spcAft>
                  <a:spcPct val="0"/>
                </a:spcAft>
                <a:buClrTx/>
                <a:buSzTx/>
                <a:buFontTx/>
                <a:buNone/>
                <a:tabLst/>
                <a:defRPr/>
              </a:pPr>
              <a:t>66</a:t>
            </a:fld>
            <a:endParaRPr kumimoji="0" lang="en-US" sz="18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320248" y="2382922"/>
            <a:ext cx="1014591" cy="966687"/>
          </a:xfrm>
          <a:prstGeom prst="rect">
            <a:avLst/>
          </a:prstGeom>
        </p:spPr>
      </p:pic>
      <p:sp>
        <p:nvSpPr>
          <p:cNvPr id="5" name="TextBox 4"/>
          <p:cNvSpPr txBox="1"/>
          <p:nvPr/>
        </p:nvSpPr>
        <p:spPr>
          <a:xfrm>
            <a:off x="1074043" y="3445110"/>
            <a:ext cx="1507000"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End User</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4656" y="1406137"/>
            <a:ext cx="2191922" cy="17199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77243" y="4934574"/>
            <a:ext cx="2063524"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Azure </a:t>
            </a:r>
            <a:r>
              <a:rPr kumimoji="0" lang="en-US" sz="1632" b="1" i="0" u="none" strike="noStrike" kern="1200" cap="none" spc="-72"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Active Directory</a:t>
            </a:r>
            <a:endPar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endParaRP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(Authorization Server)</a:t>
            </a:r>
          </a:p>
        </p:txBody>
      </p:sp>
      <p:sp>
        <p:nvSpPr>
          <p:cNvPr id="11" name="TextBox 10"/>
          <p:cNvSpPr txBox="1"/>
          <p:nvPr/>
        </p:nvSpPr>
        <p:spPr>
          <a:xfrm>
            <a:off x="6459575" y="1406137"/>
            <a:ext cx="1405896"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Azure Web Site</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817" y="3136525"/>
            <a:ext cx="2300295" cy="2300295"/>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5413" y="4171870"/>
            <a:ext cx="1573987" cy="1525408"/>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50666" y="5315473"/>
            <a:ext cx="1649695"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SharePoint Online</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(Resource Server)</a:t>
            </a:r>
          </a:p>
        </p:txBody>
      </p:sp>
      <p:cxnSp>
        <p:nvCxnSpPr>
          <p:cNvPr id="13" name="Straight Arrow Connector 12"/>
          <p:cNvCxnSpPr/>
          <p:nvPr/>
        </p:nvCxnSpPr>
        <p:spPr>
          <a:xfrm>
            <a:off x="6599237" y="2887662"/>
            <a:ext cx="1525580" cy="828841"/>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751874" y="2369408"/>
            <a:ext cx="2991204" cy="565026"/>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836" b="0" i="0" u="none" strike="noStrike" kern="1200" cap="none" spc="-71" normalizeH="0" baseline="0" noProof="0" dirty="0" smtClean="0">
                <a:ln>
                  <a:noFill/>
                </a:ln>
                <a:solidFill>
                  <a:srgbClr val="7030A0"/>
                </a:solidFill>
                <a:effectLst/>
                <a:uLnTx/>
                <a:uFillTx/>
                <a:latin typeface="Century Gothic" panose="020B0502020202020204" pitchFamily="34" charset="0"/>
                <a:ea typeface="MS PGothic" pitchFamily="34" charset="-128"/>
                <a:cs typeface="+mn-cs"/>
              </a:rPr>
              <a:t>Access token returned</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836" b="0" i="0" u="none" strike="noStrike" kern="1200" cap="none" spc="-71" normalizeH="0" baseline="0" noProof="0" dirty="0" smtClean="0">
                <a:ln>
                  <a:noFill/>
                </a:ln>
                <a:solidFill>
                  <a:srgbClr val="7030A0"/>
                </a:solidFill>
                <a:effectLst/>
                <a:uLnTx/>
                <a:uFillTx/>
                <a:latin typeface="Century Gothic" panose="020B0502020202020204" pitchFamily="34" charset="0"/>
                <a:ea typeface="MS PGothic" pitchFamily="34" charset="-128"/>
                <a:cs typeface="+mn-cs"/>
              </a:rPr>
              <a:t>and cached in web storage</a:t>
            </a:r>
          </a:p>
        </p:txBody>
      </p:sp>
    </p:spTree>
    <p:extLst>
      <p:ext uri="{BB962C8B-B14F-4D97-AF65-F5344CB8AC3E}">
        <p14:creationId xmlns:p14="http://schemas.microsoft.com/office/powerpoint/2010/main" val="1035081047"/>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0" y="6526213"/>
            <a:ext cx="571500" cy="223837"/>
          </a:xfrm>
          <a:prstGeom prst="rect">
            <a:avLst/>
          </a:prstGeom>
        </p:spPr>
        <p:txBody>
          <a:bodyPr/>
          <a:lstStyle/>
          <a:p>
            <a:pPr marL="0" marR="0" lvl="0" indent="0" algn="l" defTabSz="621792" rtl="0" eaLnBrk="1" fontAlgn="base" latinLnBrk="0" hangingPunct="1">
              <a:lnSpc>
                <a:spcPct val="100000"/>
              </a:lnSpc>
              <a:spcBef>
                <a:spcPct val="0"/>
              </a:spcBef>
              <a:spcAft>
                <a:spcPct val="0"/>
              </a:spcAft>
              <a:buClrTx/>
              <a:buSzTx/>
              <a:buFontTx/>
              <a:buNone/>
              <a:tabLst/>
              <a:defRPr/>
            </a:pPr>
            <a:fld id="{727B4C2D-45E2-4621-8491-2995EB46A674}" type="slidenum">
              <a:rPr kumimoji="0" lang="en-US" sz="1800" b="0" i="0" u="none" strike="noStrike" kern="1200" cap="none" spc="0" normalizeH="0" baseline="0" noProof="0" smtClean="0">
                <a:ln>
                  <a:noFill/>
                </a:ln>
                <a:solidFill>
                  <a:prstClr val="black"/>
                </a:solidFill>
                <a:effectLst/>
                <a:uLnTx/>
                <a:uFillTx/>
                <a:latin typeface="Century Gothic" panose="020B0502020202020204" pitchFamily="34" charset="0"/>
                <a:ea typeface="MS PGothic" pitchFamily="34" charset="-128"/>
                <a:cs typeface="+mn-cs"/>
              </a:rPr>
              <a:pPr marL="0" marR="0" lvl="0" indent="0" algn="l" defTabSz="621792" rtl="0" eaLnBrk="1" fontAlgn="base" latinLnBrk="0" hangingPunct="1">
                <a:lnSpc>
                  <a:spcPct val="100000"/>
                </a:lnSpc>
                <a:spcBef>
                  <a:spcPct val="0"/>
                </a:spcBef>
                <a:spcAft>
                  <a:spcPct val="0"/>
                </a:spcAft>
                <a:buClrTx/>
                <a:buSzTx/>
                <a:buFontTx/>
                <a:buNone/>
                <a:tabLst/>
                <a:defRPr/>
              </a:pPr>
              <a:t>67</a:t>
            </a:fld>
            <a:endParaRPr kumimoji="0" lang="en-US" sz="18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320248" y="2382922"/>
            <a:ext cx="1014591" cy="966687"/>
          </a:xfrm>
          <a:prstGeom prst="rect">
            <a:avLst/>
          </a:prstGeom>
        </p:spPr>
      </p:pic>
      <p:sp>
        <p:nvSpPr>
          <p:cNvPr id="5" name="TextBox 4"/>
          <p:cNvSpPr txBox="1"/>
          <p:nvPr/>
        </p:nvSpPr>
        <p:spPr>
          <a:xfrm>
            <a:off x="1074043" y="3445110"/>
            <a:ext cx="1507000"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End User</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4656" y="1406137"/>
            <a:ext cx="2191922" cy="17199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77243" y="4934574"/>
            <a:ext cx="2063524"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Azure </a:t>
            </a:r>
            <a:r>
              <a:rPr kumimoji="0" lang="en-US" sz="1632" b="1" i="0" u="none" strike="noStrike" kern="1200" cap="none" spc="-72"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Active Directory</a:t>
            </a:r>
            <a:endPar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endParaRP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(Authorization Server)</a:t>
            </a:r>
          </a:p>
        </p:txBody>
      </p:sp>
      <p:sp>
        <p:nvSpPr>
          <p:cNvPr id="11" name="TextBox 10"/>
          <p:cNvSpPr txBox="1"/>
          <p:nvPr/>
        </p:nvSpPr>
        <p:spPr>
          <a:xfrm>
            <a:off x="6459575" y="1406137"/>
            <a:ext cx="1405896"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Azure Web Site</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817" y="3136525"/>
            <a:ext cx="2300295" cy="2300295"/>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5413" y="4171870"/>
            <a:ext cx="1573987" cy="1525408"/>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50666" y="5315473"/>
            <a:ext cx="1649695"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SharePoint Online</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(Resource Server)</a:t>
            </a:r>
          </a:p>
        </p:txBody>
      </p:sp>
      <p:cxnSp>
        <p:nvCxnSpPr>
          <p:cNvPr id="13" name="Straight Arrow Connector 12"/>
          <p:cNvCxnSpPr>
            <a:stCxn id="14" idx="0"/>
          </p:cNvCxnSpPr>
          <p:nvPr/>
        </p:nvCxnSpPr>
        <p:spPr>
          <a:xfrm flipV="1">
            <a:off x="5152407" y="3319340"/>
            <a:ext cx="228211" cy="85253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565075" y="3349609"/>
            <a:ext cx="2495427" cy="565026"/>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836" b="0" i="0" u="none" strike="noStrike" kern="1200" cap="none" spc="-71" normalizeH="0" baseline="0" noProof="0" dirty="0" smtClean="0">
                <a:ln>
                  <a:noFill/>
                </a:ln>
                <a:solidFill>
                  <a:srgbClr val="7030A0"/>
                </a:solidFill>
                <a:effectLst/>
                <a:uLnTx/>
                <a:uFillTx/>
                <a:latin typeface="Century Gothic" panose="020B0502020202020204" pitchFamily="34" charset="0"/>
                <a:ea typeface="MS PGothic" pitchFamily="34" charset="-128"/>
                <a:cs typeface="+mn-cs"/>
              </a:rPr>
              <a:t>Access token attached</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836" b="0" i="0" u="none" strike="noStrike" kern="1200" cap="none" spc="-71" normalizeH="0" baseline="0" noProof="0" dirty="0" smtClean="0">
                <a:ln>
                  <a:noFill/>
                </a:ln>
                <a:solidFill>
                  <a:srgbClr val="7030A0"/>
                </a:solidFill>
                <a:effectLst/>
                <a:uLnTx/>
                <a:uFillTx/>
                <a:latin typeface="Century Gothic" panose="020B0502020202020204" pitchFamily="34" charset="0"/>
                <a:ea typeface="MS PGothic" pitchFamily="34" charset="-128"/>
                <a:cs typeface="+mn-cs"/>
              </a:rPr>
              <a:t> and call made</a:t>
            </a:r>
          </a:p>
        </p:txBody>
      </p:sp>
    </p:spTree>
    <p:extLst>
      <p:ext uri="{BB962C8B-B14F-4D97-AF65-F5344CB8AC3E}">
        <p14:creationId xmlns:p14="http://schemas.microsoft.com/office/powerpoint/2010/main" val="1418840689"/>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0" y="6526213"/>
            <a:ext cx="571500" cy="223837"/>
          </a:xfrm>
          <a:prstGeom prst="rect">
            <a:avLst/>
          </a:prstGeom>
        </p:spPr>
        <p:txBody>
          <a:bodyPr/>
          <a:lstStyle/>
          <a:p>
            <a:pPr marL="0" marR="0" lvl="0" indent="0" algn="l" defTabSz="621792" rtl="0" eaLnBrk="1" fontAlgn="base" latinLnBrk="0" hangingPunct="1">
              <a:lnSpc>
                <a:spcPct val="100000"/>
              </a:lnSpc>
              <a:spcBef>
                <a:spcPct val="0"/>
              </a:spcBef>
              <a:spcAft>
                <a:spcPct val="0"/>
              </a:spcAft>
              <a:buClrTx/>
              <a:buSzTx/>
              <a:buFontTx/>
              <a:buNone/>
              <a:tabLst/>
              <a:defRPr/>
            </a:pPr>
            <a:fld id="{727B4C2D-45E2-4621-8491-2995EB46A674}" type="slidenum">
              <a:rPr kumimoji="0" lang="en-US" sz="1800" b="0" i="0" u="none" strike="noStrike" kern="1200" cap="none" spc="0" normalizeH="0" baseline="0" noProof="0" smtClean="0">
                <a:ln>
                  <a:noFill/>
                </a:ln>
                <a:solidFill>
                  <a:prstClr val="black"/>
                </a:solidFill>
                <a:effectLst/>
                <a:uLnTx/>
                <a:uFillTx/>
                <a:latin typeface="Century Gothic" panose="020B0502020202020204" pitchFamily="34" charset="0"/>
                <a:ea typeface="MS PGothic" pitchFamily="34" charset="-128"/>
                <a:cs typeface="+mn-cs"/>
              </a:rPr>
              <a:pPr marL="0" marR="0" lvl="0" indent="0" algn="l" defTabSz="621792" rtl="0" eaLnBrk="1" fontAlgn="base" latinLnBrk="0" hangingPunct="1">
                <a:lnSpc>
                  <a:spcPct val="100000"/>
                </a:lnSpc>
                <a:spcBef>
                  <a:spcPct val="0"/>
                </a:spcBef>
                <a:spcAft>
                  <a:spcPct val="0"/>
                </a:spcAft>
                <a:buClrTx/>
                <a:buSzTx/>
                <a:buFontTx/>
                <a:buNone/>
                <a:tabLst/>
                <a:defRPr/>
              </a:pPr>
              <a:t>68</a:t>
            </a:fld>
            <a:endParaRPr kumimoji="0" lang="en-US" sz="18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320248" y="2382922"/>
            <a:ext cx="1014591" cy="966687"/>
          </a:xfrm>
          <a:prstGeom prst="rect">
            <a:avLst/>
          </a:prstGeom>
        </p:spPr>
      </p:pic>
      <p:sp>
        <p:nvSpPr>
          <p:cNvPr id="5" name="TextBox 4"/>
          <p:cNvSpPr txBox="1"/>
          <p:nvPr/>
        </p:nvSpPr>
        <p:spPr>
          <a:xfrm>
            <a:off x="1074043" y="3445110"/>
            <a:ext cx="1507000"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End User</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4656" y="1406137"/>
            <a:ext cx="2191922" cy="17199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77243" y="4934574"/>
            <a:ext cx="2063524"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Azure </a:t>
            </a:r>
            <a:r>
              <a:rPr kumimoji="0" lang="en-US" sz="1632" b="1" i="0" u="none" strike="noStrike" kern="1200" cap="none" spc="-72"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Active Directory</a:t>
            </a:r>
            <a:endPar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endParaRP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(Authorization Server)</a:t>
            </a:r>
          </a:p>
        </p:txBody>
      </p:sp>
      <p:sp>
        <p:nvSpPr>
          <p:cNvPr id="11" name="TextBox 10"/>
          <p:cNvSpPr txBox="1"/>
          <p:nvPr/>
        </p:nvSpPr>
        <p:spPr>
          <a:xfrm>
            <a:off x="6459575" y="1406137"/>
            <a:ext cx="1405896"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Azure Web Site</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817" y="3136525"/>
            <a:ext cx="2300295" cy="2300295"/>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5413" y="4171870"/>
            <a:ext cx="1573987" cy="1525408"/>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50666" y="5315473"/>
            <a:ext cx="1649695"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SharePoint Online</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(Resource Server)</a:t>
            </a:r>
          </a:p>
        </p:txBody>
      </p:sp>
      <p:cxnSp>
        <p:nvCxnSpPr>
          <p:cNvPr id="13" name="Straight Arrow Connector 12"/>
          <p:cNvCxnSpPr/>
          <p:nvPr/>
        </p:nvCxnSpPr>
        <p:spPr>
          <a:xfrm flipH="1">
            <a:off x="4882662" y="3349609"/>
            <a:ext cx="362709" cy="834047"/>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719726" y="3657067"/>
            <a:ext cx="1283749" cy="282513"/>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836" b="0" i="0" u="none" strike="noStrike" kern="1200" cap="none" spc="-71" normalizeH="0" baseline="0" noProof="0" dirty="0" smtClean="0">
                <a:ln>
                  <a:noFill/>
                </a:ln>
                <a:solidFill>
                  <a:srgbClr val="7030A0"/>
                </a:solidFill>
                <a:effectLst/>
                <a:uLnTx/>
                <a:uFillTx/>
                <a:latin typeface="Century Gothic" panose="020B0502020202020204" pitchFamily="34" charset="0"/>
                <a:ea typeface="MS PGothic" pitchFamily="34" charset="-128"/>
                <a:cs typeface="+mn-cs"/>
              </a:rPr>
              <a:t>Data returns</a:t>
            </a:r>
          </a:p>
        </p:txBody>
      </p:sp>
    </p:spTree>
    <p:extLst>
      <p:ext uri="{BB962C8B-B14F-4D97-AF65-F5344CB8AC3E}">
        <p14:creationId xmlns:p14="http://schemas.microsoft.com/office/powerpoint/2010/main" val="131207814"/>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Implicit Flow</a:t>
            </a:r>
            <a:endParaRPr lang="en-US" dirty="0"/>
          </a:p>
        </p:txBody>
      </p:sp>
      <p:sp>
        <p:nvSpPr>
          <p:cNvPr id="3" name="Text Placeholder 2"/>
          <p:cNvSpPr>
            <a:spLocks noGrp="1"/>
          </p:cNvSpPr>
          <p:nvPr>
            <p:ph idx="1"/>
          </p:nvPr>
        </p:nvSpPr>
        <p:spPr/>
        <p:txBody>
          <a:bodyPr/>
          <a:lstStyle/>
          <a:p>
            <a:r>
              <a:rPr lang="en-US" dirty="0" smtClean="0"/>
              <a:t>Retrieve configuration information</a:t>
            </a:r>
          </a:p>
          <a:p>
            <a:pPr lvl="1"/>
            <a:r>
              <a:rPr lang="en-US" sz="2400" dirty="0" smtClean="0"/>
              <a:t>This information is set up in the initialization code for the app</a:t>
            </a:r>
          </a:p>
          <a:p>
            <a:r>
              <a:rPr lang="en-US" dirty="0" smtClean="0"/>
              <a:t>Create request URL for an ID token</a:t>
            </a:r>
          </a:p>
          <a:p>
            <a:pPr lvl="1"/>
            <a:r>
              <a:rPr lang="en-US" sz="2400" dirty="0"/>
              <a:t>Sends only the Client ID and asks to authenticate the user</a:t>
            </a:r>
          </a:p>
          <a:p>
            <a:r>
              <a:rPr lang="en-US" dirty="0" smtClean="0"/>
              <a:t>User signs in</a:t>
            </a:r>
          </a:p>
          <a:p>
            <a:pPr lvl="1"/>
            <a:r>
              <a:rPr lang="en-US" sz="2400" dirty="0"/>
              <a:t>May also need to consent</a:t>
            </a:r>
          </a:p>
          <a:p>
            <a:r>
              <a:rPr lang="en-US" dirty="0" smtClean="0"/>
              <a:t>Access token is returned</a:t>
            </a:r>
          </a:p>
          <a:p>
            <a:pPr lvl="1"/>
            <a:r>
              <a:rPr lang="en-US" sz="2400" dirty="0"/>
              <a:t>Returned as a # fragment for security</a:t>
            </a:r>
          </a:p>
          <a:p>
            <a:r>
              <a:rPr lang="en-US" dirty="0" smtClean="0"/>
              <a:t>Access token is cached in web storage</a:t>
            </a:r>
            <a:endParaRPr lang="en-US" dirty="0"/>
          </a:p>
        </p:txBody>
      </p:sp>
    </p:spTree>
    <p:extLst>
      <p:ext uri="{BB962C8B-B14F-4D97-AF65-F5344CB8AC3E}">
        <p14:creationId xmlns:p14="http://schemas.microsoft.com/office/powerpoint/2010/main" val="3099938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806768" y="1343628"/>
            <a:ext cx="8930650" cy="53245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sz="2000" dirty="0">
                <a:solidFill>
                  <a:srgbClr val="0000FF"/>
                </a:solidFill>
                <a:highlight>
                  <a:srgbClr val="FFFFFF"/>
                </a:highlight>
                <a:latin typeface="Consolas" panose="020B0609020204030204" pitchFamily="49" charset="0"/>
              </a:rPr>
              <a:t>class</a:t>
            </a:r>
            <a:r>
              <a:rPr lang="en-US" sz="2000" dirty="0">
                <a:solidFill>
                  <a:srgbClr val="000000"/>
                </a:solidFill>
                <a:highlight>
                  <a:srgbClr val="FFFFFF"/>
                </a:highlight>
                <a:latin typeface="Consolas" panose="020B0609020204030204" pitchFamily="49" charset="0"/>
              </a:rPr>
              <a:t> customer </a:t>
            </a:r>
            <a:r>
              <a:rPr lang="en-US" sz="2000" dirty="0">
                <a:solidFill>
                  <a:srgbClr val="0000FF"/>
                </a:solidFill>
                <a:effectLst>
                  <a:outerShdw blurRad="50800" dist="38100" dir="5400000" algn="t" rotWithShape="0">
                    <a:prstClr val="black">
                      <a:alpha val="40000"/>
                    </a:prstClr>
                  </a:outerShdw>
                </a:effectLst>
                <a:highlight>
                  <a:srgbClr val="FFFFFF"/>
                </a:highlight>
                <a:latin typeface="Consolas" panose="020B0609020204030204" pitchFamily="49" charset="0"/>
              </a:rPr>
              <a:t>extends</a:t>
            </a:r>
            <a:r>
              <a:rPr lang="en-US" sz="2000" dirty="0">
                <a:solidFill>
                  <a:srgbClr val="000000"/>
                </a:solidFill>
                <a:highlight>
                  <a:srgbClr val="FFFFFF"/>
                </a:highlight>
                <a:latin typeface="Consolas" panose="020B0609020204030204" pitchFamily="49" charset="0"/>
              </a:rPr>
              <a:t> person {</a:t>
            </a:r>
          </a:p>
          <a:p>
            <a:endParaRPr lang="en-US" sz="2000" dirty="0">
              <a:solidFill>
                <a:srgbClr val="000000"/>
              </a:solidFill>
              <a:highlight>
                <a:srgbClr val="FFFFFF"/>
              </a:highlight>
              <a:latin typeface="Consolas" panose="020B0609020204030204" pitchFamily="49" charset="0"/>
            </a:endParaRPr>
          </a:p>
          <a:p>
            <a:r>
              <a:rPr lang="en-US" sz="200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constructor(</a:t>
            </a:r>
            <a:r>
              <a:rPr lang="en-US" sz="2000" dirty="0" err="1">
                <a:solidFill>
                  <a:srgbClr val="000000"/>
                </a:solidFill>
                <a:highlight>
                  <a:srgbClr val="FFFFFF"/>
                </a:highlight>
                <a:latin typeface="Consolas" panose="020B0609020204030204" pitchFamily="49" charset="0"/>
              </a:rPr>
              <a:t>firstName</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lastName</a:t>
            </a:r>
            <a:r>
              <a:rPr lang="en-US" sz="2000" dirty="0">
                <a:solidFill>
                  <a:srgbClr val="000000"/>
                </a:solidFill>
                <a:highlight>
                  <a:srgbClr val="FFFFFF"/>
                </a:highlight>
                <a:latin typeface="Consolas" panose="020B0609020204030204" pitchFamily="49" charset="0"/>
              </a:rPr>
              <a:t>, title, company, email) {</a:t>
            </a:r>
          </a:p>
          <a:p>
            <a:r>
              <a:rPr lang="en-US" sz="2000" dirty="0" smtClean="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super</a:t>
            </a:r>
            <a:r>
              <a:rPr lang="en-US" sz="2000" dirty="0">
                <a:solidFill>
                  <a:srgbClr val="000000"/>
                </a:solidFill>
                <a:highlight>
                  <a:srgbClr val="FFFFFF"/>
                </a:highlight>
                <a:latin typeface="Consolas" panose="020B0609020204030204" pitchFamily="49" charset="0"/>
              </a:rPr>
              <a:t>(</a:t>
            </a:r>
            <a:r>
              <a:rPr lang="en-US" sz="2000" dirty="0" err="1">
                <a:solidFill>
                  <a:srgbClr val="000000"/>
                </a:solidFill>
                <a:highlight>
                  <a:srgbClr val="FFFFFF"/>
                </a:highlight>
                <a:latin typeface="Consolas" panose="020B0609020204030204" pitchFamily="49" charset="0"/>
              </a:rPr>
              <a:t>firstName</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lastName</a:t>
            </a:r>
            <a:r>
              <a:rPr lang="en-US" sz="2000" dirty="0">
                <a:solidFill>
                  <a:srgbClr val="000000"/>
                </a:solidFill>
                <a:highlight>
                  <a:srgbClr val="FFFFFF"/>
                </a:highlight>
                <a:latin typeface="Consolas" panose="020B0609020204030204" pitchFamily="49" charset="0"/>
              </a:rPr>
              <a:t>)</a:t>
            </a:r>
          </a:p>
          <a:p>
            <a:r>
              <a:rPr lang="en-US" sz="2000" dirty="0" smtClean="0">
                <a:solidFill>
                  <a:srgbClr val="000000"/>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this</a:t>
            </a:r>
            <a:r>
              <a:rPr lang="en-US" sz="2000" dirty="0" err="1">
                <a:solidFill>
                  <a:srgbClr val="000000"/>
                </a:solidFill>
                <a:highlight>
                  <a:srgbClr val="FFFFFF"/>
                </a:highlight>
                <a:latin typeface="Consolas" panose="020B0609020204030204" pitchFamily="49" charset="0"/>
              </a:rPr>
              <a:t>.title</a:t>
            </a:r>
            <a:r>
              <a:rPr lang="en-US" sz="2000" dirty="0">
                <a:solidFill>
                  <a:srgbClr val="000000"/>
                </a:solidFill>
                <a:highlight>
                  <a:srgbClr val="FFFFFF"/>
                </a:highlight>
                <a:latin typeface="Consolas" panose="020B0609020204030204" pitchFamily="49" charset="0"/>
              </a:rPr>
              <a:t> = title;</a:t>
            </a:r>
          </a:p>
          <a:p>
            <a:r>
              <a:rPr lang="en-US" sz="2000" dirty="0" smtClean="0">
                <a:solidFill>
                  <a:srgbClr val="000000"/>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this</a:t>
            </a:r>
            <a:r>
              <a:rPr lang="en-US" sz="2000" dirty="0" err="1">
                <a:solidFill>
                  <a:srgbClr val="000000"/>
                </a:solidFill>
                <a:highlight>
                  <a:srgbClr val="FFFFFF"/>
                </a:highlight>
                <a:latin typeface="Consolas" panose="020B0609020204030204" pitchFamily="49" charset="0"/>
              </a:rPr>
              <a:t>.company</a:t>
            </a:r>
            <a:r>
              <a:rPr lang="en-US" sz="2000" dirty="0">
                <a:solidFill>
                  <a:srgbClr val="000000"/>
                </a:solidFill>
                <a:highlight>
                  <a:srgbClr val="FFFFFF"/>
                </a:highlight>
                <a:latin typeface="Consolas" panose="020B0609020204030204" pitchFamily="49" charset="0"/>
              </a:rPr>
              <a:t> = company;</a:t>
            </a:r>
          </a:p>
          <a:p>
            <a:r>
              <a:rPr lang="en-US" sz="2000" dirty="0" smtClean="0">
                <a:solidFill>
                  <a:srgbClr val="000000"/>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this</a:t>
            </a:r>
            <a:r>
              <a:rPr lang="en-US" sz="2000" dirty="0" err="1">
                <a:solidFill>
                  <a:srgbClr val="000000"/>
                </a:solidFill>
                <a:highlight>
                  <a:srgbClr val="FFFFFF"/>
                </a:highlight>
                <a:latin typeface="Consolas" panose="020B0609020204030204" pitchFamily="49" charset="0"/>
              </a:rPr>
              <a:t>.email</a:t>
            </a:r>
            <a:r>
              <a:rPr lang="en-US" sz="2000" dirty="0">
                <a:solidFill>
                  <a:srgbClr val="000000"/>
                </a:solidFill>
                <a:highlight>
                  <a:srgbClr val="FFFFFF"/>
                </a:highlight>
                <a:latin typeface="Consolas" panose="020B0609020204030204" pitchFamily="49" charset="0"/>
              </a:rPr>
              <a:t> = email;</a:t>
            </a:r>
          </a:p>
          <a:p>
            <a:r>
              <a:rPr lang="en-US" sz="200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p>
          <a:p>
            <a:endParaRPr lang="en-US" sz="2000" dirty="0">
              <a:solidFill>
                <a:srgbClr val="000000"/>
              </a:solidFill>
              <a:highlight>
                <a:srgbClr val="FFFFFF"/>
              </a:highlight>
              <a:latin typeface="Consolas" panose="020B0609020204030204" pitchFamily="49" charset="0"/>
            </a:endParaRPr>
          </a:p>
          <a:p>
            <a:r>
              <a:rPr lang="en-US" sz="200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talk() {</a:t>
            </a:r>
          </a:p>
          <a:p>
            <a:r>
              <a:rPr lang="en-US" sz="2000" dirty="0" smtClean="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a:t>
            </a:r>
            <a:r>
              <a:rPr lang="en-US" sz="2000" dirty="0" smtClean="0">
                <a:solidFill>
                  <a:srgbClr val="000000"/>
                </a:solidFill>
                <a:highlight>
                  <a:srgbClr val="FFFFFF"/>
                </a:highlight>
                <a:latin typeface="Consolas" panose="020B0609020204030204" pitchFamily="49" charset="0"/>
              </a:rPr>
              <a:t>${</a:t>
            </a:r>
            <a:r>
              <a:rPr lang="en-US" sz="2000" dirty="0" err="1" smtClean="0">
                <a:solidFill>
                  <a:srgbClr val="0000FF"/>
                </a:solidFill>
                <a:effectLst>
                  <a:outerShdw blurRad="50800" dist="38100" dir="5400000" algn="t" rotWithShape="0">
                    <a:prstClr val="black">
                      <a:alpha val="40000"/>
                    </a:prstClr>
                  </a:outerShdw>
                </a:effectLst>
                <a:highlight>
                  <a:srgbClr val="FFFFFF"/>
                </a:highlight>
                <a:latin typeface="Consolas" panose="020B0609020204030204" pitchFamily="49" charset="0"/>
              </a:rPr>
              <a:t>super</a:t>
            </a:r>
            <a:r>
              <a:rPr lang="en-US" sz="2000" dirty="0" err="1" smtClean="0">
                <a:solidFill>
                  <a:srgbClr val="000000"/>
                </a:solidFill>
                <a:highlight>
                  <a:srgbClr val="FFFFFF"/>
                </a:highlight>
                <a:latin typeface="Consolas" panose="020B0609020204030204" pitchFamily="49" charset="0"/>
              </a:rPr>
              <a:t>.speak</a:t>
            </a:r>
            <a:r>
              <a:rPr lang="en-US" sz="2000" dirty="0" smtClean="0">
                <a:solidFill>
                  <a:srgbClr val="000000"/>
                </a:solidFill>
                <a:highlight>
                  <a:srgbClr val="FFFFFF"/>
                </a:highlight>
                <a:latin typeface="Consolas" panose="020B0609020204030204" pitchFamily="49" charset="0"/>
              </a:rPr>
              <a:t>()}</a:t>
            </a:r>
            <a:r>
              <a:rPr lang="en-US" sz="2000" dirty="0" smtClean="0">
                <a:solidFill>
                  <a:srgbClr val="A31515"/>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I work for </a:t>
            </a:r>
            <a:r>
              <a:rPr lang="en-US" sz="2000" dirty="0">
                <a:solidFill>
                  <a:srgbClr val="000000"/>
                </a:solidFill>
                <a:highlight>
                  <a:srgbClr val="FFFFFF"/>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this</a:t>
            </a:r>
            <a:r>
              <a:rPr lang="en-US" sz="2000" dirty="0" err="1">
                <a:solidFill>
                  <a:srgbClr val="000000"/>
                </a:solidFill>
                <a:highlight>
                  <a:srgbClr val="FFFFFF"/>
                </a:highlight>
                <a:latin typeface="Consolas" panose="020B0609020204030204" pitchFamily="49" charset="0"/>
              </a:rPr>
              <a:t>.company</a:t>
            </a:r>
            <a:r>
              <a:rPr lang="en-US" sz="2000" dirty="0">
                <a:solidFill>
                  <a:srgbClr val="000000"/>
                </a:solidFill>
                <a:highlight>
                  <a:srgbClr val="FFFFFF"/>
                </a:highlight>
                <a:latin typeface="Consolas" panose="020B0609020204030204" pitchFamily="49" charset="0"/>
              </a:rPr>
              <a:t>}</a:t>
            </a:r>
            <a:r>
              <a:rPr lang="en-US" sz="2000" dirty="0">
                <a:solidFill>
                  <a:srgbClr val="A31515"/>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a:t>
            </a:r>
          </a:p>
          <a:p>
            <a:r>
              <a:rPr lang="en-US" sz="200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p>
          <a:p>
            <a:r>
              <a:rPr lang="en-US" sz="2000" dirty="0" smtClean="0">
                <a:solidFill>
                  <a:srgbClr val="000000"/>
                </a:solidFill>
                <a:highlight>
                  <a:srgbClr val="FFFFFF"/>
                </a:highlight>
                <a:latin typeface="Consolas" panose="020B0609020204030204" pitchFamily="49" charset="0"/>
              </a:rPr>
              <a:t>}</a:t>
            </a:r>
            <a:endParaRPr lang="en-US" sz="2000" dirty="0"/>
          </a:p>
          <a:p>
            <a:pPr marL="0" marR="0" lvl="0" indent="0" algn="l" defTabSz="62179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endParaRPr>
          </a:p>
          <a:p>
            <a:pPr lvl="0"/>
            <a:r>
              <a:rPr kumimoji="0" lang="en-US" sz="2000" b="0" i="0" u="none" strike="noStrike" kern="1200" cap="none" spc="0" normalizeH="0" baseline="0" noProof="0" dirty="0" err="1" smtClean="0">
                <a:ln>
                  <a:noFill/>
                </a:ln>
                <a:solidFill>
                  <a:srgbClr val="0000FF"/>
                </a:solidFill>
                <a:effectLst/>
                <a:highlight>
                  <a:srgbClr val="FFFFFF"/>
                </a:highlight>
                <a:uLnTx/>
                <a:uFillTx/>
                <a:latin typeface="Consolas" panose="020B0609020204030204" pitchFamily="49" charset="0"/>
                <a:ea typeface="MS PGothic" pitchFamily="34" charset="-128"/>
                <a:cs typeface="+mn-cs"/>
              </a:rPr>
              <a:t>var</a:t>
            </a:r>
            <a:r>
              <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 c </a:t>
            </a:r>
            <a:r>
              <a:rPr kumimoji="0" lang="en-US" sz="2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S PGothic" pitchFamily="34" charset="-128"/>
                <a:cs typeface="+mn-cs"/>
              </a:rPr>
              <a:t>= </a:t>
            </a:r>
            <a:r>
              <a:rPr kumimoji="0" lang="en-US" sz="20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S PGothic" pitchFamily="34" charset="-128"/>
                <a:cs typeface="+mn-cs"/>
              </a:rPr>
              <a:t>new</a:t>
            </a:r>
            <a:r>
              <a:rPr kumimoji="0" lang="en-US" sz="2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S PGothic" pitchFamily="34" charset="-128"/>
                <a:cs typeface="+mn-cs"/>
              </a:rPr>
              <a:t> </a:t>
            </a:r>
            <a:r>
              <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customer(</a:t>
            </a:r>
            <a:r>
              <a:rPr kumimoji="0" lang="en-US" sz="2000" b="0" i="0" u="none" strike="noStrike" kern="1200" cap="none" spc="0" normalizeH="0" baseline="0" noProof="0" dirty="0">
                <a:ln>
                  <a:noFill/>
                </a:ln>
                <a:solidFill>
                  <a:srgbClr val="A31515"/>
                </a:solidFill>
                <a:effectLst/>
                <a:highlight>
                  <a:srgbClr val="FFFFFF"/>
                </a:highlight>
                <a:uLnTx/>
                <a:uFillTx/>
                <a:latin typeface="Consolas" panose="020B0609020204030204" pitchFamily="49" charset="0"/>
                <a:ea typeface="MS PGothic" pitchFamily="34" charset="-128"/>
                <a:cs typeface="+mn-cs"/>
              </a:rPr>
              <a:t>'Scot'</a:t>
            </a:r>
            <a:r>
              <a:rPr kumimoji="0" lang="en-US" sz="2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S PGothic" pitchFamily="34" charset="-128"/>
                <a:cs typeface="+mn-cs"/>
              </a:rPr>
              <a:t>, </a:t>
            </a:r>
            <a:r>
              <a:rPr kumimoji="0" lang="en-US" sz="2000" b="0" i="0" u="none" strike="noStrike" kern="1200" cap="none" spc="0" normalizeH="0" baseline="0" noProof="0" dirty="0" smtClean="0">
                <a:ln>
                  <a:noFill/>
                </a:ln>
                <a:solidFill>
                  <a:srgbClr val="A31515"/>
                </a:solidFill>
                <a:effectLst/>
                <a:highlight>
                  <a:srgbClr val="FFFFFF"/>
                </a:highlight>
                <a:uLnTx/>
                <a:uFillTx/>
                <a:latin typeface="Consolas" panose="020B0609020204030204" pitchFamily="49" charset="0"/>
                <a:ea typeface="MS PGothic" pitchFamily="34" charset="-128"/>
                <a:cs typeface="+mn-cs"/>
              </a:rPr>
              <a:t>'Hillier</a:t>
            </a:r>
            <a:r>
              <a:rPr lang="en-US" sz="2000" dirty="0">
                <a:solidFill>
                  <a:srgbClr val="A31515"/>
                </a:solidFill>
                <a:highlight>
                  <a:srgbClr val="FFFFFF"/>
                </a:highlight>
                <a:latin typeface="Consolas" panose="020B0609020204030204" pitchFamily="49" charset="0"/>
              </a:rPr>
              <a:t>', </a:t>
            </a:r>
            <a:r>
              <a:rPr lang="en-US" sz="2000" dirty="0" smtClean="0">
                <a:solidFill>
                  <a:srgbClr val="A31515"/>
                </a:solidFill>
                <a:highlight>
                  <a:srgbClr val="FFFFFF"/>
                </a:highlight>
                <a:latin typeface="Consolas" panose="020B0609020204030204" pitchFamily="49" charset="0"/>
              </a:rPr>
              <a:t>'MVP', </a:t>
            </a:r>
          </a:p>
          <a:p>
            <a:pPr lvl="0"/>
            <a:r>
              <a:rPr lang="en-US" sz="2000" dirty="0">
                <a:solidFill>
                  <a:srgbClr val="A31515"/>
                </a:solidFill>
                <a:highlight>
                  <a:srgbClr val="FFFFFF"/>
                </a:highlight>
                <a:latin typeface="Consolas" panose="020B0609020204030204" pitchFamily="49" charset="0"/>
              </a:rPr>
              <a:t> </a:t>
            </a:r>
            <a:r>
              <a:rPr lang="en-US" sz="2000" dirty="0" smtClean="0">
                <a:solidFill>
                  <a:srgbClr val="A31515"/>
                </a:solidFill>
                <a:highlight>
                  <a:srgbClr val="FFFFFF"/>
                </a:highlight>
                <a:latin typeface="Consolas" panose="020B0609020204030204" pitchFamily="49" charset="0"/>
              </a:rPr>
              <a:t>                    'IT Unity', 'scot@scothillier.net'</a:t>
            </a:r>
            <a:r>
              <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a:t>
            </a:r>
            <a:endParaRPr kumimoji="0" lang="en-US" sz="2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S PGothic" pitchFamily="34" charset="-128"/>
              <a:cs typeface="+mn-cs"/>
            </a:endParaRPr>
          </a:p>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alert(</a:t>
            </a:r>
            <a:r>
              <a:rPr lang="en-US" sz="2000" dirty="0" smtClean="0">
                <a:solidFill>
                  <a:srgbClr val="000000"/>
                </a:solidFill>
                <a:highlight>
                  <a:srgbClr val="FFFFFF"/>
                </a:highlight>
                <a:latin typeface="Consolas" panose="020B0609020204030204" pitchFamily="49" charset="0"/>
              </a:rPr>
              <a:t>c</a:t>
            </a:r>
            <a:r>
              <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.talk());</a:t>
            </a:r>
            <a:endParaRPr kumimoji="0" lang="en-US" sz="20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sp>
        <p:nvSpPr>
          <p:cNvPr id="6" name="Content Placeholder 4"/>
          <p:cNvSpPr>
            <a:spLocks noGrp="1"/>
          </p:cNvSpPr>
          <p:nvPr>
            <p:ph sz="quarter" idx="11"/>
          </p:nvPr>
        </p:nvSpPr>
        <p:spPr>
          <a:xfrm>
            <a:off x="725488" y="649288"/>
            <a:ext cx="10969625" cy="457200"/>
          </a:xfrm>
        </p:spPr>
        <p:txBody>
          <a:bodyPr/>
          <a:lstStyle/>
          <a:p>
            <a:r>
              <a:rPr lang="en-US" dirty="0" smtClean="0"/>
              <a:t>Inheritance</a:t>
            </a:r>
            <a:endParaRPr lang="en-US" dirty="0"/>
          </a:p>
        </p:txBody>
      </p:sp>
    </p:spTree>
    <p:extLst>
      <p:ext uri="{BB962C8B-B14F-4D97-AF65-F5344CB8AC3E}">
        <p14:creationId xmlns:p14="http://schemas.microsoft.com/office/powerpoint/2010/main" val="4266753106"/>
      </p:ext>
    </p:extLst>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ADAL JS</a:t>
            </a:r>
            <a:endParaRPr lang="en-US" dirty="0"/>
          </a:p>
        </p:txBody>
      </p:sp>
      <p:sp>
        <p:nvSpPr>
          <p:cNvPr id="3" name="Text Placeholder 2"/>
          <p:cNvSpPr>
            <a:spLocks noGrp="1"/>
          </p:cNvSpPr>
          <p:nvPr>
            <p:ph idx="1"/>
          </p:nvPr>
        </p:nvSpPr>
        <p:spPr/>
        <p:txBody>
          <a:bodyPr/>
          <a:lstStyle/>
          <a:p>
            <a:pPr marL="0" indent="0">
              <a:buNone/>
            </a:pPr>
            <a:r>
              <a:rPr lang="en-US" dirty="0" smtClean="0"/>
              <a:t>JavaScript library specifically for SPAs</a:t>
            </a:r>
          </a:p>
          <a:p>
            <a:pPr marL="621747" lvl="1" indent="0">
              <a:buNone/>
            </a:pPr>
            <a:r>
              <a:rPr lang="en-US" sz="2400" dirty="0" smtClean="0"/>
              <a:t>Uses OAuth2 Implicit </a:t>
            </a:r>
            <a:r>
              <a:rPr lang="en-US" sz="2400" dirty="0"/>
              <a:t>f</a:t>
            </a:r>
            <a:r>
              <a:rPr lang="en-US" sz="2400" dirty="0" smtClean="0"/>
              <a:t>low</a:t>
            </a:r>
          </a:p>
          <a:p>
            <a:pPr marL="0" indent="0">
              <a:buNone/>
            </a:pPr>
            <a:r>
              <a:rPr lang="en-US" dirty="0" smtClean="0"/>
              <a:t>Establishes an authorization context</a:t>
            </a:r>
          </a:p>
          <a:p>
            <a:pPr marL="0" indent="0">
              <a:buNone/>
            </a:pPr>
            <a:r>
              <a:rPr lang="en-US" dirty="0" smtClean="0"/>
              <a:t>Manages access and refresh tokens</a:t>
            </a:r>
          </a:p>
        </p:txBody>
      </p:sp>
    </p:spTree>
    <p:extLst>
      <p:ext uri="{BB962C8B-B14F-4D97-AF65-F5344CB8AC3E}">
        <p14:creationId xmlns:p14="http://schemas.microsoft.com/office/powerpoint/2010/main" val="3668516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p:nvPr>
        </p:nvSpPr>
        <p:spPr bwMode="auto">
          <a:xfrm>
            <a:off x="726239" y="2078929"/>
            <a:ext cx="10776750" cy="14982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4347" tIns="62174" rIns="124347" bIns="62174" numCol="1" anchor="ctr" anchorCtr="0" compatLnSpc="1">
            <a:prstTxWarp prst="textNoShape">
              <a:avLst/>
            </a:prstTxWarp>
          </a:bodyPr>
          <a:lstStyle/>
          <a:p>
            <a:pPr algn="l" eaLnBrk="1" hangingPunct="1"/>
            <a:r>
              <a:rPr lang="en-US" altLang="en-US" dirty="0" smtClean="0">
                <a:latin typeface="Source Sans Pro" pitchFamily="34" charset="0"/>
              </a:rPr>
              <a:t>DEMO</a:t>
            </a:r>
          </a:p>
        </p:txBody>
      </p:sp>
      <p:sp>
        <p:nvSpPr>
          <p:cNvPr id="3" name="Footer Placeholder 4"/>
          <p:cNvSpPr>
            <a:spLocks noGrp="1"/>
          </p:cNvSpPr>
          <p:nvPr>
            <p:ph type="ftr" sz="quarter" idx="4294967295"/>
          </p:nvPr>
        </p:nvSpPr>
        <p:spPr>
          <a:xfrm>
            <a:off x="725461" y="6312343"/>
            <a:ext cx="7904503" cy="371314"/>
          </a:xfrm>
          <a:prstGeom prst="rect">
            <a:avLst/>
          </a:prstGeom>
        </p:spPr>
        <p:txBody>
          <a:bodyPr rtlCol="0"/>
          <a:lstStyle>
            <a:lvl1pPr algn="l" fontAlgn="auto">
              <a:spcBef>
                <a:spcPts val="0"/>
              </a:spcBef>
              <a:spcAft>
                <a:spcPts val="0"/>
              </a:spcAft>
              <a:defRPr sz="1360" b="1" i="0" dirty="0" smtClean="0">
                <a:solidFill>
                  <a:srgbClr val="649840"/>
                </a:solidFill>
                <a:effectLst/>
                <a:latin typeface="+mn-lt"/>
                <a:ea typeface="+mn-ea"/>
                <a:cs typeface="+mn-cs"/>
              </a:defRPr>
            </a:lvl1pPr>
          </a:lstStyle>
          <a:p>
            <a:pPr>
              <a:defRPr/>
            </a:pPr>
            <a:r>
              <a:rPr lang="en-US" kern="0">
                <a:latin typeface="Century Gothic"/>
              </a:rPr>
              <a:t>#ITDEVCON  </a:t>
            </a:r>
          </a:p>
        </p:txBody>
      </p:sp>
      <p:sp>
        <p:nvSpPr>
          <p:cNvPr id="2" name="TextBox 1"/>
          <p:cNvSpPr txBox="1"/>
          <p:nvPr/>
        </p:nvSpPr>
        <p:spPr>
          <a:xfrm>
            <a:off x="839297" y="3934326"/>
            <a:ext cx="1544012" cy="369332"/>
          </a:xfrm>
          <a:prstGeom prst="rect">
            <a:avLst/>
          </a:prstGeom>
          <a:noFill/>
        </p:spPr>
        <p:txBody>
          <a:bodyPr wrap="none" rtlCol="0">
            <a:spAutoFit/>
          </a:bodyPr>
          <a:lstStyle/>
          <a:p>
            <a:r>
              <a:rPr lang="en-US" dirty="0" smtClean="0">
                <a:solidFill>
                  <a:srgbClr val="E0E0E0"/>
                </a:solidFill>
              </a:rPr>
              <a:t>Implicit Flow</a:t>
            </a:r>
            <a:endParaRPr lang="en-US" dirty="0">
              <a:solidFill>
                <a:srgbClr val="E0E0E0"/>
              </a:solidFill>
            </a:endParaRPr>
          </a:p>
        </p:txBody>
      </p:sp>
    </p:spTree>
    <p:extLst>
      <p:ext uri="{BB962C8B-B14F-4D97-AF65-F5344CB8AC3E}">
        <p14:creationId xmlns:p14="http://schemas.microsoft.com/office/powerpoint/2010/main" val="15872528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22617" y="492207"/>
            <a:ext cx="11191240" cy="1165754"/>
          </a:xfrm>
        </p:spPr>
        <p:txBody>
          <a:bodyPr/>
          <a:lstStyle/>
          <a:p>
            <a:r>
              <a:rPr lang="en-US" altLang="en-US" dirty="0" smtClean="0"/>
              <a:t>Summary</a:t>
            </a:r>
          </a:p>
        </p:txBody>
      </p:sp>
      <p:sp>
        <p:nvSpPr>
          <p:cNvPr id="18435" name="Content Placeholder 2"/>
          <p:cNvSpPr>
            <a:spLocks noGrp="1"/>
          </p:cNvSpPr>
          <p:nvPr>
            <p:ph idx="1"/>
          </p:nvPr>
        </p:nvSpPr>
        <p:spPr>
          <a:xfrm>
            <a:off x="295387" y="1632056"/>
            <a:ext cx="11911145" cy="4615523"/>
          </a:xfrm>
        </p:spPr>
        <p:txBody>
          <a:bodyPr/>
          <a:lstStyle/>
          <a:p>
            <a:pPr marL="0" indent="0">
              <a:buNone/>
            </a:pPr>
            <a:r>
              <a:rPr lang="en-US" altLang="en-US" dirty="0" smtClean="0"/>
              <a:t>Enterprise JavaScript</a:t>
            </a:r>
          </a:p>
          <a:p>
            <a:pPr marL="544028" lvl="1" indent="0">
              <a:buNone/>
            </a:pPr>
            <a:r>
              <a:rPr lang="en-US" altLang="en-US" sz="2000" dirty="0" smtClean="0"/>
              <a:t>Classes and Modules</a:t>
            </a:r>
          </a:p>
          <a:p>
            <a:pPr marL="544028" lvl="1" indent="0">
              <a:buNone/>
            </a:pPr>
            <a:r>
              <a:rPr lang="en-US" altLang="en-US" sz="2000" dirty="0" smtClean="0"/>
              <a:t>TypeScript</a:t>
            </a:r>
          </a:p>
          <a:p>
            <a:pPr marL="0" indent="0">
              <a:buNone/>
            </a:pPr>
            <a:r>
              <a:rPr lang="en-US" altLang="en-US" dirty="0" smtClean="0"/>
              <a:t>Angular 2 Framework</a:t>
            </a:r>
          </a:p>
          <a:p>
            <a:pPr marL="544028" lvl="1" indent="0">
              <a:buNone/>
            </a:pPr>
            <a:r>
              <a:rPr lang="en-US" altLang="en-US" sz="2000" dirty="0" smtClean="0"/>
              <a:t>Fundamentals</a:t>
            </a:r>
          </a:p>
          <a:p>
            <a:pPr marL="544028" lvl="1" indent="0">
              <a:buNone/>
            </a:pPr>
            <a:r>
              <a:rPr lang="en-US" altLang="en-US" sz="2000" dirty="0" smtClean="0"/>
              <a:t>Observables</a:t>
            </a:r>
          </a:p>
          <a:p>
            <a:pPr marL="0" indent="0">
              <a:buNone/>
            </a:pPr>
            <a:r>
              <a:rPr lang="en-US" altLang="en-US" dirty="0" smtClean="0"/>
              <a:t>Security and Permissions</a:t>
            </a:r>
          </a:p>
          <a:p>
            <a:pPr marL="544028" lvl="1" indent="0">
              <a:buNone/>
            </a:pPr>
            <a:r>
              <a:rPr lang="en-US" altLang="en-US" sz="2000" dirty="0" smtClean="0"/>
              <a:t>Azure Active Directory</a:t>
            </a:r>
          </a:p>
          <a:p>
            <a:pPr marL="544028" lvl="1" indent="0">
              <a:buNone/>
            </a:pPr>
            <a:r>
              <a:rPr lang="en-US" altLang="en-US" sz="2000" dirty="0" smtClean="0"/>
              <a:t>OpenID Connect</a:t>
            </a:r>
          </a:p>
          <a:p>
            <a:pPr marL="544028" lvl="1" indent="0">
              <a:buNone/>
            </a:pPr>
            <a:r>
              <a:rPr lang="en-US" altLang="en-US" sz="2000" dirty="0" smtClean="0"/>
              <a:t>OAuth</a:t>
            </a:r>
          </a:p>
        </p:txBody>
      </p:sp>
    </p:spTree>
    <p:extLst>
      <p:ext uri="{BB962C8B-B14F-4D97-AF65-F5344CB8AC3E}">
        <p14:creationId xmlns:p14="http://schemas.microsoft.com/office/powerpoint/2010/main" val="20008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pPr marL="0" indent="0">
              <a:buNone/>
            </a:pPr>
            <a:r>
              <a:rPr lang="en-US" dirty="0" smtClean="0"/>
              <a:t>Internal</a:t>
            </a:r>
          </a:p>
          <a:p>
            <a:pPr marL="544028" lvl="1" indent="0">
              <a:buNone/>
            </a:pPr>
            <a:r>
              <a:rPr lang="en-US" sz="2400" dirty="0" smtClean="0"/>
              <a:t>Used to encapsulate code</a:t>
            </a:r>
          </a:p>
          <a:p>
            <a:pPr marL="544028" lvl="1" indent="0">
              <a:buNone/>
            </a:pPr>
            <a:r>
              <a:rPr lang="en-US" sz="2400" dirty="0" smtClean="0"/>
              <a:t>Prevents global namespace pollution</a:t>
            </a:r>
          </a:p>
          <a:p>
            <a:pPr marL="544028" lvl="1" indent="0">
              <a:buNone/>
            </a:pPr>
            <a:r>
              <a:rPr lang="en-US" sz="2400" dirty="0" smtClean="0"/>
              <a:t>Loaded through a </a:t>
            </a:r>
            <a:r>
              <a:rPr lang="en-US" sz="2400" dirty="0" smtClean="0">
                <a:latin typeface="Consolas" panose="020B0609020204030204" pitchFamily="49" charset="0"/>
              </a:rPr>
              <a:t>Script</a:t>
            </a:r>
            <a:r>
              <a:rPr lang="en-US" sz="2400" dirty="0" smtClean="0"/>
              <a:t> tag</a:t>
            </a:r>
          </a:p>
          <a:p>
            <a:pPr marL="0" indent="0">
              <a:buNone/>
            </a:pPr>
            <a:r>
              <a:rPr lang="en-US" dirty="0" smtClean="0"/>
              <a:t>External</a:t>
            </a:r>
          </a:p>
          <a:p>
            <a:pPr marL="621747" lvl="1" indent="0">
              <a:buNone/>
            </a:pPr>
            <a:r>
              <a:rPr lang="en-US" sz="2400" dirty="0"/>
              <a:t>Small units of independent, reusable code</a:t>
            </a:r>
          </a:p>
          <a:p>
            <a:pPr marL="621747" lvl="1" indent="0">
              <a:buNone/>
            </a:pPr>
            <a:r>
              <a:rPr lang="en-US" sz="2400" dirty="0"/>
              <a:t>Supports the pattern of “component” development</a:t>
            </a:r>
          </a:p>
          <a:p>
            <a:pPr marL="621747" lvl="1" indent="0">
              <a:buNone/>
            </a:pPr>
            <a:r>
              <a:rPr lang="en-US" sz="2400" dirty="0" smtClean="0"/>
              <a:t>Loaded using an </a:t>
            </a:r>
            <a:r>
              <a:rPr lang="en-US" sz="2400" dirty="0" err="1" smtClean="0"/>
              <a:t>async</a:t>
            </a:r>
            <a:r>
              <a:rPr lang="en-US" sz="2400" dirty="0" smtClean="0"/>
              <a:t> module loader component</a:t>
            </a:r>
            <a:endParaRPr lang="en-US" sz="2400" dirty="0"/>
          </a:p>
          <a:p>
            <a:pPr marL="544028" lvl="1" indent="0">
              <a:buNone/>
            </a:pPr>
            <a:endParaRPr lang="en-US" sz="2400" dirty="0"/>
          </a:p>
        </p:txBody>
      </p:sp>
    </p:spTree>
    <p:extLst>
      <p:ext uri="{BB962C8B-B14F-4D97-AF65-F5344CB8AC3E}">
        <p14:creationId xmlns:p14="http://schemas.microsoft.com/office/powerpoint/2010/main" val="3140386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a:t>Using the Revealing Module </a:t>
            </a:r>
            <a:r>
              <a:rPr lang="en-US" dirty="0" smtClean="0"/>
              <a:t>Pattern</a:t>
            </a:r>
            <a:endParaRPr lang="en-US" dirty="0"/>
          </a:p>
        </p:txBody>
      </p:sp>
      <p:sp>
        <p:nvSpPr>
          <p:cNvPr id="4" name="Rectangle 1"/>
          <p:cNvSpPr>
            <a:spLocks noChangeArrowheads="1"/>
          </p:cNvSpPr>
          <p:nvPr/>
        </p:nvSpPr>
        <p:spPr bwMode="auto">
          <a:xfrm>
            <a:off x="579437" y="1208286"/>
            <a:ext cx="8789586"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eaLnBrk="0" hangingPunct="0"/>
            <a:r>
              <a:rPr lang="en-US" altLang="en-US" sz="2000" dirty="0" smtClean="0">
                <a:solidFill>
                  <a:srgbClr val="008000"/>
                </a:solidFill>
                <a:latin typeface="Consolas" panose="020B0609020204030204" pitchFamily="49" charset="0"/>
                <a:cs typeface="Consolas" panose="020B0609020204030204" pitchFamily="49" charset="0"/>
              </a:rPr>
              <a:t>//namespace</a:t>
            </a:r>
          </a:p>
          <a:p>
            <a:pPr lvl="0" defTabSz="914400" eaLnBrk="0" hangingPunct="0"/>
            <a:r>
              <a:rPr kumimoji="0" lang="en-US" altLang="en-US" sz="2000" b="0" i="0" u="none" strike="noStrike" kern="1200" cap="none" spc="0" normalizeH="0" baseline="0" noProof="0" dirty="0" err="1" smtClean="0">
                <a:ln>
                  <a:noFill/>
                </a:ln>
                <a:solidFill>
                  <a:srgbClr val="0000FF"/>
                </a:solidFill>
                <a:effectLst/>
                <a:uLnTx/>
                <a:uFillTx/>
                <a:latin typeface="Consolas" panose="020B0609020204030204" pitchFamily="49" charset="0"/>
                <a:ea typeface="MS PGothic" pitchFamily="34" charset="-128"/>
                <a:cs typeface="Consolas" panose="020B0609020204030204" pitchFamily="49" charset="0"/>
              </a:rPr>
              <a:t>var</a:t>
            </a: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Wingtip = </a:t>
            </a:r>
            <a:r>
              <a:rPr kumimoji="0" lang="en-US" altLang="en-US" sz="2000" b="0" i="0" u="none" strike="noStrike" kern="1200" cap="none" spc="0" normalizeH="0" baseline="0" noProof="0" dirty="0" err="1"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window.Wingtip</a:t>
            </a: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 {};</a:t>
            </a:r>
            <a:endParaRPr kumimoji="0" lang="en-US" altLang="en-US" sz="2000" b="0" i="0" u="none" strike="noStrike" kern="1200" cap="none" spc="0" normalizeH="0" baseline="0" noProof="0" dirty="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err="1"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Wingtip.Customer</a:t>
            </a: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 </a:t>
            </a:r>
            <a:r>
              <a:rPr kumimoji="0" lang="en-US" altLang="en-US" sz="2000" b="0" i="0" u="none" strike="noStrike" kern="1200" cap="none" spc="0" normalizeH="0" baseline="0" noProof="0" dirty="0" smtClean="0">
                <a:ln>
                  <a:noFill/>
                </a:ln>
                <a:solidFill>
                  <a:srgbClr val="0000FF"/>
                </a:solidFill>
                <a:effectLst/>
                <a:uLnTx/>
                <a:uFillTx/>
                <a:latin typeface="Consolas" panose="020B0609020204030204" pitchFamily="49" charset="0"/>
                <a:ea typeface="MS PGothic" pitchFamily="34" charset="-128"/>
                <a:cs typeface="Consolas" panose="020B0609020204030204" pitchFamily="49" charset="0"/>
              </a:rPr>
              <a:t>function</a:t>
            </a: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a:t>
            </a:r>
            <a:r>
              <a:rPr kumimoji="0" lang="en-US" altLang="en-US" sz="2000" b="0" i="0" u="none" strike="noStrike" kern="1200" cap="none" spc="0" normalizeH="0" baseline="0" noProof="0" dirty="0" smtClean="0">
                <a:ln>
                  <a:noFill/>
                </a:ln>
                <a:solidFill>
                  <a:srgbClr val="008000"/>
                </a:solidFill>
                <a:effectLst/>
                <a:uLnTx/>
                <a:uFillTx/>
                <a:latin typeface="Consolas" panose="020B0609020204030204" pitchFamily="49" charset="0"/>
                <a:ea typeface="MS PGothic" pitchFamily="34" charset="-128"/>
                <a:cs typeface="Consolas" panose="020B0609020204030204" pitchFamily="49" charset="0"/>
              </a:rPr>
              <a:t>//private members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a:t>
            </a:r>
            <a:r>
              <a:rPr kumimoji="0" lang="en-US" altLang="en-US" sz="2000" b="0" i="0" u="none" strike="noStrike" kern="1200" cap="none" spc="0" normalizeH="0" baseline="0" noProof="0" dirty="0" err="1" smtClean="0">
                <a:ln>
                  <a:noFill/>
                </a:ln>
                <a:solidFill>
                  <a:srgbClr val="0000FF"/>
                </a:solidFill>
                <a:effectLst/>
                <a:uLnTx/>
                <a:uFillTx/>
                <a:latin typeface="Consolas" panose="020B0609020204030204" pitchFamily="49" charset="0"/>
                <a:ea typeface="MS PGothic" pitchFamily="34" charset="-128"/>
                <a:cs typeface="Consolas" panose="020B0609020204030204" pitchFamily="49" charset="0"/>
              </a:rPr>
              <a:t>var</a:t>
            </a: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name,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a:t>
            </a:r>
            <a:r>
              <a:rPr kumimoji="0" lang="en-US" altLang="en-US" sz="2000" b="0" i="0" u="none" strike="noStrike" kern="1200" cap="none" spc="0" normalizeH="0" baseline="0" noProof="0" dirty="0" err="1"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setname</a:t>
            </a: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 </a:t>
            </a:r>
            <a:r>
              <a:rPr kumimoji="0" lang="en-US" altLang="en-US" sz="2000" b="0" i="0" u="none" strike="noStrike" kern="1200" cap="none" spc="0" normalizeH="0" baseline="0" noProof="0" dirty="0" smtClean="0">
                <a:ln>
                  <a:noFill/>
                </a:ln>
                <a:solidFill>
                  <a:srgbClr val="0000FF"/>
                </a:solidFill>
                <a:effectLst/>
                <a:uLnTx/>
                <a:uFillTx/>
                <a:latin typeface="Consolas" panose="020B0609020204030204" pitchFamily="49" charset="0"/>
                <a:ea typeface="MS PGothic" pitchFamily="34" charset="-128"/>
                <a:cs typeface="Consolas" panose="020B0609020204030204" pitchFamily="49" charset="0"/>
              </a:rPr>
              <a:t>function</a:t>
            </a: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(n) { name = n;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a:t>
            </a:r>
            <a:r>
              <a:rPr kumimoji="0" lang="en-US" altLang="en-US" sz="2000" b="0" i="0" u="none" strike="noStrike" kern="1200" cap="none" spc="0" normalizeH="0" baseline="0" noProof="0" dirty="0" err="1"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getname</a:t>
            </a: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 </a:t>
            </a:r>
            <a:r>
              <a:rPr kumimoji="0" lang="en-US" altLang="en-US" sz="2000" b="0" i="0" u="none" strike="noStrike" kern="1200" cap="none" spc="0" normalizeH="0" baseline="0" noProof="0" dirty="0" smtClean="0">
                <a:ln>
                  <a:noFill/>
                </a:ln>
                <a:solidFill>
                  <a:srgbClr val="0000FF"/>
                </a:solidFill>
                <a:effectLst/>
                <a:uLnTx/>
                <a:uFillTx/>
                <a:latin typeface="Consolas" panose="020B0609020204030204" pitchFamily="49" charset="0"/>
                <a:ea typeface="MS PGothic" pitchFamily="34" charset="-128"/>
                <a:cs typeface="Consolas" panose="020B0609020204030204" pitchFamily="49" charset="0"/>
              </a:rPr>
              <a:t>function</a:t>
            </a: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 { </a:t>
            </a:r>
            <a:r>
              <a:rPr kumimoji="0" lang="en-US" altLang="en-US" sz="2000" b="0" i="0" u="none" strike="noStrike" kern="1200" cap="none" spc="0" normalizeH="0" baseline="0" noProof="0" dirty="0" smtClean="0">
                <a:ln>
                  <a:noFill/>
                </a:ln>
                <a:solidFill>
                  <a:srgbClr val="0000FF"/>
                </a:solidFill>
                <a:effectLst/>
                <a:uLnTx/>
                <a:uFillTx/>
                <a:latin typeface="Consolas" panose="020B0609020204030204" pitchFamily="49" charset="0"/>
                <a:ea typeface="MS PGothic" pitchFamily="34" charset="-128"/>
                <a:cs typeface="Consolas" panose="020B0609020204030204" pitchFamily="49" charset="0"/>
              </a:rPr>
              <a:t>return</a:t>
            </a: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name;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talk = </a:t>
            </a:r>
            <a:r>
              <a:rPr kumimoji="0" lang="en-US" altLang="en-US" sz="2000" b="0" i="0" u="none" strike="noStrike" kern="1200" cap="none" spc="0" normalizeH="0" baseline="0" noProof="0" dirty="0" smtClean="0">
                <a:ln>
                  <a:noFill/>
                </a:ln>
                <a:solidFill>
                  <a:srgbClr val="0000FF"/>
                </a:solidFill>
                <a:effectLst/>
                <a:uLnTx/>
                <a:uFillTx/>
                <a:latin typeface="Consolas" panose="020B0609020204030204" pitchFamily="49" charset="0"/>
                <a:ea typeface="MS PGothic" pitchFamily="34" charset="-128"/>
                <a:cs typeface="Consolas" panose="020B0609020204030204" pitchFamily="49" charset="0"/>
              </a:rPr>
              <a:t>function</a:t>
            </a: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 { alert(</a:t>
            </a:r>
            <a:r>
              <a:rPr kumimoji="0" lang="en-US" altLang="en-US" sz="2000" b="0" i="0" u="none" strike="noStrike" kern="1200" cap="none" spc="0" normalizeH="0" baseline="0" noProof="0" dirty="0" smtClean="0">
                <a:ln>
                  <a:noFill/>
                </a:ln>
                <a:solidFill>
                  <a:srgbClr val="A31515"/>
                </a:solidFill>
                <a:effectLst/>
                <a:uLnTx/>
                <a:uFillTx/>
                <a:latin typeface="Consolas" panose="020B0609020204030204" pitchFamily="49" charset="0"/>
                <a:ea typeface="MS PGothic" pitchFamily="34" charset="-128"/>
                <a:cs typeface="Consolas" panose="020B0609020204030204" pitchFamily="49" charset="0"/>
              </a:rPr>
              <a:t>"My name is "</a:t>
            </a: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 name);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a:t>
            </a:r>
            <a:r>
              <a:rPr kumimoji="0" lang="en-US" altLang="en-US" sz="2000" b="0" i="0" u="none" strike="noStrike" kern="1200" cap="none" spc="0" normalizeH="0" baseline="0" noProof="0" dirty="0" smtClean="0">
                <a:ln>
                  <a:noFill/>
                </a:ln>
                <a:solidFill>
                  <a:srgbClr val="008000"/>
                </a:solidFill>
                <a:effectLst/>
                <a:uLnTx/>
                <a:uFillTx/>
                <a:latin typeface="Consolas" panose="020B0609020204030204" pitchFamily="49" charset="0"/>
                <a:ea typeface="MS PGothic" pitchFamily="34" charset="-128"/>
                <a:cs typeface="Consolas" panose="020B0609020204030204" pitchFamily="49" charset="0"/>
              </a:rPr>
              <a:t>//public interface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a:t>
            </a:r>
            <a:r>
              <a:rPr kumimoji="0" lang="en-US" altLang="en-US" sz="2000" b="0" i="0" u="none" strike="noStrike" kern="1200" cap="none" spc="0" normalizeH="0" baseline="0" noProof="0" dirty="0" smtClean="0">
                <a:ln>
                  <a:noFill/>
                </a:ln>
                <a:solidFill>
                  <a:srgbClr val="0000FF"/>
                </a:solidFill>
                <a:effectLst/>
                <a:uLnTx/>
                <a:uFillTx/>
                <a:latin typeface="Consolas" panose="020B0609020204030204" pitchFamily="49" charset="0"/>
                <a:ea typeface="MS PGothic" pitchFamily="34" charset="-128"/>
                <a:cs typeface="Consolas" panose="020B0609020204030204" pitchFamily="49" charset="0"/>
              </a:rPr>
              <a:t>return</a:t>
            </a: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a:t>
            </a:r>
            <a:r>
              <a:rPr kumimoji="0" lang="en-US" altLang="en-US" sz="2000" b="0" i="0" u="none" strike="noStrike" kern="1200" cap="none" spc="0" normalizeH="0" baseline="0" noProof="0" dirty="0" err="1"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set_name</a:t>
            </a: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a:t>
            </a:r>
            <a:r>
              <a:rPr kumimoji="0" lang="en-US" altLang="en-US" sz="2000" b="0" i="0" u="none" strike="noStrike" kern="1200" cap="none" spc="0" normalizeH="0" baseline="0" noProof="0" dirty="0" err="1"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setname</a:t>
            </a: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a:t>
            </a:r>
            <a:r>
              <a:rPr kumimoji="0" lang="en-US" altLang="en-US" sz="2000" b="0" i="0" u="none" strike="noStrike" kern="1200" cap="none" spc="0" normalizeH="0" baseline="0" noProof="0" dirty="0" err="1"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get_name</a:t>
            </a: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a:t>
            </a:r>
            <a:r>
              <a:rPr kumimoji="0" lang="en-US" altLang="en-US" sz="2000" b="0" i="0" u="none" strike="noStrike" kern="1200" cap="none" spc="0" normalizeH="0" baseline="0" noProof="0" dirty="0" err="1"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getname</a:t>
            </a: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speak: talk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altLang="en-US" sz="20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err="1" smtClean="0">
                <a:ln>
                  <a:noFill/>
                </a:ln>
                <a:solidFill>
                  <a:srgbClr val="000000"/>
                </a:solidFill>
                <a:effectLst/>
                <a:uLnTx/>
                <a:uFillTx/>
                <a:latin typeface="Consolas" panose="020B0609020204030204" pitchFamily="49" charset="0"/>
                <a:ea typeface="MS PGothic" pitchFamily="34" charset="-128"/>
                <a:cs typeface="+mn-cs"/>
              </a:rPr>
              <a:t>Wingtip.Customer.speak</a:t>
            </a: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mn-cs"/>
              </a:rPr>
              <a:t>();</a:t>
            </a:r>
            <a:endParaRPr kumimoji="0" lang="en-US" altLang="en-US" sz="2000" b="0" i="0" u="none" strike="noStrike" kern="1200" cap="none" spc="0" normalizeH="0" baseline="0" noProof="0" dirty="0" smtClean="0">
              <a:ln>
                <a:noFill/>
              </a:ln>
              <a:solidFill>
                <a:prstClr val="black"/>
              </a:solidFill>
              <a:effectLst/>
              <a:uLnTx/>
              <a:uFillTx/>
              <a:latin typeface="Arial" panose="020B0604020202020204" pitchFamily="34" charset="0"/>
              <a:ea typeface="MS PGothic" pitchFamily="34" charset="-128"/>
              <a:cs typeface="+mn-cs"/>
            </a:endParaRPr>
          </a:p>
        </p:txBody>
      </p:sp>
      <p:sp>
        <p:nvSpPr>
          <p:cNvPr id="5" name="Content Placeholder 4"/>
          <p:cNvSpPr>
            <a:spLocks noGrp="1"/>
          </p:cNvSpPr>
          <p:nvPr>
            <p:ph sz="quarter" idx="11"/>
          </p:nvPr>
        </p:nvSpPr>
        <p:spPr>
          <a:xfrm>
            <a:off x="725488" y="649288"/>
            <a:ext cx="10969625" cy="457200"/>
          </a:xfrm>
        </p:spPr>
        <p:txBody>
          <a:bodyPr/>
          <a:lstStyle/>
          <a:p>
            <a:r>
              <a:rPr lang="en-US" dirty="0" smtClean="0"/>
              <a:t>Internal Module</a:t>
            </a:r>
            <a:endParaRPr lang="en-US" dirty="0"/>
          </a:p>
        </p:txBody>
      </p:sp>
    </p:spTree>
    <p:extLst>
      <p:ext uri="{BB962C8B-B14F-4D97-AF65-F5344CB8AC3E}">
        <p14:creationId xmlns:p14="http://schemas.microsoft.com/office/powerpoint/2010/main" val="113248365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itle Master">
  <a:themeElements>
    <a:clrScheme name="Connections Colors">
      <a:dk1>
        <a:sysClr val="windowText" lastClr="000000"/>
      </a:dk1>
      <a:lt1>
        <a:srgbClr val="CECFCD"/>
      </a:lt1>
      <a:dk2>
        <a:srgbClr val="0D395E"/>
      </a:dk2>
      <a:lt2>
        <a:srgbClr val="39A8FF"/>
      </a:lt2>
      <a:accent1>
        <a:srgbClr val="5D8825"/>
      </a:accent1>
      <a:accent2>
        <a:srgbClr val="E6E6E6"/>
      </a:accent2>
      <a:accent3>
        <a:srgbClr val="C8C8C8"/>
      </a:accent3>
      <a:accent4>
        <a:srgbClr val="AFAFAF"/>
      </a:accent4>
      <a:accent5>
        <a:srgbClr val="7D7D7D"/>
      </a:accent5>
      <a:accent6>
        <a:srgbClr val="E89019"/>
      </a:accent6>
      <a:hlink>
        <a:srgbClr val="C8C8C8"/>
      </a:hlink>
      <a:folHlink>
        <a:srgbClr val="E6E6E6"/>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ontent Master">
  <a:themeElements>
    <a:clrScheme name="Windows IT Pro 1">
      <a:dk1>
        <a:sysClr val="windowText" lastClr="000000"/>
      </a:dk1>
      <a:lt1>
        <a:sysClr val="window" lastClr="FFFFFF"/>
      </a:lt1>
      <a:dk2>
        <a:srgbClr val="0C4B72"/>
      </a:dk2>
      <a:lt2>
        <a:srgbClr val="45B8FF"/>
      </a:lt2>
      <a:accent1>
        <a:srgbClr val="969696"/>
      </a:accent1>
      <a:accent2>
        <a:srgbClr val="E6E6E6"/>
      </a:accent2>
      <a:accent3>
        <a:srgbClr val="C8C8C8"/>
      </a:accent3>
      <a:accent4>
        <a:srgbClr val="AFAFAF"/>
      </a:accent4>
      <a:accent5>
        <a:srgbClr val="7D7D7D"/>
      </a:accent5>
      <a:accent6>
        <a:srgbClr val="EEA11F"/>
      </a:accent6>
      <a:hlink>
        <a:srgbClr val="C8C8C8"/>
      </a:hlink>
      <a:folHlink>
        <a:srgbClr val="E6E6E6"/>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Section Divider Master">
  <a:themeElements>
    <a:clrScheme name="Windows IT Pro 1">
      <a:dk1>
        <a:sysClr val="windowText" lastClr="000000"/>
      </a:dk1>
      <a:lt1>
        <a:sysClr val="window" lastClr="FFFFFF"/>
      </a:lt1>
      <a:dk2>
        <a:srgbClr val="0C4B72"/>
      </a:dk2>
      <a:lt2>
        <a:srgbClr val="45B8FF"/>
      </a:lt2>
      <a:accent1>
        <a:srgbClr val="969696"/>
      </a:accent1>
      <a:accent2>
        <a:srgbClr val="E6E6E6"/>
      </a:accent2>
      <a:accent3>
        <a:srgbClr val="C8C8C8"/>
      </a:accent3>
      <a:accent4>
        <a:srgbClr val="AFAFAF"/>
      </a:accent4>
      <a:accent5>
        <a:srgbClr val="7D7D7D"/>
      </a:accent5>
      <a:accent6>
        <a:srgbClr val="EEA11F"/>
      </a:accent6>
      <a:hlink>
        <a:srgbClr val="C8C8C8"/>
      </a:hlink>
      <a:folHlink>
        <a:srgbClr val="E6E6E6"/>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1_Content Master">
  <a:themeElements>
    <a:clrScheme name="Windows IT Pro 1">
      <a:dk1>
        <a:sysClr val="windowText" lastClr="000000"/>
      </a:dk1>
      <a:lt1>
        <a:sysClr val="window" lastClr="FFFFFF"/>
      </a:lt1>
      <a:dk2>
        <a:srgbClr val="0C4B72"/>
      </a:dk2>
      <a:lt2>
        <a:srgbClr val="45B8FF"/>
      </a:lt2>
      <a:accent1>
        <a:srgbClr val="969696"/>
      </a:accent1>
      <a:accent2>
        <a:srgbClr val="E6E6E6"/>
      </a:accent2>
      <a:accent3>
        <a:srgbClr val="C8C8C8"/>
      </a:accent3>
      <a:accent4>
        <a:srgbClr val="AFAFAF"/>
      </a:accent4>
      <a:accent5>
        <a:srgbClr val="7D7D7D"/>
      </a:accent5>
      <a:accent6>
        <a:srgbClr val="EEA11F"/>
      </a:accent6>
      <a:hlink>
        <a:srgbClr val="C8C8C8"/>
      </a:hlink>
      <a:folHlink>
        <a:srgbClr val="E6E6E6"/>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2_Content Master">
  <a:themeElements>
    <a:clrScheme name="Windows IT Pro 1">
      <a:dk1>
        <a:sysClr val="windowText" lastClr="000000"/>
      </a:dk1>
      <a:lt1>
        <a:sysClr val="window" lastClr="FFFFFF"/>
      </a:lt1>
      <a:dk2>
        <a:srgbClr val="0C4B72"/>
      </a:dk2>
      <a:lt2>
        <a:srgbClr val="45B8FF"/>
      </a:lt2>
      <a:accent1>
        <a:srgbClr val="969696"/>
      </a:accent1>
      <a:accent2>
        <a:srgbClr val="E6E6E6"/>
      </a:accent2>
      <a:accent3>
        <a:srgbClr val="C8C8C8"/>
      </a:accent3>
      <a:accent4>
        <a:srgbClr val="AFAFAF"/>
      </a:accent4>
      <a:accent5>
        <a:srgbClr val="7D7D7D"/>
      </a:accent5>
      <a:accent6>
        <a:srgbClr val="EEA11F"/>
      </a:accent6>
      <a:hlink>
        <a:srgbClr val="C8C8C8"/>
      </a:hlink>
      <a:folHlink>
        <a:srgbClr val="E6E6E6"/>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3658</TotalTime>
  <Words>3323</Words>
  <Application>Microsoft Office PowerPoint</Application>
  <PresentationFormat>Custom</PresentationFormat>
  <Paragraphs>785</Paragraphs>
  <Slides>72</Slides>
  <Notes>18</Notes>
  <HiddenSlides>0</HiddenSlides>
  <MMClips>0</MMClips>
  <ScaleCrop>false</ScaleCrop>
  <HeadingPairs>
    <vt:vector size="6" baseType="variant">
      <vt:variant>
        <vt:lpstr>Fonts Used</vt:lpstr>
      </vt:variant>
      <vt:variant>
        <vt:i4>10</vt:i4>
      </vt:variant>
      <vt:variant>
        <vt:lpstr>Theme</vt:lpstr>
      </vt:variant>
      <vt:variant>
        <vt:i4>7</vt:i4>
      </vt:variant>
      <vt:variant>
        <vt:lpstr>Slide Titles</vt:lpstr>
      </vt:variant>
      <vt:variant>
        <vt:i4>72</vt:i4>
      </vt:variant>
    </vt:vector>
  </HeadingPairs>
  <TitlesOfParts>
    <vt:vector size="89" baseType="lpstr">
      <vt:lpstr>MS PGothic</vt:lpstr>
      <vt:lpstr>MS PGothic</vt:lpstr>
      <vt:lpstr>Arial</vt:lpstr>
      <vt:lpstr>Arial Black</vt:lpstr>
      <vt:lpstr>Calibri</vt:lpstr>
      <vt:lpstr>Century Gothic</vt:lpstr>
      <vt:lpstr>Consolas</vt:lpstr>
      <vt:lpstr>Segoe UI</vt:lpstr>
      <vt:lpstr>Source Sans Pro</vt:lpstr>
      <vt:lpstr>Wingdings</vt:lpstr>
      <vt:lpstr>Title Master</vt:lpstr>
      <vt:lpstr>1_Custom Design</vt:lpstr>
      <vt:lpstr>Content Master</vt:lpstr>
      <vt:lpstr>Section Divider Master</vt:lpstr>
      <vt:lpstr>Custom Design</vt:lpstr>
      <vt:lpstr>1_Content Master</vt:lpstr>
      <vt:lpstr>2_Content Master</vt:lpstr>
      <vt:lpstr>Hillier Building Applications for Office 365  and SharePoint with Angular 2</vt:lpstr>
      <vt:lpstr>PowerPoint Presentation</vt:lpstr>
      <vt:lpstr>Agenda</vt:lpstr>
      <vt:lpstr>Enterprise JavaScript</vt:lpstr>
      <vt:lpstr>ECMAScript 2015 </vt:lpstr>
      <vt:lpstr>PowerPoint Presentation</vt:lpstr>
      <vt:lpstr>PowerPoint Presentation</vt:lpstr>
      <vt:lpstr>Modules</vt:lpstr>
      <vt:lpstr>Using the Revealing Module Pattern</vt:lpstr>
      <vt:lpstr>External Modules</vt:lpstr>
      <vt:lpstr>PowerPoint Presentation</vt:lpstr>
      <vt:lpstr>PowerPoint Presentation</vt:lpstr>
      <vt:lpstr>PowerPoint Presentation</vt:lpstr>
      <vt:lpstr>PowerPoint Presentation</vt:lpstr>
      <vt:lpstr>PowerPoint Presentation</vt:lpstr>
      <vt:lpstr>DEMO</vt:lpstr>
      <vt:lpstr>Enterprise JavaScript</vt:lpstr>
      <vt:lpstr>Introduction to TypeScript</vt:lpstr>
      <vt:lpstr>PowerPoint Presentation</vt:lpstr>
      <vt:lpstr>PowerPoint Presentation</vt:lpstr>
      <vt:lpstr>PowerPoint Presentation</vt:lpstr>
      <vt:lpstr>PowerPoint Presentation</vt:lpstr>
      <vt:lpstr>PowerPoint Presentation</vt:lpstr>
      <vt:lpstr>Type Definition Files</vt:lpstr>
      <vt:lpstr>DEMO</vt:lpstr>
      <vt:lpstr>Angular 2 Framework</vt:lpstr>
      <vt:lpstr>Introducing Angular 2</vt:lpstr>
      <vt:lpstr>Single-Page Applications</vt:lpstr>
      <vt:lpstr>MV* with Angular 2</vt:lpstr>
      <vt:lpstr>Angular Building Blocks</vt:lpstr>
      <vt:lpstr>PowerPoint Presentation</vt:lpstr>
      <vt:lpstr>PowerPoint Presentation</vt:lpstr>
      <vt:lpstr>Important Built-in Directives</vt:lpstr>
      <vt:lpstr>DEMO</vt:lpstr>
      <vt:lpstr>PowerPoint Presentation</vt:lpstr>
      <vt:lpstr>PowerPoint Presentation</vt:lpstr>
      <vt:lpstr>DEMO</vt:lpstr>
      <vt:lpstr>Angular 2 Framework</vt:lpstr>
      <vt:lpstr>Observables</vt:lpstr>
      <vt:lpstr>PowerPoint Presentation</vt:lpstr>
      <vt:lpstr>PowerPoint Presentation</vt:lpstr>
      <vt:lpstr>PowerPoint Presentation</vt:lpstr>
      <vt:lpstr>DEMO</vt:lpstr>
      <vt:lpstr>Security and Permissions</vt:lpstr>
      <vt:lpstr>Azure Active Directory (Azure AD)</vt:lpstr>
      <vt:lpstr>OAuth and OpenID Connect</vt:lpstr>
      <vt:lpstr>What is OAuth 2.0?</vt:lpstr>
      <vt:lpstr>What is OpenID Connect?</vt:lpstr>
      <vt:lpstr>Application Registration</vt:lpstr>
      <vt:lpstr>DEMO</vt:lpstr>
      <vt:lpstr>Security and Permissions</vt:lpstr>
      <vt:lpstr>OpenID Connect Actors</vt:lpstr>
      <vt:lpstr>Authentication Request</vt:lpstr>
      <vt:lpstr>PowerPoint Presentation</vt:lpstr>
      <vt:lpstr>PowerPoint Presentation</vt:lpstr>
      <vt:lpstr>PowerPoint Presentation</vt:lpstr>
      <vt:lpstr>PowerPoint Presentation</vt:lpstr>
      <vt:lpstr>DEMO</vt:lpstr>
      <vt:lpstr>Security and Permissions</vt:lpstr>
      <vt:lpstr>OAuth 2.0 Actors</vt:lpstr>
      <vt:lpstr>OAuth 2.0 Tokens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Implicit Flow</vt:lpstr>
      <vt:lpstr>Introducing ADAL JS</vt:lpstr>
      <vt:lpstr>DEMO</vt:lpstr>
      <vt:lpstr>Summary</vt:lpstr>
    </vt:vector>
  </TitlesOfParts>
  <Company>Penton Media,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Scot Hillier</cp:lastModifiedBy>
  <cp:revision>185</cp:revision>
  <dcterms:created xsi:type="dcterms:W3CDTF">2014-05-12T20:17:35Z</dcterms:created>
  <dcterms:modified xsi:type="dcterms:W3CDTF">2016-03-31T15:16:57Z</dcterms:modified>
</cp:coreProperties>
</file>