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4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5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6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4" r:id="rId5"/>
    <p:sldMasterId id="2147484332" r:id="rId6"/>
    <p:sldMasterId id="2147484361" r:id="rId7"/>
    <p:sldMasterId id="2147484399" r:id="rId8"/>
    <p:sldMasterId id="2147484423" r:id="rId9"/>
    <p:sldMasterId id="2147484449" r:id="rId10"/>
  </p:sldMasterIdLst>
  <p:notesMasterIdLst>
    <p:notesMasterId r:id="rId53"/>
  </p:notesMasterIdLst>
  <p:handoutMasterIdLst>
    <p:handoutMasterId r:id="rId54"/>
  </p:handoutMasterIdLst>
  <p:sldIdLst>
    <p:sldId id="1558" r:id="rId11"/>
    <p:sldId id="1570" r:id="rId12"/>
    <p:sldId id="1602" r:id="rId13"/>
    <p:sldId id="1560" r:id="rId14"/>
    <p:sldId id="1571" r:id="rId15"/>
    <p:sldId id="1467" r:id="rId16"/>
    <p:sldId id="1561" r:id="rId17"/>
    <p:sldId id="1575" r:id="rId18"/>
    <p:sldId id="1576" r:id="rId19"/>
    <p:sldId id="1577" r:id="rId20"/>
    <p:sldId id="1603" r:id="rId21"/>
    <p:sldId id="1585" r:id="rId22"/>
    <p:sldId id="1595" r:id="rId23"/>
    <p:sldId id="1596" r:id="rId24"/>
    <p:sldId id="1597" r:id="rId25"/>
    <p:sldId id="1598" r:id="rId26"/>
    <p:sldId id="1599" r:id="rId27"/>
    <p:sldId id="1600" r:id="rId28"/>
    <p:sldId id="1601" r:id="rId29"/>
    <p:sldId id="1578" r:id="rId30"/>
    <p:sldId id="1568" r:id="rId31"/>
    <p:sldId id="1583" r:id="rId32"/>
    <p:sldId id="1628" r:id="rId33"/>
    <p:sldId id="1622" r:id="rId34"/>
    <p:sldId id="1629" r:id="rId35"/>
    <p:sldId id="1630" r:id="rId36"/>
    <p:sldId id="1631" r:id="rId37"/>
    <p:sldId id="1632" r:id="rId38"/>
    <p:sldId id="1635" r:id="rId39"/>
    <p:sldId id="1569" r:id="rId40"/>
    <p:sldId id="1579" r:id="rId41"/>
    <p:sldId id="1636" r:id="rId42"/>
    <p:sldId id="1639" r:id="rId43"/>
    <p:sldId id="1581" r:id="rId44"/>
    <p:sldId id="1580" r:id="rId45"/>
    <p:sldId id="1637" r:id="rId46"/>
    <p:sldId id="1638" r:id="rId47"/>
    <p:sldId id="1640" r:id="rId48"/>
    <p:sldId id="1582" r:id="rId49"/>
    <p:sldId id="1634" r:id="rId50"/>
    <p:sldId id="1641" r:id="rId51"/>
    <p:sldId id="1633" r:id="rId5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1298" autoAdjust="0"/>
  </p:normalViewPr>
  <p:slideViewPr>
    <p:cSldViewPr>
      <p:cViewPr varScale="1">
        <p:scale>
          <a:sx n="75" d="100"/>
          <a:sy n="75" d="100"/>
        </p:scale>
        <p:origin x="984" y="6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6/12/2015 7:25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2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</a:t>
            </a:r>
          </a:p>
          <a:p>
            <a:r>
              <a:rPr lang="en-US" dirty="0"/>
              <a:t>Time: 15:00 </a:t>
            </a: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2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9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3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3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12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4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6/12/2015 7:25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3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0"/>
            <a:ext cx="634619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1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0"/>
            <a:ext cx="634619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3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6088658" y="0"/>
            <a:ext cx="6347816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4442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34442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6223644"/>
            <a:ext cx="2204559" cy="7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7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874315"/>
            <a:ext cx="12436475" cy="52264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31279" y="1385089"/>
            <a:ext cx="11378776" cy="2920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527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52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31279" y="4429867"/>
            <a:ext cx="11378776" cy="4801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72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52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3116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6223644"/>
            <a:ext cx="2204559" cy="7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94381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753694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027818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98944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72" kern="1200" spc="-71" baseline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442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26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1279" y="233152"/>
            <a:ext cx="11378776" cy="678031"/>
          </a:xfrm>
        </p:spPr>
        <p:txBody>
          <a:bodyPr/>
          <a:lstStyle>
            <a:lvl1pPr>
              <a:defRPr sz="4896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9660" y="1476621"/>
            <a:ext cx="11375536" cy="2084319"/>
          </a:xfrm>
          <a:prstGeom prst="rect">
            <a:avLst/>
          </a:prstGeom>
        </p:spPr>
        <p:txBody>
          <a:bodyPr/>
          <a:lstStyle>
            <a:lvl1pPr marL="349724" indent="-34972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1160" indent="-2914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2597" indent="-2914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65746" indent="-23314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98895" indent="-23314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72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47062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8" y="449261"/>
            <a:ext cx="2929050" cy="1344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797" spc="-100" baseline="0">
                <a:gradFill>
                  <a:gsLst>
                    <a:gs pos="87586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08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chy Slide Green"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2" y="2875735"/>
            <a:ext cx="11375536" cy="1243058"/>
          </a:xfrm>
          <a:prstGeom prst="rect">
            <a:avLst/>
          </a:prstGeom>
        </p:spPr>
        <p:txBody>
          <a:bodyPr lIns="91419" tIns="45710" rIns="91419" bIns="45710" anchor="b" anchorCtr="0"/>
          <a:lstStyle>
            <a:lvl1pPr>
              <a:defRPr sz="8975" spc="-306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6223644"/>
            <a:ext cx="2204559" cy="7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5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chy Slide Purple"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2" y="2875735"/>
            <a:ext cx="11375536" cy="1243058"/>
          </a:xfrm>
          <a:prstGeom prst="rect">
            <a:avLst/>
          </a:prstGeom>
        </p:spPr>
        <p:txBody>
          <a:bodyPr lIns="91419" tIns="45710" rIns="91419" bIns="45710" anchor="b" anchorCtr="0"/>
          <a:lstStyle>
            <a:lvl1pPr>
              <a:defRPr sz="8975" spc="-306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6223644"/>
            <a:ext cx="2204559" cy="7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Blue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6223644"/>
            <a:ext cx="2204559" cy="7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27106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8" y="2125664"/>
            <a:ext cx="8219814" cy="1828800"/>
          </a:xfrm>
        </p:spPr>
        <p:txBody>
          <a:bodyPr/>
          <a:lstStyle>
            <a:lvl1pPr>
              <a:defRPr sz="5996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3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865765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8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99"/>
            </a:lvl2pPr>
            <a:lvl3pPr marL="231684" indent="0">
              <a:buNone/>
              <a:tabLst/>
              <a:defRPr sz="1999"/>
            </a:lvl3pPr>
            <a:lvl4pPr marL="460193" indent="0">
              <a:buNone/>
              <a:defRPr/>
            </a:lvl4pPr>
            <a:lvl5pPr marL="685529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50"/>
            <a:ext cx="5486399" cy="1865765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8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99"/>
            </a:lvl2pPr>
            <a:lvl3pPr marL="231684" indent="0">
              <a:buNone/>
              <a:tabLst/>
              <a:defRPr sz="1999"/>
            </a:lvl3pPr>
            <a:lvl4pPr marL="460193" indent="0">
              <a:buNone/>
              <a:defRPr/>
            </a:lvl4pPr>
            <a:lvl5pPr marL="685529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15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chy Slide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2875735"/>
            <a:ext cx="11375536" cy="1243058"/>
          </a:xfrm>
          <a:prstGeom prst="rect">
            <a:avLst/>
          </a:prstGeom>
        </p:spPr>
        <p:txBody>
          <a:bodyPr anchor="b" anchorCtr="0"/>
          <a:lstStyle>
            <a:lvl1pPr>
              <a:defRPr sz="8975" spc="-30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6223644"/>
            <a:ext cx="2204559" cy="7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6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chy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2" y="2875735"/>
            <a:ext cx="11375536" cy="1243058"/>
          </a:xfrm>
          <a:prstGeom prst="rect">
            <a:avLst/>
          </a:prstGeom>
        </p:spPr>
        <p:txBody>
          <a:bodyPr lIns="91419" tIns="45710" rIns="91419" bIns="45710" anchor="b" anchorCtr="0"/>
          <a:lstStyle>
            <a:lvl1pPr>
              <a:defRPr sz="8975" spc="-306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6223644"/>
            <a:ext cx="2204559" cy="7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65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chy Slide Blue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2" y="2875735"/>
            <a:ext cx="11375536" cy="1243058"/>
          </a:xfrm>
          <a:prstGeom prst="rect">
            <a:avLst/>
          </a:prstGeom>
        </p:spPr>
        <p:txBody>
          <a:bodyPr lIns="91419" tIns="45710" rIns="91419" bIns="45710" anchor="b" anchorCtr="0"/>
          <a:lstStyle>
            <a:lvl1pPr>
              <a:defRPr sz="8975" spc="-306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6223644"/>
            <a:ext cx="2204559" cy="7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21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80" y="2151537"/>
            <a:ext cx="10445796" cy="1017048"/>
          </a:xfrm>
        </p:spPr>
        <p:txBody>
          <a:bodyPr anchor="b" anchorCtr="0"/>
          <a:lstStyle>
            <a:lvl1pPr>
              <a:defRPr sz="7343" spc="-15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80" y="3494024"/>
            <a:ext cx="10445796" cy="5085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24" y="4971002"/>
            <a:ext cx="4450767" cy="20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2875735"/>
            <a:ext cx="11375536" cy="1243058"/>
          </a:xfrm>
        </p:spPr>
        <p:txBody>
          <a:bodyPr anchor="b" anchorCtr="0"/>
          <a:lstStyle>
            <a:lvl1pPr>
              <a:defRPr sz="8975" spc="-306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17" y="6134655"/>
            <a:ext cx="1774190" cy="8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2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911" y="4429866"/>
            <a:ext cx="10445795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72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6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92910" y="2794218"/>
            <a:ext cx="10453896" cy="1406089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791" b="0" kern="1200" cap="none" spc="-408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2911" y="1476622"/>
            <a:ext cx="10445796" cy="932293"/>
          </a:xfrm>
        </p:spPr>
        <p:txBody>
          <a:bodyPr wrap="square" anchor="b">
            <a:noAutofit/>
          </a:bodyPr>
          <a:lstStyle>
            <a:lvl1pPr marL="0" indent="0">
              <a:buNone/>
              <a:defRPr sz="6731" spc="-15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2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710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4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0" y="233151"/>
            <a:ext cx="11375536" cy="762786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84319"/>
          </a:xfrm>
          <a:prstGeom prst="rect">
            <a:avLst/>
          </a:prstGeom>
        </p:spPr>
        <p:txBody>
          <a:bodyPr/>
          <a:lstStyle>
            <a:lvl1pPr marL="289818" indent="-289818">
              <a:buFont typeface="Wingdings" pitchFamily="2" charset="2"/>
              <a:buChar char=""/>
              <a:defRPr sz="4080"/>
            </a:lvl1pPr>
            <a:lvl2pPr marL="527824" indent="-238007">
              <a:buFont typeface="Wingdings" pitchFamily="2" charset="2"/>
              <a:buChar char=""/>
              <a:defRPr>
                <a:latin typeface="+mn-lt"/>
              </a:defRPr>
            </a:lvl2pPr>
            <a:lvl3pPr marL="756116" indent="-228292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32597" indent="-176481">
              <a:buFont typeface="Wingdings" pitchFamily="2" charset="2"/>
              <a:buChar char=""/>
              <a:defRPr>
                <a:latin typeface="+mn-lt"/>
              </a:defRPr>
            </a:lvl4pPr>
            <a:lvl5pPr marL="1109078" indent="-17648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59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79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/>
            </a:lvl2pPr>
            <a:lvl3pPr marL="238007" indent="0">
              <a:buNone/>
              <a:defRPr sz="2040"/>
            </a:lvl3pPr>
            <a:lvl4pPr marL="466298" indent="0">
              <a:buNone/>
              <a:defRPr sz="2040"/>
            </a:lvl4pPr>
            <a:lvl5pPr marL="707543" indent="0">
              <a:buNone/>
              <a:defRPr sz="204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89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79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8007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6242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1279" y="1476622"/>
            <a:ext cx="5504574" cy="2398224"/>
          </a:xfrm>
        </p:spPr>
        <p:txBody>
          <a:bodyPr>
            <a:spAutoFit/>
          </a:bodyPr>
          <a:lstStyle>
            <a:lvl1pPr marL="297913" indent="-297913">
              <a:spcBef>
                <a:spcPts val="122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062" indent="-233149">
              <a:defRPr sz="2040"/>
            </a:lvl2pPr>
            <a:lvl3pPr marL="699447" indent="-168385">
              <a:tabLst/>
              <a:defRPr sz="2040"/>
            </a:lvl3pPr>
            <a:lvl4pPr marL="880786" indent="-181338">
              <a:defRPr/>
            </a:lvl4pPr>
            <a:lvl5pPr marL="1049171" indent="-168385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1" y="1476622"/>
            <a:ext cx="5504574" cy="2817808"/>
          </a:xfrm>
        </p:spPr>
        <p:txBody>
          <a:bodyPr>
            <a:spAutoFit/>
          </a:bodyPr>
          <a:lstStyle>
            <a:lvl1pPr marL="346486" indent="-346486">
              <a:spcBef>
                <a:spcPts val="1224"/>
              </a:spcBef>
              <a:buClr>
                <a:schemeClr val="bg2"/>
              </a:buClr>
              <a:buFont typeface="Arial" pitchFamily="34" charset="0"/>
              <a:buChar char="•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47637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80786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49171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0509" indent="-349724">
              <a:defRPr lang="en-US" sz="204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7913" marR="0" lvl="0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97913" marR="0" lvl="1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97913" marR="0" lvl="2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97913" marR="0" lvl="3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97913" marR="0" lvl="4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41263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543930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6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33486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4442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34442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17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718" y="0"/>
            <a:ext cx="610809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338712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3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0"/>
            <a:ext cx="634619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33486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6088658" y="0"/>
            <a:ext cx="6347816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4442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34442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17" y="6134655"/>
            <a:ext cx="1774190" cy="8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5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874315"/>
            <a:ext cx="12436475" cy="52264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31279" y="1385089"/>
            <a:ext cx="11378776" cy="2920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527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52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31279" y="4429867"/>
            <a:ext cx="11378776" cy="4801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72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52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2827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3087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417461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027818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6497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1279" y="233152"/>
            <a:ext cx="11378776" cy="678031"/>
          </a:xfrm>
        </p:spPr>
        <p:txBody>
          <a:bodyPr/>
          <a:lstStyle>
            <a:lvl1pPr>
              <a:defRPr sz="4896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9660" y="1476621"/>
            <a:ext cx="11375536" cy="2084319"/>
          </a:xfrm>
          <a:prstGeom prst="rect">
            <a:avLst/>
          </a:prstGeom>
        </p:spPr>
        <p:txBody>
          <a:bodyPr/>
          <a:lstStyle>
            <a:lvl1pPr marL="349724" indent="-34972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1160" indent="-2914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2597" indent="-2914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65746" indent="-23314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98895" indent="-23314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72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57574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 Slide"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081" y="4866494"/>
            <a:ext cx="10697926" cy="16362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3219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CFF"/>
              </a:buClr>
              <a:buSzPct val="90000"/>
              <a:buFont typeface="Arial" pitchFamily="34" charset="0"/>
              <a:buNone/>
              <a:tabLst/>
              <a:defRPr sz="2855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46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0" dirty="0" smtClean="0"/>
              <a:t>{Sample Code Location e.g., Codeshow.codeplex.com}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dEMO</a:t>
            </a:r>
            <a:r>
              <a:rPr lang="en-US" dirty="0" smtClean="0"/>
              <a:t> NAME)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4081" y="3179329"/>
            <a:ext cx="10938496" cy="1411535"/>
          </a:xfrm>
          <a:prstGeom prst="rect">
            <a:avLst/>
          </a:prstGeom>
        </p:spPr>
        <p:txBody>
          <a:bodyPr anchor="ctr"/>
          <a:lstStyle>
            <a:lvl1pPr algn="l">
              <a:defRPr sz="7340" baseline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2pPr>
            <a:lvl3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3pPr>
            <a:lvl4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4pPr>
            <a:lvl5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6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Layout">
    <p:bg>
      <p:bgPr>
        <a:solidFill>
          <a:srgbClr val="466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003" y="3850320"/>
            <a:ext cx="11585645" cy="19724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95" spc="-153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Module or Section transition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348" y="193508"/>
            <a:ext cx="2069423" cy="925617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003" y="3001286"/>
            <a:ext cx="11585645" cy="763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47" b="0" cap="none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  <a:lvl2pPr marL="46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06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8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804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48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80" y="2151537"/>
            <a:ext cx="10445796" cy="1017048"/>
          </a:xfrm>
        </p:spPr>
        <p:txBody>
          <a:bodyPr anchor="b" anchorCtr="0"/>
          <a:lstStyle>
            <a:lvl1pPr>
              <a:defRPr sz="7343" spc="-15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80" y="3494024"/>
            <a:ext cx="10445796" cy="5085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24" y="4971002"/>
            <a:ext cx="4450767" cy="20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2875735"/>
            <a:ext cx="11375536" cy="1243058"/>
          </a:xfrm>
        </p:spPr>
        <p:txBody>
          <a:bodyPr anchor="b" anchorCtr="0"/>
          <a:lstStyle>
            <a:lvl1pPr>
              <a:defRPr sz="8975" spc="-306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17" y="6134655"/>
            <a:ext cx="1774190" cy="8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79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911" y="4429866"/>
            <a:ext cx="10445795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72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6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92910" y="2794218"/>
            <a:ext cx="10453896" cy="1406089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791" b="0" kern="1200" cap="none" spc="-408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2911" y="1476622"/>
            <a:ext cx="10445796" cy="932293"/>
          </a:xfrm>
        </p:spPr>
        <p:txBody>
          <a:bodyPr wrap="square" anchor="b">
            <a:noAutofit/>
          </a:bodyPr>
          <a:lstStyle>
            <a:lvl1pPr marL="0" indent="0">
              <a:buNone/>
              <a:defRPr sz="6731" spc="-15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62867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1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0" y="233151"/>
            <a:ext cx="11375536" cy="762786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84319"/>
          </a:xfrm>
          <a:prstGeom prst="rect">
            <a:avLst/>
          </a:prstGeom>
        </p:spPr>
        <p:txBody>
          <a:bodyPr/>
          <a:lstStyle>
            <a:lvl1pPr marL="289818" indent="-289818">
              <a:buFont typeface="Wingdings" pitchFamily="2" charset="2"/>
              <a:buChar char=""/>
              <a:defRPr sz="4080"/>
            </a:lvl1pPr>
            <a:lvl2pPr marL="527824" indent="-238007">
              <a:buFont typeface="Wingdings" pitchFamily="2" charset="2"/>
              <a:buChar char=""/>
              <a:defRPr>
                <a:latin typeface="+mn-lt"/>
              </a:defRPr>
            </a:lvl2pPr>
            <a:lvl3pPr marL="756116" indent="-228292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32597" indent="-176481">
              <a:buFont typeface="Wingdings" pitchFamily="2" charset="2"/>
              <a:buChar char=""/>
              <a:defRPr>
                <a:latin typeface="+mn-lt"/>
              </a:defRPr>
            </a:lvl4pPr>
            <a:lvl5pPr marL="1109078" indent="-17648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05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79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/>
            </a:lvl2pPr>
            <a:lvl3pPr marL="238007" indent="0">
              <a:buNone/>
              <a:defRPr sz="2040"/>
            </a:lvl3pPr>
            <a:lvl4pPr marL="466298" indent="0">
              <a:buNone/>
              <a:defRPr sz="2040"/>
            </a:lvl4pPr>
            <a:lvl5pPr marL="707543" indent="0">
              <a:buNone/>
              <a:defRPr sz="204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89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79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8007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8294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1279" y="1476622"/>
            <a:ext cx="5504574" cy="2398224"/>
          </a:xfrm>
        </p:spPr>
        <p:txBody>
          <a:bodyPr>
            <a:spAutoFit/>
          </a:bodyPr>
          <a:lstStyle>
            <a:lvl1pPr marL="297913" indent="-297913">
              <a:spcBef>
                <a:spcPts val="122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062" indent="-233149">
              <a:defRPr sz="2040"/>
            </a:lvl2pPr>
            <a:lvl3pPr marL="699447" indent="-168385">
              <a:tabLst/>
              <a:defRPr sz="2040"/>
            </a:lvl3pPr>
            <a:lvl4pPr marL="880786" indent="-181338">
              <a:defRPr/>
            </a:lvl4pPr>
            <a:lvl5pPr marL="1049171" indent="-168385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1" y="1476622"/>
            <a:ext cx="5504574" cy="2817808"/>
          </a:xfrm>
        </p:spPr>
        <p:txBody>
          <a:bodyPr>
            <a:spAutoFit/>
          </a:bodyPr>
          <a:lstStyle>
            <a:lvl1pPr marL="346486" indent="-346486">
              <a:spcBef>
                <a:spcPts val="1224"/>
              </a:spcBef>
              <a:buClr>
                <a:schemeClr val="bg2"/>
              </a:buClr>
              <a:buFont typeface="Arial" pitchFamily="34" charset="0"/>
              <a:buChar char="•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47637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80786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49171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0509" indent="-349724">
              <a:defRPr lang="en-US" sz="204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7913" marR="0" lvl="0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97913" marR="0" lvl="1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97913" marR="0" lvl="2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97913" marR="0" lvl="3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97913" marR="0" lvl="4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1356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543930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33486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4442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34442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718" y="0"/>
            <a:ext cx="610809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338712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0"/>
            <a:ext cx="634619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33486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0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6088658" y="0"/>
            <a:ext cx="6347816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4442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34442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17" y="6134655"/>
            <a:ext cx="1774190" cy="8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874315"/>
            <a:ext cx="12436475" cy="52264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31279" y="1385089"/>
            <a:ext cx="11378776" cy="2920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527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52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31279" y="4429867"/>
            <a:ext cx="11378776" cy="4801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72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52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243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74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746475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027818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49579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1279" y="233152"/>
            <a:ext cx="11378776" cy="678031"/>
          </a:xfrm>
        </p:spPr>
        <p:txBody>
          <a:bodyPr/>
          <a:lstStyle>
            <a:lvl1pPr>
              <a:defRPr sz="4896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9660" y="1476621"/>
            <a:ext cx="11375536" cy="2084319"/>
          </a:xfrm>
          <a:prstGeom prst="rect">
            <a:avLst/>
          </a:prstGeom>
        </p:spPr>
        <p:txBody>
          <a:bodyPr/>
          <a:lstStyle>
            <a:lvl1pPr marL="349724" indent="-34972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1160" indent="-2914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2597" indent="-2914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65746" indent="-23314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98895" indent="-23314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72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817677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 Slide"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081" y="4866494"/>
            <a:ext cx="10697926" cy="16362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3219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CFF"/>
              </a:buClr>
              <a:buSzPct val="90000"/>
              <a:buFont typeface="Arial" pitchFamily="34" charset="0"/>
              <a:buNone/>
              <a:tabLst/>
              <a:defRPr sz="2855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46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0" dirty="0" smtClean="0"/>
              <a:t>{Sample Code Location e.g., Codeshow.codeplex.com}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dEMO</a:t>
            </a:r>
            <a:r>
              <a:rPr lang="en-US" dirty="0" smtClean="0"/>
              <a:t> NAME)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4081" y="3179329"/>
            <a:ext cx="10938496" cy="1411535"/>
          </a:xfrm>
          <a:prstGeom prst="rect">
            <a:avLst/>
          </a:prstGeom>
        </p:spPr>
        <p:txBody>
          <a:bodyPr anchor="ctr"/>
          <a:lstStyle>
            <a:lvl1pPr algn="l">
              <a:defRPr sz="7340" baseline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2pPr>
            <a:lvl3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3pPr>
            <a:lvl4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4pPr>
            <a:lvl5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15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Layout">
    <p:bg>
      <p:bgPr>
        <a:solidFill>
          <a:srgbClr val="466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003" y="3850320"/>
            <a:ext cx="11585645" cy="19724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95" spc="-153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Module or Section transition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348" y="193508"/>
            <a:ext cx="2069423" cy="925617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003" y="3001286"/>
            <a:ext cx="11585645" cy="763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47" b="0" cap="none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  <a:lvl2pPr marL="46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69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8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804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5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4" y="77717"/>
            <a:ext cx="11711014" cy="85488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3" cy="5284752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692971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390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096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80" y="2151537"/>
            <a:ext cx="10445796" cy="1017048"/>
          </a:xfrm>
        </p:spPr>
        <p:txBody>
          <a:bodyPr anchor="b" anchorCtr="0"/>
          <a:lstStyle>
            <a:lvl1pPr>
              <a:defRPr sz="7343" spc="-15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80" y="3494024"/>
            <a:ext cx="10445796" cy="5085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24" y="4971002"/>
            <a:ext cx="4450767" cy="20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5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2875735"/>
            <a:ext cx="11375536" cy="1243058"/>
          </a:xfrm>
        </p:spPr>
        <p:txBody>
          <a:bodyPr anchor="b" anchorCtr="0"/>
          <a:lstStyle>
            <a:lvl1pPr>
              <a:defRPr sz="8975" spc="-306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17" y="6134655"/>
            <a:ext cx="1774190" cy="8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75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911" y="4429866"/>
            <a:ext cx="10445795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72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6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92910" y="2794218"/>
            <a:ext cx="10453896" cy="1406089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791" b="0" kern="1200" cap="none" spc="-408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2911" y="1476622"/>
            <a:ext cx="10445796" cy="932293"/>
          </a:xfrm>
        </p:spPr>
        <p:txBody>
          <a:bodyPr wrap="square" anchor="b">
            <a:noAutofit/>
          </a:bodyPr>
          <a:lstStyle>
            <a:lvl1pPr marL="0" indent="0">
              <a:buNone/>
              <a:defRPr sz="6731" spc="-15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64868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39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0" y="233151"/>
            <a:ext cx="11375536" cy="762786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84319"/>
          </a:xfrm>
          <a:prstGeom prst="rect">
            <a:avLst/>
          </a:prstGeom>
        </p:spPr>
        <p:txBody>
          <a:bodyPr/>
          <a:lstStyle>
            <a:lvl1pPr marL="289818" indent="-289818">
              <a:buFont typeface="Wingdings" pitchFamily="2" charset="2"/>
              <a:buChar char=""/>
              <a:defRPr sz="4080"/>
            </a:lvl1pPr>
            <a:lvl2pPr marL="527824" indent="-238007">
              <a:buFont typeface="Wingdings" pitchFamily="2" charset="2"/>
              <a:buChar char=""/>
              <a:defRPr>
                <a:latin typeface="+mn-lt"/>
              </a:defRPr>
            </a:lvl2pPr>
            <a:lvl3pPr marL="756116" indent="-228292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32597" indent="-176481">
              <a:buFont typeface="Wingdings" pitchFamily="2" charset="2"/>
              <a:buChar char=""/>
              <a:defRPr>
                <a:latin typeface="+mn-lt"/>
              </a:defRPr>
            </a:lvl4pPr>
            <a:lvl5pPr marL="1109078" indent="-17648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96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79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/>
            </a:lvl2pPr>
            <a:lvl3pPr marL="238007" indent="0">
              <a:buNone/>
              <a:defRPr sz="2040"/>
            </a:lvl3pPr>
            <a:lvl4pPr marL="466298" indent="0">
              <a:buNone/>
              <a:defRPr sz="2040"/>
            </a:lvl4pPr>
            <a:lvl5pPr marL="707543" indent="0">
              <a:buNone/>
              <a:defRPr sz="204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7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79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8007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9941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1279" y="1476622"/>
            <a:ext cx="5504574" cy="2398224"/>
          </a:xfrm>
        </p:spPr>
        <p:txBody>
          <a:bodyPr>
            <a:spAutoFit/>
          </a:bodyPr>
          <a:lstStyle>
            <a:lvl1pPr marL="297913" indent="-297913">
              <a:spcBef>
                <a:spcPts val="122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062" indent="-233149">
              <a:defRPr sz="2040"/>
            </a:lvl2pPr>
            <a:lvl3pPr marL="699447" indent="-168385">
              <a:tabLst/>
              <a:defRPr sz="2040"/>
            </a:lvl3pPr>
            <a:lvl4pPr marL="880786" indent="-181338">
              <a:defRPr/>
            </a:lvl4pPr>
            <a:lvl5pPr marL="1049171" indent="-168385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1" y="1476622"/>
            <a:ext cx="5504574" cy="2817808"/>
          </a:xfrm>
        </p:spPr>
        <p:txBody>
          <a:bodyPr>
            <a:spAutoFit/>
          </a:bodyPr>
          <a:lstStyle>
            <a:lvl1pPr marL="346486" indent="-346486">
              <a:spcBef>
                <a:spcPts val="1224"/>
              </a:spcBef>
              <a:buClr>
                <a:schemeClr val="bg2"/>
              </a:buClr>
              <a:buFont typeface="Arial" pitchFamily="34" charset="0"/>
              <a:buChar char="•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47637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80786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49171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0509" indent="-349724">
              <a:defRPr lang="en-US" sz="204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7913" marR="0" lvl="0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97913" marR="0" lvl="1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97913" marR="0" lvl="2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97913" marR="0" lvl="3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97913" marR="0" lvl="4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4213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543930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3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33486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4442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34442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718" y="0"/>
            <a:ext cx="610809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338712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0"/>
            <a:ext cx="634619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33486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6088658" y="0"/>
            <a:ext cx="6347816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4442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34442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17" y="6134655"/>
            <a:ext cx="1774190" cy="8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874315"/>
            <a:ext cx="12436475" cy="52264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31279" y="1385089"/>
            <a:ext cx="11378776" cy="2920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527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52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31279" y="4429867"/>
            <a:ext cx="11378776" cy="4801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72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52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9048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54730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726276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027818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37536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1279" y="233152"/>
            <a:ext cx="11378776" cy="678031"/>
          </a:xfrm>
        </p:spPr>
        <p:txBody>
          <a:bodyPr/>
          <a:lstStyle>
            <a:lvl1pPr>
              <a:defRPr sz="4896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9660" y="1476621"/>
            <a:ext cx="11375536" cy="2084319"/>
          </a:xfrm>
          <a:prstGeom prst="rect">
            <a:avLst/>
          </a:prstGeom>
        </p:spPr>
        <p:txBody>
          <a:bodyPr/>
          <a:lstStyle>
            <a:lvl1pPr marL="349724" indent="-34972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1160" indent="-2914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2597" indent="-2914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65746" indent="-23314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98895" indent="-23314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72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7888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 Layout">
    <p:bg>
      <p:bgPr>
        <a:solidFill>
          <a:srgbClr val="466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3080" y="2358156"/>
            <a:ext cx="11348917" cy="19724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4895" spc="-153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3079" y="4830051"/>
            <a:ext cx="6272567" cy="19161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47" b="1" cap="none" baseline="0">
                <a:solidFill>
                  <a:schemeClr val="bg1">
                    <a:lumMod val="95000"/>
                    <a:alpha val="99000"/>
                  </a:schemeClr>
                </a:solidFill>
                <a:latin typeface="Segoe UI Light" pitchFamily="34" charset="0"/>
              </a:defRPr>
            </a:lvl1pPr>
            <a:lvl2pPr marL="46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07"/>
          <a:stretch/>
        </p:blipFill>
        <p:spPr>
          <a:xfrm>
            <a:off x="10231348" y="193508"/>
            <a:ext cx="2069423" cy="9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2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 Slide"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081" y="4866494"/>
            <a:ext cx="10697926" cy="16362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3219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CFF"/>
              </a:buClr>
              <a:buSzPct val="90000"/>
              <a:buFont typeface="Arial" pitchFamily="34" charset="0"/>
              <a:buNone/>
              <a:tabLst/>
              <a:defRPr sz="2855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46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0" dirty="0" smtClean="0"/>
              <a:t>{Sample Code Location e.g., Codeshow.codeplex.com}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dEMO</a:t>
            </a:r>
            <a:r>
              <a:rPr lang="en-US" dirty="0" smtClean="0"/>
              <a:t> NAME)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4081" y="3179329"/>
            <a:ext cx="10938496" cy="1411535"/>
          </a:xfrm>
          <a:prstGeom prst="rect">
            <a:avLst/>
          </a:prstGeom>
        </p:spPr>
        <p:txBody>
          <a:bodyPr anchor="ctr"/>
          <a:lstStyle>
            <a:lvl1pPr algn="l">
              <a:defRPr sz="7340" baseline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2pPr>
            <a:lvl3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3pPr>
            <a:lvl4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4pPr>
            <a:lvl5pPr>
              <a:defRPr sz="6116">
                <a:solidFill>
                  <a:schemeClr val="bg1">
                    <a:alpha val="99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07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Layout">
    <p:bg>
      <p:bgPr>
        <a:solidFill>
          <a:srgbClr val="466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003" y="3850320"/>
            <a:ext cx="11585645" cy="19724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95" spc="-153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Module or Section transition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07"/>
          <a:stretch/>
        </p:blipFill>
        <p:spPr>
          <a:xfrm>
            <a:off x="10231348" y="193508"/>
            <a:ext cx="2069423" cy="925617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003" y="3001286"/>
            <a:ext cx="11585645" cy="763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47" b="0" cap="none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  <a:lvl2pPr marL="46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01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8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804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24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4" y="77717"/>
            <a:ext cx="11711014" cy="85488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3" cy="5284752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692971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450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3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>
              <a:lnSpc>
                <a:spcPct val="90000"/>
              </a:lnSpc>
              <a:spcBef>
                <a:spcPct val="0"/>
              </a:spcBef>
            </a:pPr>
            <a:r>
              <a:rPr lang="en-US" sz="5000" spc="-125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5000" spc="-125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>
              <a:lnSpc>
                <a:spcPct val="90000"/>
              </a:lnSpc>
              <a:spcBef>
                <a:spcPct val="0"/>
              </a:spcBef>
            </a:pPr>
            <a:r>
              <a:rPr lang="en-US" sz="225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5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5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5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0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SharePoint Saturday Boston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2262" y="360323"/>
            <a:ext cx="2667000" cy="406265"/>
          </a:xfrm>
        </p:spPr>
        <p:txBody>
          <a:bodyPr/>
          <a:lstStyle>
            <a:lvl1pPr marL="0" indent="0">
              <a:buFontTx/>
              <a:buNone/>
              <a:defRPr sz="1600" baseline="0">
                <a:latin typeface="+mn-lt"/>
              </a:defRPr>
            </a:lvl1pPr>
            <a:lvl2pPr marL="342873" indent="0">
              <a:buFontTx/>
              <a:buNone/>
              <a:defRPr sz="1600">
                <a:latin typeface="+mn-lt"/>
              </a:defRPr>
            </a:lvl2pPr>
            <a:lvl3pPr marL="571454" indent="0">
              <a:buFontTx/>
              <a:buNone/>
              <a:defRPr sz="1600">
                <a:latin typeface="+mn-lt"/>
              </a:defRPr>
            </a:lvl3pPr>
            <a:lvl4pPr marL="800036" indent="0">
              <a:buFontTx/>
              <a:buNone/>
              <a:defRPr sz="1600">
                <a:latin typeface="+mn-lt"/>
              </a:defRPr>
            </a:lvl4pPr>
            <a:lvl5pPr marL="1028617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659099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1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1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2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7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02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04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9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05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7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2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1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07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60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5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0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186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65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267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68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7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22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chy Slide Purple"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2" y="2875735"/>
            <a:ext cx="11375536" cy="1243058"/>
          </a:xfrm>
          <a:prstGeom prst="rect">
            <a:avLst/>
          </a:prstGeom>
        </p:spPr>
        <p:txBody>
          <a:bodyPr lIns="91419" tIns="45710" rIns="91419" bIns="45710" anchor="b" anchorCtr="0"/>
          <a:lstStyle>
            <a:lvl1pPr>
              <a:defRPr sz="8975" spc="-306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40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>
              <a:lnSpc>
                <a:spcPct val="90000"/>
              </a:lnSpc>
              <a:spcBef>
                <a:spcPct val="0"/>
              </a:spcBef>
            </a:pPr>
            <a:r>
              <a:rPr lang="en-US" sz="5000" spc="-125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5000" spc="-125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>
              <a:lnSpc>
                <a:spcPct val="90000"/>
              </a:lnSpc>
              <a:spcBef>
                <a:spcPct val="0"/>
              </a:spcBef>
            </a:pPr>
            <a:r>
              <a:rPr lang="en-US" sz="225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5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5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5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73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7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11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8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31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9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70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7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16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05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1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7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17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14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52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7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20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25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220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0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5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3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339410" cy="86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80" y="2151537"/>
            <a:ext cx="10445796" cy="1017048"/>
          </a:xfrm>
        </p:spPr>
        <p:txBody>
          <a:bodyPr anchor="b" anchorCtr="0"/>
          <a:lstStyle>
            <a:lvl1pPr>
              <a:defRPr sz="7343" spc="-15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80" y="3494024"/>
            <a:ext cx="10445796" cy="5085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19" y="5005248"/>
            <a:ext cx="5745056" cy="19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8" r="2623"/>
          <a:stretch/>
        </p:blipFill>
        <p:spPr>
          <a:xfrm>
            <a:off x="0" y="0"/>
            <a:ext cx="12522299" cy="6994525"/>
          </a:xfrm>
          <a:prstGeom prst="rect">
            <a:avLst/>
          </a:prstGeom>
        </p:spPr>
      </p:pic>
      <p:sp>
        <p:nvSpPr>
          <p:cNvPr id="9" name="Rectangle 1"/>
          <p:cNvSpPr/>
          <p:nvPr userDrawn="1"/>
        </p:nvSpPr>
        <p:spPr bwMode="auto">
          <a:xfrm flipH="1">
            <a:off x="-5" y="0"/>
            <a:ext cx="12522298" cy="6994525"/>
          </a:xfrm>
          <a:prstGeom prst="rect">
            <a:avLst/>
          </a:prstGeom>
          <a:gradFill>
            <a:gsLst>
              <a:gs pos="40000">
                <a:srgbClr val="000000">
                  <a:alpha val="0"/>
                </a:srgbClr>
              </a:gs>
              <a:gs pos="100000">
                <a:srgbClr val="000000">
                  <a:alpha val="53000"/>
                </a:srgbClr>
              </a:gs>
            </a:gsLst>
            <a:lin ang="2400000" scaled="0"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03" tIns="46602" rIns="93203" bIns="46602" numCol="1" rtlCol="0" anchor="ctr" anchorCtr="0" compatLnSpc="1">
            <a:prstTxWarp prst="textNoShape">
              <a:avLst/>
            </a:prstTxWarp>
          </a:bodyPr>
          <a:lstStyle/>
          <a:p>
            <a:pPr algn="ctr" defTabSz="931692" fontAlgn="base">
              <a:spcBef>
                <a:spcPct val="0"/>
              </a:spcBef>
              <a:spcAft>
                <a:spcPct val="0"/>
              </a:spcAft>
            </a:pPr>
            <a:endParaRPr lang="en-US" sz="23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744" y="4000812"/>
            <a:ext cx="9002227" cy="1279325"/>
          </a:xfrm>
          <a:solidFill>
            <a:schemeClr val="tx2">
              <a:alpha val="86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4572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4080" dirty="0">
                <a:solidFill>
                  <a:srgbClr val="FFFFFF"/>
                </a:solidFill>
                <a:latin typeface="Segoe UI Light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744" y="5412979"/>
            <a:ext cx="4297780" cy="5085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56"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z="2448" spc="-71" smtClean="0">
                <a:solidFill>
                  <a:schemeClr val="bg1"/>
                </a:solidFill>
                <a:latin typeface="+mj-lt"/>
              </a:rPr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774" y="5921503"/>
            <a:ext cx="3053525" cy="1056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339409" cy="86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2875735"/>
            <a:ext cx="11375536" cy="1243058"/>
          </a:xfrm>
        </p:spPr>
        <p:txBody>
          <a:bodyPr anchor="b" anchorCtr="0"/>
          <a:lstStyle>
            <a:lvl1pPr>
              <a:defRPr sz="8975" spc="-306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6223644"/>
            <a:ext cx="2204559" cy="7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55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911" y="4429866"/>
            <a:ext cx="10445795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72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6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92910" y="2794218"/>
            <a:ext cx="10453896" cy="1406089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791" b="0" kern="1200" cap="none" spc="-408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2911" y="1476622"/>
            <a:ext cx="10445796" cy="932293"/>
          </a:xfrm>
        </p:spPr>
        <p:txBody>
          <a:bodyPr wrap="square" anchor="b">
            <a:noAutofit/>
          </a:bodyPr>
          <a:lstStyle>
            <a:lvl1pPr marL="0" indent="0">
              <a:buNone/>
              <a:defRPr sz="6731" spc="-153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09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0" y="233151"/>
            <a:ext cx="11375536" cy="762786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84319"/>
          </a:xfrm>
          <a:prstGeom prst="rect">
            <a:avLst/>
          </a:prstGeom>
        </p:spPr>
        <p:txBody>
          <a:bodyPr/>
          <a:lstStyle>
            <a:lvl1pPr marL="289818" indent="-289818">
              <a:buFont typeface="Wingdings" pitchFamily="2" charset="2"/>
              <a:buChar char=""/>
              <a:defRPr sz="4080"/>
            </a:lvl1pPr>
            <a:lvl2pPr marL="527824" indent="-238007">
              <a:buFont typeface="Wingdings" pitchFamily="2" charset="2"/>
              <a:buChar char=""/>
              <a:defRPr>
                <a:latin typeface="+mn-lt"/>
              </a:defRPr>
            </a:lvl2pPr>
            <a:lvl3pPr marL="756116" indent="-228292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32597" indent="-176481">
              <a:buFont typeface="Wingdings" pitchFamily="2" charset="2"/>
              <a:buChar char=""/>
              <a:defRPr>
                <a:latin typeface="+mn-lt"/>
              </a:defRPr>
            </a:lvl4pPr>
            <a:lvl5pPr marL="1109078" indent="-17648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1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79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/>
            </a:lvl2pPr>
            <a:lvl3pPr marL="238007" indent="0">
              <a:buNone/>
              <a:defRPr sz="2040"/>
            </a:lvl3pPr>
            <a:lvl4pPr marL="466298" indent="0">
              <a:buNone/>
              <a:defRPr sz="2040"/>
            </a:lvl4pPr>
            <a:lvl5pPr marL="707543" indent="0">
              <a:buNone/>
              <a:defRPr sz="204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Edit Master text styles</a:t>
            </a:r>
          </a:p>
          <a:p>
            <a:pPr marL="0" marR="0" lvl="1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87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79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8007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3"/>
            <a:ext cx="5504574" cy="2511229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Edit Master text styles</a:t>
            </a:r>
          </a:p>
          <a:p>
            <a:pPr marL="0" marR="0" lvl="1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21291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1279" y="1476622"/>
            <a:ext cx="5504574" cy="1889748"/>
          </a:xfrm>
        </p:spPr>
        <p:txBody>
          <a:bodyPr>
            <a:spAutoFit/>
          </a:bodyPr>
          <a:lstStyle>
            <a:lvl1pPr marL="297913" indent="-297913">
              <a:spcBef>
                <a:spcPts val="122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062" indent="-233149">
              <a:defRPr sz="2040"/>
            </a:lvl2pPr>
            <a:lvl3pPr marL="699447" indent="-168385">
              <a:tabLst/>
              <a:defRPr sz="2040"/>
            </a:lvl3pPr>
            <a:lvl4pPr marL="880786" indent="-181338">
              <a:defRPr/>
            </a:lvl4pPr>
            <a:lvl5pPr marL="1049171" indent="-168385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1" y="1476623"/>
            <a:ext cx="5504574" cy="2299082"/>
          </a:xfrm>
        </p:spPr>
        <p:txBody>
          <a:bodyPr>
            <a:spAutoFit/>
          </a:bodyPr>
          <a:lstStyle>
            <a:lvl1pPr marL="346486" indent="-346486">
              <a:spcBef>
                <a:spcPts val="1224"/>
              </a:spcBef>
              <a:buClr>
                <a:schemeClr val="bg2"/>
              </a:buClr>
              <a:buFont typeface="Arial" pitchFamily="34" charset="0"/>
              <a:buChar char="•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47637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80786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49171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0509" indent="-349724">
              <a:defRPr lang="en-US" sz="204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7913" marR="0" lvl="0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Edit Master text styles</a:t>
            </a:r>
          </a:p>
          <a:p>
            <a:pPr marL="297913" marR="0" lvl="1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97913" marR="0" lvl="2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97913" marR="0" lvl="3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97913" marR="0" lvl="4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692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543930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33486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77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4442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34442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718" y="0"/>
            <a:ext cx="610809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338712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718" y="0"/>
            <a:ext cx="610809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338712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9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718" y="0"/>
            <a:ext cx="610809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2"/>
            <a:ext cx="5338712" cy="1695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3878" y="1715387"/>
            <a:ext cx="5596178" cy="339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334860" y="0"/>
            <a:ext cx="6101615" cy="6994525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0"/>
            <a:ext cx="634619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79" y="1476623"/>
            <a:ext cx="5543930" cy="1201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31279" y="2789431"/>
            <a:ext cx="5554778" cy="621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Font typeface="Arial" pitchFamily="34" charset="0"/>
              <a:buNone/>
              <a:defRPr lang="en-US" sz="204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9" y="6221788"/>
            <a:ext cx="2231674" cy="7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32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37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21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23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Relationship Id="rId22" Type="http://schemas.openxmlformats.org/officeDocument/2006/relationships/slideLayout" Target="../slideLayouts/slideLayout1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slideLayout" Target="../slideLayouts/slideLayout160.xml"/><Relationship Id="rId26" Type="http://schemas.openxmlformats.org/officeDocument/2006/relationships/theme" Target="../theme/theme6.xml"/><Relationship Id="rId3" Type="http://schemas.openxmlformats.org/officeDocument/2006/relationships/slideLayout" Target="../slideLayouts/slideLayout145.xml"/><Relationship Id="rId21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9.xml"/><Relationship Id="rId25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24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23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Relationship Id="rId22" Type="http://schemas.openxmlformats.org/officeDocument/2006/relationships/slideLayout" Target="../slideLayouts/slideLayout1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80.xml"/><Relationship Id="rId18" Type="http://schemas.openxmlformats.org/officeDocument/2006/relationships/slideLayout" Target="../slideLayouts/slideLayout185.xml"/><Relationship Id="rId26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70.xml"/><Relationship Id="rId21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4.xml"/><Relationship Id="rId25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69.xml"/><Relationship Id="rId16" Type="http://schemas.openxmlformats.org/officeDocument/2006/relationships/slideLayout" Target="../slideLayouts/slideLayout183.xml"/><Relationship Id="rId20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2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72.xml"/><Relationship Id="rId15" Type="http://schemas.openxmlformats.org/officeDocument/2006/relationships/slideLayout" Target="../slideLayouts/slideLayout182.xml"/><Relationship Id="rId23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77.xml"/><Relationship Id="rId19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slideLayout" Target="../slideLayouts/slideLayout181.xml"/><Relationship Id="rId22" Type="http://schemas.openxmlformats.org/officeDocument/2006/relationships/slideLayout" Target="../slideLayouts/slideLayout189.xml"/><Relationship Id="rId27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54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  <p:sldLayoutId id="2147484317" r:id="rId13"/>
    <p:sldLayoutId id="2147484318" r:id="rId14"/>
    <p:sldLayoutId id="2147484319" r:id="rId15"/>
    <p:sldLayoutId id="2147484320" r:id="rId16"/>
    <p:sldLayoutId id="2147484321" r:id="rId17"/>
    <p:sldLayoutId id="2147484322" r:id="rId18"/>
    <p:sldLayoutId id="2147484323" r:id="rId19"/>
    <p:sldLayoutId id="2147484324" r:id="rId20"/>
    <p:sldLayoutId id="2147484325" r:id="rId21"/>
    <p:sldLayoutId id="2147484326" r:id="rId22"/>
    <p:sldLayoutId id="2147484327" r:id="rId23"/>
    <p:sldLayoutId id="2147484328" r:id="rId24"/>
    <p:sldLayoutId id="2147484329" r:id="rId25"/>
    <p:sldLayoutId id="2147484330" r:id="rId26"/>
    <p:sldLayoutId id="2147484331" r:id="rId27"/>
    <p:sldLayoutId id="2147484360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57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  <p:sldLayoutId id="2147484349" r:id="rId17"/>
    <p:sldLayoutId id="2147484350" r:id="rId18"/>
    <p:sldLayoutId id="2147484351" r:id="rId19"/>
    <p:sldLayoutId id="2147484352" r:id="rId20"/>
    <p:sldLayoutId id="2147484353" r:id="rId21"/>
    <p:sldLayoutId id="2147484354" r:id="rId22"/>
    <p:sldLayoutId id="2147484355" r:id="rId23"/>
    <p:sldLayoutId id="2147484356" r:id="rId24"/>
    <p:sldLayoutId id="2147484357" r:id="rId25"/>
    <p:sldLayoutId id="2147484358" r:id="rId26"/>
    <p:sldLayoutId id="2147484359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0" y="233151"/>
            <a:ext cx="11375536" cy="76278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1279" y="1476622"/>
            <a:ext cx="11378776" cy="2096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3" r:id="rId12"/>
    <p:sldLayoutId id="2147484374" r:id="rId13"/>
    <p:sldLayoutId id="2147484375" r:id="rId14"/>
    <p:sldLayoutId id="2147484376" r:id="rId15"/>
    <p:sldLayoutId id="2147484377" r:id="rId16"/>
    <p:sldLayoutId id="2147484378" r:id="rId17"/>
    <p:sldLayoutId id="2147484379" r:id="rId18"/>
    <p:sldLayoutId id="2147484380" r:id="rId19"/>
    <p:sldLayoutId id="2147484381" r:id="rId20"/>
    <p:sldLayoutId id="2147484382" r:id="rId21"/>
    <p:sldLayoutId id="2147484383" r:id="rId22"/>
    <p:sldLayoutId id="2147484384" r:id="rId23"/>
    <p:sldLayoutId id="2147484385" r:id="rId24"/>
    <p:sldLayoutId id="2147484386" r:id="rId25"/>
    <p:sldLayoutId id="2147484387" r:id="rId26"/>
    <p:sldLayoutId id="2147484388" r:id="rId27"/>
    <p:sldLayoutId id="2147484389" r:id="rId28"/>
    <p:sldLayoutId id="2147484390" r:id="rId29"/>
    <p:sldLayoutId id="2147484391" r:id="rId30"/>
    <p:sldLayoutId id="2147484392" r:id="rId31"/>
    <p:sldLayoutId id="2147484393" r:id="rId32"/>
    <p:sldLayoutId id="2147484394" r:id="rId33"/>
    <p:sldLayoutId id="2147484395" r:id="rId34"/>
    <p:sldLayoutId id="2147484396" r:id="rId35"/>
    <p:sldLayoutId id="2147484397" r:id="rId36"/>
    <p:sldLayoutId id="2147484398" r:id="rId3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32559" rtl="0" eaLnBrk="1" latinLnBrk="0" hangingPunct="1">
        <a:lnSpc>
          <a:spcPct val="90000"/>
        </a:lnSpc>
        <a:spcBef>
          <a:spcPct val="0"/>
        </a:spcBef>
        <a:buNone/>
        <a:defRPr lang="en-US" sz="5507" b="0" kern="1200" cap="none" spc="-102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46486" marR="0" indent="-346486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72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492" marR="0" indent="-23800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14403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814403" algn="l"/>
        </a:tabLst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50791" marR="0" indent="-23638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0702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80702" algn="l"/>
        </a:tabLst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38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1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9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7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8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5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3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1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39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67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95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23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0" y="233151"/>
            <a:ext cx="11375536" cy="76278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1279" y="1476622"/>
            <a:ext cx="11378776" cy="2096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  <p:sldLayoutId id="2147484411" r:id="rId12"/>
    <p:sldLayoutId id="2147484412" r:id="rId13"/>
    <p:sldLayoutId id="2147484413" r:id="rId14"/>
    <p:sldLayoutId id="2147484414" r:id="rId15"/>
    <p:sldLayoutId id="2147484415" r:id="rId16"/>
    <p:sldLayoutId id="2147484416" r:id="rId17"/>
    <p:sldLayoutId id="2147484417" r:id="rId18"/>
    <p:sldLayoutId id="2147484418" r:id="rId19"/>
    <p:sldLayoutId id="2147484419" r:id="rId20"/>
    <p:sldLayoutId id="2147484420" r:id="rId21"/>
    <p:sldLayoutId id="2147484421" r:id="rId22"/>
    <p:sldLayoutId id="2147484422" r:id="rId2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32559" rtl="0" eaLnBrk="1" latinLnBrk="0" hangingPunct="1">
        <a:lnSpc>
          <a:spcPct val="90000"/>
        </a:lnSpc>
        <a:spcBef>
          <a:spcPct val="0"/>
        </a:spcBef>
        <a:buNone/>
        <a:defRPr lang="en-US" sz="5507" b="0" kern="1200" cap="none" spc="-102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46486" marR="0" indent="-346486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72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492" marR="0" indent="-23800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14403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814403" algn="l"/>
        </a:tabLst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50791" marR="0" indent="-23638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0702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80702" algn="l"/>
        </a:tabLst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38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1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9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7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8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5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3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1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39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67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95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23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0" y="233151"/>
            <a:ext cx="11375536" cy="76278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1279" y="1476622"/>
            <a:ext cx="11378776" cy="2096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3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5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  <p:sldLayoutId id="2147484435" r:id="rId12"/>
    <p:sldLayoutId id="2147484436" r:id="rId13"/>
    <p:sldLayoutId id="2147484437" r:id="rId14"/>
    <p:sldLayoutId id="2147484438" r:id="rId15"/>
    <p:sldLayoutId id="2147484439" r:id="rId16"/>
    <p:sldLayoutId id="2147484440" r:id="rId17"/>
    <p:sldLayoutId id="2147484441" r:id="rId18"/>
    <p:sldLayoutId id="2147484442" r:id="rId19"/>
    <p:sldLayoutId id="2147484443" r:id="rId20"/>
    <p:sldLayoutId id="2147484444" r:id="rId21"/>
    <p:sldLayoutId id="2147484445" r:id="rId22"/>
    <p:sldLayoutId id="2147484446" r:id="rId23"/>
    <p:sldLayoutId id="2147484447" r:id="rId24"/>
    <p:sldLayoutId id="2147484448" r:id="rId2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32559" rtl="0" eaLnBrk="1" latinLnBrk="0" hangingPunct="1">
        <a:lnSpc>
          <a:spcPct val="90000"/>
        </a:lnSpc>
        <a:spcBef>
          <a:spcPct val="0"/>
        </a:spcBef>
        <a:buNone/>
        <a:defRPr lang="en-US" sz="5507" b="0" kern="1200" cap="none" spc="-102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46486" marR="0" indent="-346486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72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492" marR="0" indent="-23800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14403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814403" algn="l"/>
        </a:tabLst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50791" marR="0" indent="-23638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0702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80702" algn="l"/>
        </a:tabLst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38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1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9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7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8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5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3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1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39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67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95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23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0" y="233151"/>
            <a:ext cx="11375536" cy="76278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1279" y="1476622"/>
            <a:ext cx="11378776" cy="2096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9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  <p:sldLayoutId id="2147484463" r:id="rId14"/>
    <p:sldLayoutId id="2147484464" r:id="rId15"/>
    <p:sldLayoutId id="2147484465" r:id="rId16"/>
    <p:sldLayoutId id="2147484466" r:id="rId17"/>
    <p:sldLayoutId id="2147484467" r:id="rId18"/>
    <p:sldLayoutId id="2147484468" r:id="rId19"/>
    <p:sldLayoutId id="2147484469" r:id="rId20"/>
    <p:sldLayoutId id="2147484470" r:id="rId21"/>
    <p:sldLayoutId id="2147484471" r:id="rId22"/>
    <p:sldLayoutId id="2147484472" r:id="rId23"/>
    <p:sldLayoutId id="2147484473" r:id="rId24"/>
    <p:sldLayoutId id="2147484474" r:id="rId25"/>
    <p:sldLayoutId id="2147484475" r:id="rId2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32559" rtl="0" eaLnBrk="1" latinLnBrk="0" hangingPunct="1">
        <a:lnSpc>
          <a:spcPct val="90000"/>
        </a:lnSpc>
        <a:spcBef>
          <a:spcPct val="0"/>
        </a:spcBef>
        <a:buNone/>
        <a:defRPr lang="en-US" sz="5507" b="0" kern="1200" cap="none" spc="-102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46486" marR="0" indent="-346486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72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492" marR="0" indent="-23800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14403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814403" algn="l"/>
        </a:tabLst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50791" marR="0" indent="-23638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0702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80702" algn="l"/>
        </a:tabLst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38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1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9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7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8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5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3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1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39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67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95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23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png"/><Relationship Id="rId18" Type="http://schemas.openxmlformats.org/officeDocument/2006/relationships/hyperlink" Target="channel9.msdn.com/Search?term=hillier#ch9Search" TargetMode="External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hyperlink" Target="http://www.microsoftvirtualacademy.com/Studies/SearchResult.aspx?q=hillier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criticalpathtraining.com/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png"/><Relationship Id="rId15" Type="http://schemas.openxmlformats.org/officeDocument/2006/relationships/hyperlink" Target="http://www.itunity.com/users/scot-hillier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www.pluralsight.com/search/?searchTerm=hillier" TargetMode="External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with Both Hands</a:t>
            </a:r>
            <a:br>
              <a:rPr lang="en-US" dirty="0" smtClean="0"/>
            </a:br>
            <a:r>
              <a:rPr lang="en-US" dirty="0" smtClean="0"/>
              <a:t>Tied Behind Your 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Scot Hillier</a:t>
            </a:r>
          </a:p>
          <a:p>
            <a:r>
              <a:rPr lang="en-US" dirty="0" smtClean="0"/>
              <a:t>scot@scothillier.net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ScotHillier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 smtClean="0"/>
              <a:t>Office 365 themes</a:t>
            </a:r>
          </a:p>
          <a:p>
            <a:pPr lvl="1"/>
            <a:r>
              <a:rPr lang="en-US" dirty="0" smtClean="0"/>
              <a:t>Brand the entire suite</a:t>
            </a:r>
          </a:p>
          <a:p>
            <a:r>
              <a:rPr lang="en-US" dirty="0" smtClean="0"/>
              <a:t>Site themes</a:t>
            </a:r>
          </a:p>
          <a:p>
            <a:pPr lvl="1"/>
            <a:r>
              <a:rPr lang="en-US" dirty="0" smtClean="0"/>
              <a:t>Out-of-the-box themes</a:t>
            </a:r>
          </a:p>
          <a:p>
            <a:r>
              <a:rPr lang="en-US" dirty="0" smtClean="0"/>
              <a:t>Create custom </a:t>
            </a:r>
            <a:r>
              <a:rPr lang="en-US" dirty="0"/>
              <a:t>t</a:t>
            </a:r>
            <a:r>
              <a:rPr lang="en-US" dirty="0" smtClean="0"/>
              <a:t>heme</a:t>
            </a:r>
          </a:p>
          <a:p>
            <a:pPr lvl="1"/>
            <a:r>
              <a:rPr lang="en-US" dirty="0" smtClean="0"/>
              <a:t>SharePoint </a:t>
            </a:r>
            <a:r>
              <a:rPr lang="en-US" dirty="0"/>
              <a:t>Color Palette </a:t>
            </a:r>
            <a:r>
              <a:rPr lang="en-US" dirty="0" smtClean="0"/>
              <a:t>Tool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www.microsoft.com/en-us/download/details.aspx?id=38182</a:t>
            </a:r>
          </a:p>
          <a:p>
            <a:r>
              <a:rPr lang="en-US" dirty="0" smtClean="0"/>
              <a:t>Apply themes to many sites with remote </a:t>
            </a:r>
            <a:r>
              <a:rPr lang="en-US" dirty="0"/>
              <a:t>p</a:t>
            </a:r>
            <a:r>
              <a:rPr lang="en-US" dirty="0" smtClean="0"/>
              <a:t>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665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theme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037" y="1212850"/>
            <a:ext cx="1173716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Microsoft.SharePoint.Client.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themeEntry = 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web.ApplyTheme(themeEntry[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ThemeUrl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FieldUrlValue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themeEntry[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FontSchemeUrl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FieldUrlValue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themeEntry[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ImageUrl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FieldUrlValue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web.MasterUrl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(themeEntry[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MasterPageUrl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FieldUrlValue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web.Context.ExecuteQuery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35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provisioning with add-in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12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4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256295" y="4934574"/>
            <a:ext cx="1305422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ACS/AD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6521" y="1406137"/>
            <a:ext cx="1492011" cy="50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Provider-Hosted</a:t>
            </a:r>
            <a:b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51866" y="3368480"/>
            <a:ext cx="1832790" cy="1110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70237" y="3262003"/>
            <a:ext cx="1527854" cy="565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User </a:t>
            </a:r>
            <a: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logs in and</a:t>
            </a:r>
          </a:p>
          <a:p>
            <a:pPr algn="ctr" defTabSz="932559"/>
            <a: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launches add-in</a:t>
            </a:r>
            <a:endParaRPr lang="en-US" sz="1836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5801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provisioning with add-in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13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4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256295" y="4934574"/>
            <a:ext cx="1305422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ACS/AD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6521" y="1406137"/>
            <a:ext cx="1492011" cy="50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Provider-Hosted</a:t>
            </a:r>
            <a:b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8425" y="3880941"/>
            <a:ext cx="2202819" cy="576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Request Context token</a:t>
            </a:r>
          </a:p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15387" y="4437552"/>
            <a:ext cx="2119367" cy="189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11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provisioning with add-in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14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4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256295" y="4934574"/>
            <a:ext cx="1305422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ACS/AD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6521" y="1406137"/>
            <a:ext cx="1492012" cy="50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Provider-Hosted</a:t>
            </a:r>
            <a:b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15387" y="4437552"/>
            <a:ext cx="2119367" cy="189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2264" y="3880942"/>
            <a:ext cx="2275147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Context Token returned</a:t>
            </a:r>
          </a:p>
        </p:txBody>
      </p:sp>
    </p:spTree>
    <p:extLst>
      <p:ext uri="{BB962C8B-B14F-4D97-AF65-F5344CB8AC3E}">
        <p14:creationId xmlns:p14="http://schemas.microsoft.com/office/powerpoint/2010/main" val="2344518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provisioning with add-in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15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4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256295" y="4934574"/>
            <a:ext cx="1305422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ACS/AD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6521" y="1406137"/>
            <a:ext cx="1492012" cy="50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Provider-Hosted</a:t>
            </a:r>
            <a:b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51866" y="2582594"/>
            <a:ext cx="1629494" cy="7858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12401" y="3253739"/>
            <a:ext cx="2766976" cy="565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Context Token returned</a:t>
            </a:r>
          </a:p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and user redirected to </a:t>
            </a:r>
            <a: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</a:t>
            </a:r>
            <a:endParaRPr lang="en-US" sz="1836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790063" y="3818766"/>
            <a:ext cx="1494593" cy="9774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4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provisioning with add-in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16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4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256295" y="4934574"/>
            <a:ext cx="1305422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ACS/AD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6521" y="1406137"/>
            <a:ext cx="1492011" cy="50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Provider-Hosted</a:t>
            </a:r>
            <a:b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0545" y="3382330"/>
            <a:ext cx="2820004" cy="565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 extracts </a:t>
            </a:r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Refresh Token</a:t>
            </a:r>
          </a:p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 from Context Token</a:t>
            </a:r>
          </a:p>
        </p:txBody>
      </p:sp>
    </p:spTree>
    <p:extLst>
      <p:ext uri="{BB962C8B-B14F-4D97-AF65-F5344CB8AC3E}">
        <p14:creationId xmlns:p14="http://schemas.microsoft.com/office/powerpoint/2010/main" val="3195811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provisioning with add-in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17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4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256295" y="4934574"/>
            <a:ext cx="1305422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ACS/AD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6521" y="1406137"/>
            <a:ext cx="1492012" cy="50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Provider-Hosted</a:t>
            </a:r>
            <a:b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7722" y="2429795"/>
            <a:ext cx="2694200" cy="847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 requests add-in-only</a:t>
            </a:r>
            <a:b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Access </a:t>
            </a:r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Token</a:t>
            </a:r>
          </a:p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using refresh Token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6578" y="2756816"/>
            <a:ext cx="1827118" cy="1281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0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provisioning with add-in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18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4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256295" y="4934574"/>
            <a:ext cx="1305422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ACS/AD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6521" y="1406137"/>
            <a:ext cx="1492011" cy="50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Provider-Hosted</a:t>
            </a:r>
            <a:b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0509" y="2779679"/>
            <a:ext cx="2168617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Access Token returned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6578" y="2756816"/>
            <a:ext cx="1827118" cy="1281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01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provisioning with add-in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19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4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256295" y="4934574"/>
            <a:ext cx="1305422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ACS/AD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6521" y="1406137"/>
            <a:ext cx="1492011" cy="50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Provider-Hosted</a:t>
            </a:r>
            <a:b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Add-In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632" b="1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52406" y="3217993"/>
            <a:ext cx="138263" cy="9538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1067" y="3349609"/>
            <a:ext cx="2261645" cy="847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Access Token presented</a:t>
            </a:r>
          </a:p>
          <a:p>
            <a:pPr algn="ctr" defTabSz="932559"/>
            <a:r>
              <a:rPr lang="en-US" sz="1836" spc="-71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Along with </a:t>
            </a:r>
            <a: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request to</a:t>
            </a:r>
            <a:b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</a:br>
            <a:r>
              <a:rPr lang="en-US" sz="1836" spc="-71" dirty="0" smtClean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</a:rPr>
              <a:t>set new theme</a:t>
            </a:r>
            <a:endParaRPr lang="en-US" sz="1836" spc="-71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2548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 Hillier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93837" y="1230312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6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Scot Hillier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9" y="1378551"/>
            <a:ext cx="1120531" cy="1120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6" y="1424722"/>
            <a:ext cx="1120531" cy="1120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6" y="3594742"/>
            <a:ext cx="1662707" cy="415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91" y="1424722"/>
            <a:ext cx="1120531" cy="11205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40" y="6298535"/>
            <a:ext cx="1295614" cy="280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82" y="1348304"/>
            <a:ext cx="1120531" cy="11205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" y="1567686"/>
            <a:ext cx="1224450" cy="15917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58" y="1594308"/>
            <a:ext cx="1505992" cy="8103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58" y="2545253"/>
            <a:ext cx="1516218" cy="6142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0151" y="3264422"/>
            <a:ext cx="2206828" cy="757391"/>
          </a:xfrm>
          <a:prstGeom prst="rect">
            <a:avLst/>
          </a:prstGeom>
          <a:noFill/>
        </p:spPr>
        <p:txBody>
          <a:bodyPr wrap="none" lIns="134464" tIns="107571" rIns="134464" bIns="107571" rtlCol="0">
            <a:spAutoFit/>
          </a:bodyPr>
          <a:lstStyle/>
          <a:p>
            <a:pPr defTabSz="68584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41"/>
              </a:spcAft>
            </a:pPr>
            <a:r>
              <a:rPr lang="en-US" sz="1765" dirty="0">
                <a:solidFill>
                  <a:sysClr val="windowText" lastClr="000000"/>
                </a:solidFill>
                <a:latin typeface="Segoe UI"/>
              </a:rPr>
              <a:t>scot@scothillier.net</a:t>
            </a:r>
          </a:p>
          <a:p>
            <a:pPr defTabSz="68584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41"/>
              </a:spcAft>
            </a:pPr>
            <a:r>
              <a:rPr lang="en-US" sz="1765" dirty="0">
                <a:solidFill>
                  <a:sysClr val="windowText" lastClr="000000"/>
                </a:solidFill>
                <a:latin typeface="Segoe UI"/>
              </a:rPr>
              <a:t>@</a:t>
            </a:r>
            <a:r>
              <a:rPr lang="en-US" sz="1765" dirty="0" err="1">
                <a:solidFill>
                  <a:sysClr val="windowText" lastClr="000000"/>
                </a:solidFill>
                <a:latin typeface="Segoe UI"/>
              </a:rPr>
              <a:t>ScotHillier</a:t>
            </a:r>
            <a:endParaRPr lang="en-US" sz="1765" dirty="0">
              <a:solidFill>
                <a:sysClr val="windowText" lastClr="000000"/>
              </a:solidFill>
              <a:latin typeface="Segoe U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306" y="2835197"/>
            <a:ext cx="1019067" cy="5095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40" y="5253298"/>
            <a:ext cx="1550973" cy="7952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6" y="4260430"/>
            <a:ext cx="2580952" cy="74285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74330" y="2929914"/>
            <a:ext cx="3348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hlinkClick r:id="rId15"/>
              </a:rPr>
              <a:t>www.itunity.com/users/scot-hillier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74330" y="3514634"/>
            <a:ext cx="311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16"/>
              </a:rPr>
              <a:t>www.criticalpathtraining.com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93140" y="4130132"/>
            <a:ext cx="3789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17"/>
              </a:rPr>
              <a:t>www.microsoftvirtualacademy.com/Studies/SearchResult.aspx?q=hillier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61041" y="5231698"/>
            <a:ext cx="3028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18" action="ppaction://hlinkfile"/>
              </a:rPr>
              <a:t>channel9.msdn.com/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hlinkClick r:id="rId18" action="ppaction://hlinkfile"/>
              </a:rPr>
              <a:t>Search?term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18" action="ppaction://hlinkfile"/>
              </a:rPr>
              <a:t>=hillier#ch9Search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68978" y="6164260"/>
            <a:ext cx="315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19"/>
              </a:rPr>
              <a:t>www.pluralsight.com/search/?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19"/>
              </a:rPr>
              <a:t>searchTerm=hillier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883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6" y="3318638"/>
            <a:ext cx="484568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Provisioning theme with add-in </a:t>
            </a:r>
          </a:p>
        </p:txBody>
      </p:sp>
    </p:spTree>
    <p:extLst>
      <p:ext uri="{BB962C8B-B14F-4D97-AF65-F5344CB8AC3E}">
        <p14:creationId xmlns:p14="http://schemas.microsoft.com/office/powerpoint/2010/main" val="29537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en-US" dirty="0" smtClean="0"/>
              <a:t>Alternate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7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override </a:t>
            </a:r>
            <a:r>
              <a:rPr lang="en-US" dirty="0" smtClean="0"/>
              <a:t>OOB CSS </a:t>
            </a:r>
            <a:r>
              <a:rPr lang="en-US" dirty="0"/>
              <a:t>settings</a:t>
            </a:r>
          </a:p>
          <a:p>
            <a:r>
              <a:rPr lang="en-US" dirty="0"/>
              <a:t>Control to color, fonts and even layout settings </a:t>
            </a:r>
          </a:p>
          <a:p>
            <a:r>
              <a:rPr lang="en-US" dirty="0"/>
              <a:t>Configuration applied to each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Utilize the new CSOM capabilities to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786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provisioning with adal.js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26213"/>
            <a:ext cx="571500" cy="223837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3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897382" y="4934574"/>
            <a:ext cx="2023246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2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Active </a:t>
            </a:r>
            <a:r>
              <a:rPr lang="en-US" sz="1632" b="1" spc="-72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Directory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3296" y="1406137"/>
            <a:ext cx="137845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Web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Site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3621577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provisioning </a:t>
            </a:r>
            <a:r>
              <a:rPr lang="en-US" dirty="0"/>
              <a:t>with adal.js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26213"/>
            <a:ext cx="571500" cy="223837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3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897382" y="4934574"/>
            <a:ext cx="2023246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2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Active </a:t>
            </a:r>
            <a:r>
              <a:rPr lang="en-US" sz="1632" b="1" spc="-72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Directory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3296" y="1406137"/>
            <a:ext cx="137845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Web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Site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53062" y="2287421"/>
            <a:ext cx="1561980" cy="4998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4839" y="1709018"/>
            <a:ext cx="1350498" cy="565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 accesses </a:t>
            </a:r>
          </a:p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application</a:t>
            </a:r>
            <a:endParaRPr lang="en-US" sz="1836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9140" y="2913536"/>
            <a:ext cx="2019977" cy="565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ADAL JS Libraries</a:t>
            </a:r>
          </a:p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loaded and initialized</a:t>
            </a:r>
          </a:p>
        </p:txBody>
      </p:sp>
    </p:spTree>
    <p:extLst>
      <p:ext uri="{BB962C8B-B14F-4D97-AF65-F5344CB8AC3E}">
        <p14:creationId xmlns:p14="http://schemas.microsoft.com/office/powerpoint/2010/main" val="5539979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provisioning </a:t>
            </a:r>
            <a:r>
              <a:rPr lang="en-US" dirty="0"/>
              <a:t>with adal.js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26213"/>
            <a:ext cx="571500" cy="223837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3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897382" y="4934574"/>
            <a:ext cx="2023246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2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Active </a:t>
            </a:r>
            <a:r>
              <a:rPr lang="en-US" sz="1632" b="1" spc="-72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Directory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3296" y="1406137"/>
            <a:ext cx="137845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Web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Site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12459" y="3009320"/>
            <a:ext cx="5746073" cy="9481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5922" y="3583235"/>
            <a:ext cx="2192716" cy="565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 redirected to AAD</a:t>
            </a:r>
          </a:p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For sign in and consent</a:t>
            </a:r>
          </a:p>
        </p:txBody>
      </p:sp>
    </p:spTree>
    <p:extLst>
      <p:ext uri="{BB962C8B-B14F-4D97-AF65-F5344CB8AC3E}">
        <p14:creationId xmlns:p14="http://schemas.microsoft.com/office/powerpoint/2010/main" val="33545085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provisioning </a:t>
            </a:r>
            <a:r>
              <a:rPr lang="en-US" dirty="0"/>
              <a:t>with adal.js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26213"/>
            <a:ext cx="571500" cy="223837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3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897382" y="4934574"/>
            <a:ext cx="2023246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2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Active </a:t>
            </a:r>
            <a:r>
              <a:rPr lang="en-US" sz="1632" b="1" spc="-72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Directory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3296" y="1406137"/>
            <a:ext cx="137845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Web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Site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599237" y="2887662"/>
            <a:ext cx="1525580" cy="828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71389" y="2369408"/>
            <a:ext cx="2552174" cy="565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Access token returned</a:t>
            </a:r>
          </a:p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and cached in web storage</a:t>
            </a:r>
          </a:p>
        </p:txBody>
      </p:sp>
    </p:spTree>
    <p:extLst>
      <p:ext uri="{BB962C8B-B14F-4D97-AF65-F5344CB8AC3E}">
        <p14:creationId xmlns:p14="http://schemas.microsoft.com/office/powerpoint/2010/main" val="368773556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provisioning </a:t>
            </a:r>
            <a:r>
              <a:rPr lang="en-US" dirty="0"/>
              <a:t>with adal.js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26213"/>
            <a:ext cx="571500" cy="223837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3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897382" y="4934574"/>
            <a:ext cx="2023246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2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Active </a:t>
            </a:r>
            <a:r>
              <a:rPr lang="en-US" sz="1632" b="1" spc="-72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Directory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3296" y="1406137"/>
            <a:ext cx="137845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Web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Site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80617" y="3319339"/>
            <a:ext cx="1" cy="3819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1004" y="3349609"/>
            <a:ext cx="2223557" cy="565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AJAX call initialized and</a:t>
            </a:r>
          </a:p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Intercepted by ADAL JS</a:t>
            </a:r>
          </a:p>
        </p:txBody>
      </p:sp>
    </p:spTree>
    <p:extLst>
      <p:ext uri="{BB962C8B-B14F-4D97-AF65-F5344CB8AC3E}">
        <p14:creationId xmlns:p14="http://schemas.microsoft.com/office/powerpoint/2010/main" val="330036915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provisioning </a:t>
            </a:r>
            <a:r>
              <a:rPr lang="en-US" dirty="0"/>
              <a:t>with adal.js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26213"/>
            <a:ext cx="571500" cy="223837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0248" y="2382922"/>
            <a:ext cx="1014591" cy="96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953" y="3445110"/>
            <a:ext cx="79117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End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6" y="1406137"/>
            <a:ext cx="2191922" cy="171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897382" y="4934574"/>
            <a:ext cx="2023246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</a:t>
            </a:r>
            <a:r>
              <a:rPr lang="en-US" sz="1632" b="1" spc="-72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Active </a:t>
            </a:r>
            <a:r>
              <a:rPr lang="en-US" sz="1632" b="1" spc="-72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Directory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3296" y="1406137"/>
            <a:ext cx="137845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Azure Web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Site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17" y="3136525"/>
            <a:ext cx="2300295" cy="230029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13" y="4171870"/>
            <a:ext cx="1573987" cy="152540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566766" y="5315473"/>
            <a:ext cx="1617494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32" b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SharePoint </a:t>
            </a:r>
            <a:r>
              <a:rPr lang="en-US" sz="1632" b="1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Online</a:t>
            </a:r>
            <a:endParaRPr lang="en-US" sz="1632" b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52407" y="3319340"/>
            <a:ext cx="228211" cy="8525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524" y="3349609"/>
            <a:ext cx="2118529" cy="565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Access token attached</a:t>
            </a:r>
          </a:p>
          <a:p>
            <a:pPr algn="ctr"/>
            <a:r>
              <a:rPr lang="en-US" sz="1836" spc="-71" dirty="0" smtClean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 and call made</a:t>
            </a:r>
          </a:p>
        </p:txBody>
      </p:sp>
    </p:spTree>
    <p:extLst>
      <p:ext uri="{BB962C8B-B14F-4D97-AF65-F5344CB8AC3E}">
        <p14:creationId xmlns:p14="http://schemas.microsoft.com/office/powerpoint/2010/main" val="12744072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alternate CSS and logo with adal.js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037" y="1592262"/>
            <a:ext cx="11380038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$http({ url: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"https://spsboston/_api/web"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method: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headers: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"accept"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"X-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RequestDigest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digest,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"X-HTTP-Method"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"MERGE"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"content-length"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84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data: 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AlternateCssUrl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2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https://spsboston/SiteAssets/contoso.css</a:t>
            </a:r>
            <a:r>
              <a:rPr lang="en-US" altLang="en-US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SiteLogoUrl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2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altLang="en-US" sz="22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spsboston/SiteAssets/pnp.png"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}});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271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Apologizing in advance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51871"/>
              </p:ext>
            </p:extLst>
          </p:nvPr>
        </p:nvGraphicFramePr>
        <p:xfrm>
          <a:off x="1646237" y="1973262"/>
          <a:ext cx="9144000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Out with the old…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with the new…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Apps for SharePoint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SharePoint Add-Ins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App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Add-In Web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App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Add-In Part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SharePoint App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SharePoint Add-In Model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Apps for 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 Add-Ins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App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 Add-In Model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6156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6" y="3318638"/>
            <a:ext cx="510075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Alternate CSS and logo with adal.js</a:t>
            </a:r>
          </a:p>
        </p:txBody>
      </p:sp>
    </p:spTree>
    <p:extLst>
      <p:ext uri="{BB962C8B-B14F-4D97-AF65-F5344CB8AC3E}">
        <p14:creationId xmlns:p14="http://schemas.microsoft.com/office/powerpoint/2010/main" val="26533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en-US" dirty="0" smtClean="0"/>
              <a:t>Display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21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r>
              <a:rPr lang="en-US" dirty="0" smtClean="0"/>
              <a:t>Allow search results display to be changed</a:t>
            </a:r>
          </a:p>
          <a:p>
            <a:r>
              <a:rPr lang="en-US" dirty="0" smtClean="0"/>
              <a:t>OOB support in CBS, refinement, and search results</a:t>
            </a:r>
          </a:p>
          <a:p>
            <a:r>
              <a:rPr lang="en-US" dirty="0" smtClean="0"/>
              <a:t>Create custom display templates for branding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7703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display templates with PowerShell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4" y="2049462"/>
            <a:ext cx="11533333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6726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6" y="3318638"/>
            <a:ext cx="49986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Display templates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1045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en-US" dirty="0" smtClean="0"/>
              <a:t>JavaScript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27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injection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08543"/>
          </a:xfrm>
        </p:spPr>
        <p:txBody>
          <a:bodyPr/>
          <a:lstStyle/>
          <a:p>
            <a:r>
              <a:rPr lang="en-US" dirty="0" smtClean="0"/>
              <a:t>Script editor web part</a:t>
            </a:r>
          </a:p>
          <a:p>
            <a:pPr lvl="1"/>
            <a:r>
              <a:rPr lang="en-US" dirty="0" smtClean="0"/>
              <a:t>Simply drop on page and add script</a:t>
            </a:r>
          </a:p>
          <a:p>
            <a:r>
              <a:rPr lang="en-US" dirty="0" smtClean="0"/>
              <a:t>Scripting user custom action</a:t>
            </a:r>
          </a:p>
          <a:p>
            <a:pPr lvl="1"/>
            <a:r>
              <a:rPr lang="en-US" dirty="0" smtClean="0"/>
              <a:t>Inject script into the site as a user custom action</a:t>
            </a:r>
          </a:p>
          <a:p>
            <a:r>
              <a:rPr lang="en-US" dirty="0" err="1" smtClean="0"/>
              <a:t>JSLink</a:t>
            </a:r>
            <a:endParaRPr lang="en-US" dirty="0" smtClean="0"/>
          </a:p>
          <a:p>
            <a:pPr lvl="1"/>
            <a:r>
              <a:rPr lang="en-US" dirty="0" smtClean="0"/>
              <a:t>Associate JavaScript to modify a site, list, or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2508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injection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08543"/>
          </a:xfrm>
        </p:spPr>
        <p:txBody>
          <a:bodyPr/>
          <a:lstStyle/>
          <a:p>
            <a:r>
              <a:rPr lang="en-US" dirty="0" smtClean="0"/>
              <a:t>Multiple references to JavaScript libraries</a:t>
            </a:r>
          </a:p>
          <a:p>
            <a:pPr lvl="1"/>
            <a:r>
              <a:rPr lang="en-US" dirty="0" smtClean="0"/>
              <a:t>Each developers making their own references</a:t>
            </a:r>
          </a:p>
          <a:p>
            <a:r>
              <a:rPr lang="en-US" dirty="0" smtClean="0"/>
              <a:t>References to different versions of the same library</a:t>
            </a:r>
          </a:p>
          <a:p>
            <a:pPr lvl="1"/>
            <a:r>
              <a:rPr lang="en-US" dirty="0" smtClean="0"/>
              <a:t>Old </a:t>
            </a:r>
            <a:r>
              <a:rPr lang="en-US" dirty="0" err="1" smtClean="0"/>
              <a:t>refeences</a:t>
            </a:r>
            <a:r>
              <a:rPr lang="en-US" dirty="0" smtClean="0"/>
              <a:t> are never updated</a:t>
            </a:r>
          </a:p>
          <a:p>
            <a:r>
              <a:rPr lang="en-US" dirty="0" err="1" smtClean="0"/>
              <a:t>JSLink</a:t>
            </a:r>
            <a:r>
              <a:rPr lang="en-US" dirty="0" smtClean="0"/>
              <a:t> references with multiple web parts</a:t>
            </a:r>
          </a:p>
          <a:p>
            <a:pPr lvl="1"/>
            <a:r>
              <a:rPr lang="en-US" dirty="0" smtClean="0"/>
              <a:t>Affects all list of the same template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116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injection with CDN Manager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037" y="1638071"/>
            <a:ext cx="1173716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='text: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='text: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CDNManager.getScript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'jquery-1.11.2.min.js'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'knockout-2.2.1.js'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ko.observable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'Scot'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ko.observable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'Hillier'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ko.applyBindings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5944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6" y="3318638"/>
            <a:ext cx="563840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JavaScript injection with CDN Manager</a:t>
            </a:r>
          </a:p>
        </p:txBody>
      </p:sp>
    </p:spTree>
    <p:extLst>
      <p:ext uri="{BB962C8B-B14F-4D97-AF65-F5344CB8AC3E}">
        <p14:creationId xmlns:p14="http://schemas.microsoft.com/office/powerpoint/2010/main" val="29417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30471"/>
          </a:xfrm>
        </p:spPr>
        <p:txBody>
          <a:bodyPr/>
          <a:lstStyle/>
          <a:p>
            <a:r>
              <a:rPr lang="en-US" dirty="0" smtClean="0"/>
              <a:t>Branding challenges</a:t>
            </a:r>
          </a:p>
          <a:p>
            <a:pPr lvl="1"/>
            <a:r>
              <a:rPr lang="en-US" dirty="0" smtClean="0"/>
              <a:t>How we got our hands tied</a:t>
            </a:r>
          </a:p>
          <a:p>
            <a:r>
              <a:rPr lang="en-US" dirty="0" smtClean="0"/>
              <a:t>Branding techniques</a:t>
            </a:r>
          </a:p>
          <a:p>
            <a:pPr lvl="1"/>
            <a:r>
              <a:rPr lang="en-US" dirty="0" smtClean="0"/>
              <a:t>Themes</a:t>
            </a:r>
          </a:p>
          <a:p>
            <a:pPr lvl="1"/>
            <a:r>
              <a:rPr lang="en-US" dirty="0" smtClean="0"/>
              <a:t>Alternate CSS</a:t>
            </a:r>
          </a:p>
          <a:p>
            <a:pPr lvl="1"/>
            <a:r>
              <a:rPr lang="en-US" dirty="0" smtClean="0"/>
              <a:t>Display templates</a:t>
            </a:r>
          </a:p>
          <a:p>
            <a:pPr lvl="1"/>
            <a:r>
              <a:rPr lang="en-US" dirty="0" smtClean="0"/>
              <a:t>JavaScript injection</a:t>
            </a:r>
          </a:p>
          <a:p>
            <a:r>
              <a:rPr lang="en-US" dirty="0" smtClean="0"/>
              <a:t>A complete intranet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5333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intranet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70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9869"/>
          </a:xfrm>
        </p:spPr>
        <p:txBody>
          <a:bodyPr/>
          <a:lstStyle/>
          <a:p>
            <a:r>
              <a:rPr lang="en-US" dirty="0" smtClean="0"/>
              <a:t>Office Dev Center</a:t>
            </a:r>
          </a:p>
          <a:p>
            <a:pPr lvl="1"/>
            <a:r>
              <a:rPr lang="en-US" dirty="0"/>
              <a:t>http://dev.office.com/</a:t>
            </a:r>
            <a:endParaRPr lang="en-US" dirty="0" smtClean="0"/>
          </a:p>
          <a:p>
            <a:r>
              <a:rPr lang="en-US" dirty="0" smtClean="0"/>
              <a:t>Patterns and Practices Samples</a:t>
            </a:r>
          </a:p>
          <a:p>
            <a:pPr lvl="1"/>
            <a:r>
              <a:rPr lang="en-US" dirty="0"/>
              <a:t>https://github.com/OfficeDev/PnP/tree/master/Samples</a:t>
            </a:r>
            <a:endParaRPr lang="en-US" dirty="0" smtClean="0"/>
          </a:p>
          <a:p>
            <a:r>
              <a:rPr lang="en-US" dirty="0" smtClean="0"/>
              <a:t>Articles on IT Unity</a:t>
            </a:r>
          </a:p>
          <a:p>
            <a:pPr lvl="1"/>
            <a:r>
              <a:rPr lang="en-US" dirty="0"/>
              <a:t>http://www.itunity.com/users/scot-hillier</a:t>
            </a:r>
            <a:endParaRPr lang="en-US" dirty="0" smtClean="0"/>
          </a:p>
          <a:p>
            <a:r>
              <a:rPr lang="en-US" dirty="0" smtClean="0"/>
              <a:t>CDN Manager</a:t>
            </a:r>
          </a:p>
          <a:p>
            <a:pPr lvl="1"/>
            <a:r>
              <a:rPr lang="en-US"/>
              <a:t>https://github.com/OfficeDev/PnP/tree/master/Solutions/Core.CDNManager</a:t>
            </a:r>
            <a:endParaRPr lang="en-US" dirty="0" smtClean="0"/>
          </a:p>
          <a:p>
            <a:r>
              <a:rPr lang="en-US" dirty="0" smtClean="0"/>
              <a:t>SharePoint Color Palette Tool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www.microsoft.com/en-us/download/details.aspx?id=38182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6376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30471"/>
          </a:xfrm>
        </p:spPr>
        <p:txBody>
          <a:bodyPr/>
          <a:lstStyle/>
          <a:p>
            <a:r>
              <a:rPr lang="en-US" dirty="0" smtClean="0"/>
              <a:t>Branding challenges</a:t>
            </a:r>
          </a:p>
          <a:p>
            <a:pPr lvl="1"/>
            <a:r>
              <a:rPr lang="en-US" dirty="0" smtClean="0"/>
              <a:t>How we got our hands tied</a:t>
            </a:r>
          </a:p>
          <a:p>
            <a:r>
              <a:rPr lang="en-US" dirty="0" smtClean="0"/>
              <a:t>Branding techniques</a:t>
            </a:r>
          </a:p>
          <a:p>
            <a:pPr lvl="1"/>
            <a:r>
              <a:rPr lang="en-US" dirty="0" smtClean="0"/>
              <a:t>Themes</a:t>
            </a:r>
          </a:p>
          <a:p>
            <a:pPr lvl="1"/>
            <a:r>
              <a:rPr lang="en-US" dirty="0" smtClean="0"/>
              <a:t>Alternate CSS</a:t>
            </a:r>
          </a:p>
          <a:p>
            <a:pPr lvl="1"/>
            <a:r>
              <a:rPr lang="en-US" dirty="0" smtClean="0"/>
              <a:t>Display templates</a:t>
            </a:r>
          </a:p>
          <a:p>
            <a:pPr lvl="1"/>
            <a:r>
              <a:rPr lang="en-US" dirty="0" smtClean="0"/>
              <a:t>JavaScript injection</a:t>
            </a:r>
          </a:p>
          <a:p>
            <a:r>
              <a:rPr lang="en-US" dirty="0" smtClean="0"/>
              <a:t>A complete intranet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355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341" dirty="0" smtClean="0"/>
              <a:t>What is branding? </a:t>
            </a:r>
            <a:endParaRPr lang="en-GB" sz="7341" dirty="0"/>
          </a:p>
        </p:txBody>
      </p:sp>
      <p:sp>
        <p:nvSpPr>
          <p:cNvPr id="5" name="TextBox 4"/>
          <p:cNvSpPr txBox="1"/>
          <p:nvPr/>
        </p:nvSpPr>
        <p:spPr>
          <a:xfrm>
            <a:off x="3564047" y="3928361"/>
            <a:ext cx="8338864" cy="141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6" dirty="0" smtClean="0"/>
              <a:t>It’s more than fonts and colors. Branding is a form of organizational communication that extends to the entire look and feel of the UX.</a:t>
            </a:r>
            <a:endParaRPr lang="en-US" sz="2856" dirty="0"/>
          </a:p>
        </p:txBody>
      </p:sp>
    </p:spTree>
    <p:extLst>
      <p:ext uri="{BB962C8B-B14F-4D97-AF65-F5344CB8AC3E}">
        <p14:creationId xmlns:p14="http://schemas.microsoft.com/office/powerpoint/2010/main" val="28222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74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816977"/>
          </a:xfrm>
        </p:spPr>
        <p:txBody>
          <a:bodyPr/>
          <a:lstStyle/>
          <a:p>
            <a:r>
              <a:rPr lang="en-US" dirty="0" smtClean="0"/>
              <a:t>Emerging bias </a:t>
            </a:r>
            <a:r>
              <a:rPr lang="en-US" dirty="0"/>
              <a:t>a</a:t>
            </a:r>
            <a:r>
              <a:rPr lang="en-US" dirty="0" smtClean="0"/>
              <a:t>gainst </a:t>
            </a:r>
            <a:r>
              <a:rPr lang="en-US" dirty="0"/>
              <a:t>b</a:t>
            </a:r>
            <a:r>
              <a:rPr lang="en-US" dirty="0" smtClean="0"/>
              <a:t>randing </a:t>
            </a:r>
            <a:r>
              <a:rPr lang="en-US" dirty="0"/>
              <a:t>c</a:t>
            </a:r>
            <a:r>
              <a:rPr lang="en-US" dirty="0" smtClean="0"/>
              <a:t>ollaboration </a:t>
            </a:r>
            <a:r>
              <a:rPr lang="en-US" dirty="0"/>
              <a:t>s</a:t>
            </a:r>
            <a:r>
              <a:rPr lang="en-US" dirty="0" smtClean="0"/>
              <a:t>ites</a:t>
            </a:r>
          </a:p>
          <a:p>
            <a:pPr lvl="1"/>
            <a:r>
              <a:rPr lang="en-US" dirty="0" smtClean="0"/>
              <a:t>Do you brand Word? Office 365 as suite-level experience.</a:t>
            </a:r>
          </a:p>
          <a:p>
            <a:r>
              <a:rPr lang="en-US" dirty="0" smtClean="0"/>
              <a:t>Avoiding custom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p</a:t>
            </a:r>
            <a:r>
              <a:rPr lang="en-US" dirty="0" smtClean="0"/>
              <a:t>ages</a:t>
            </a:r>
          </a:p>
          <a:p>
            <a:pPr lvl="1"/>
            <a:r>
              <a:rPr lang="en-US" dirty="0" smtClean="0"/>
              <a:t>Microsoft will modify functionality without notice</a:t>
            </a:r>
          </a:p>
          <a:p>
            <a:r>
              <a:rPr lang="en-US" dirty="0" smtClean="0"/>
              <a:t>Avoiding declarative CAML elements</a:t>
            </a:r>
          </a:p>
          <a:p>
            <a:pPr lvl="1"/>
            <a:r>
              <a:rPr lang="en-US" dirty="0" smtClean="0"/>
              <a:t>Updates are difficult and inconsistent. Orphans sometimes left behind.</a:t>
            </a:r>
          </a:p>
          <a:p>
            <a:r>
              <a:rPr lang="en-US" dirty="0" smtClean="0"/>
              <a:t>Avoiding sandbox </a:t>
            </a:r>
            <a:r>
              <a:rPr lang="en-US" dirty="0"/>
              <a:t>s</a:t>
            </a:r>
            <a:r>
              <a:rPr lang="en-US" dirty="0" smtClean="0"/>
              <a:t>olutions</a:t>
            </a:r>
          </a:p>
          <a:p>
            <a:pPr lvl="1"/>
            <a:r>
              <a:rPr lang="en-US" dirty="0" smtClean="0"/>
              <a:t>Only supported with declarative elements, so same orphan problem.</a:t>
            </a:r>
          </a:p>
          <a:p>
            <a:r>
              <a:rPr lang="en-US" dirty="0" smtClean="0"/>
              <a:t>SharePoint online </a:t>
            </a: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/>
              <a:t>s</a:t>
            </a:r>
            <a:r>
              <a:rPr lang="en-US" dirty="0" smtClean="0"/>
              <a:t>ites discontinued</a:t>
            </a:r>
          </a:p>
          <a:p>
            <a:pPr lvl="1"/>
            <a:r>
              <a:rPr lang="en-US" dirty="0" smtClean="0"/>
              <a:t>Existing public sites expire in 2017. New customers don’t get the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80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</a:t>
            </a:r>
            <a:r>
              <a:rPr lang="en-US" dirty="0"/>
              <a:t>t</a:t>
            </a:r>
            <a:r>
              <a:rPr lang="en-US" dirty="0" smtClean="0"/>
              <a:t>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5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2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2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_v02.potx" id="{DA6A3121-A306-4E81-BF43-CBCE095D8B76}" vid="{C3266B5A-74AF-44F8-8FA8-F258E4A695D4}"/>
    </a:ext>
  </a:extLst>
</a:theme>
</file>

<file path=ppt/theme/theme3.xml><?xml version="1.0" encoding="utf-8"?>
<a:theme xmlns:a="http://schemas.openxmlformats.org/drawingml/2006/main" name="2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4.xml><?xml version="1.0" encoding="utf-8"?>
<a:theme xmlns:a="http://schemas.openxmlformats.org/drawingml/2006/main" name="5-30055_Office Template 2012 - 16x9 - White Background">
  <a:themeElements>
    <a:clrScheme name="Office_Template_2012_Light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EB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EB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365 Template Orange.potx" id="{A418BC41-9312-4E81-974D-3B62BBA9F7CA}" vid="{6D227263-DACE-442F-8D98-551E7A302C92}"/>
    </a:ext>
  </a:extLst>
</a:theme>
</file>

<file path=ppt/theme/theme5.xml><?xml version="1.0" encoding="utf-8"?>
<a:theme xmlns:a="http://schemas.openxmlformats.org/drawingml/2006/main" name="1_5-30055_Office Template 2012 - 16x9 - White Background">
  <a:themeElements>
    <a:clrScheme name="Office light">
      <a:dk1>
        <a:srgbClr val="000000"/>
      </a:dk1>
      <a:lt1>
        <a:srgbClr val="FFFFFF"/>
      </a:lt1>
      <a:dk2>
        <a:srgbClr val="DC3C00"/>
      </a:dk2>
      <a:lt2>
        <a:srgbClr val="797A7D"/>
      </a:lt2>
      <a:accent1>
        <a:srgbClr val="DC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DC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Template_16x9_WHITE.potx" id="{BAC85760-2BE3-4369-8D6A-792FA239637A}" vid="{0B6ECECE-D832-4A6D-9382-4D4E764C03DC}"/>
    </a:ext>
  </a:extLst>
</a:theme>
</file>

<file path=ppt/theme/theme6.xml><?xml version="1.0" encoding="utf-8"?>
<a:theme xmlns:a="http://schemas.openxmlformats.org/drawingml/2006/main" name="2_5-30055_Office Template 2012 - 16x9 - White Background">
  <a:themeElements>
    <a:clrScheme name="Office light">
      <a:dk1>
        <a:srgbClr val="000000"/>
      </a:dk1>
      <a:lt1>
        <a:srgbClr val="FFFFFF"/>
      </a:lt1>
      <a:dk2>
        <a:srgbClr val="DC3C00"/>
      </a:dk2>
      <a:lt2>
        <a:srgbClr val="797A7D"/>
      </a:lt2>
      <a:accent1>
        <a:srgbClr val="DC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DC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Template_16x9_WHITE.potx" id="{BAC85760-2BE3-4369-8D6A-792FA239637A}" vid="{0B6ECECE-D832-4A6D-9382-4D4E764C03DC}"/>
    </a:ext>
  </a:extLst>
</a:theme>
</file>

<file path=ppt/theme/theme7.xml><?xml version="1.0" encoding="utf-8"?>
<a:theme xmlns:a="http://schemas.openxmlformats.org/drawingml/2006/main" name="3_5-30055_Office Template 2012 - 16x9 - White Background">
  <a:themeElements>
    <a:clrScheme name="Office light">
      <a:dk1>
        <a:srgbClr val="000000"/>
      </a:dk1>
      <a:lt1>
        <a:srgbClr val="FFFFFF"/>
      </a:lt1>
      <a:dk2>
        <a:srgbClr val="DC3C00"/>
      </a:dk2>
      <a:lt2>
        <a:srgbClr val="797A7D"/>
      </a:lt2>
      <a:accent1>
        <a:srgbClr val="DC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DC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Template_16x9_WHITE.potx" id="{BAC85760-2BE3-4369-8D6A-792FA239637A}" vid="{0B6ECECE-D832-4A6D-9382-4D4E764C03D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>2015-05-05T00:00:00-05:00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Adam Harmetz; Mark Kashman</External_x0020_Speaker>
    <Session_x0020_Code xmlns="12a172fe-0250-434a-85cf-03b10810c5e5">BRK2173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51bd902e-d5ac-4b35-a5c6-2aeeb48cd79f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12a172fe-0250-434a-85cf-03b10810c5e5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Microsoft_Ignite_2015_Breakout_Template</Template>
  <TotalTime>5827</TotalTime>
  <Words>1081</Words>
  <Application>Microsoft Office PowerPoint</Application>
  <PresentationFormat>Custom</PresentationFormat>
  <Paragraphs>312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Consolas</vt:lpstr>
      <vt:lpstr>Lucida Console</vt:lpstr>
      <vt:lpstr>Segoe UI</vt:lpstr>
      <vt:lpstr>Segoe UI Light</vt:lpstr>
      <vt:lpstr>Wingdings</vt:lpstr>
      <vt:lpstr>5-30610_Microsoft_Ignite_Keynote_Template</vt:lpstr>
      <vt:lpstr>1_5-30610_Microsoft_Ignite_Keynote_Template</vt:lpstr>
      <vt:lpstr>2_5-30610_Microsoft_Ignite_Keynote_Template</vt:lpstr>
      <vt:lpstr>5-30055_Office Template 2012 - 16x9 - White Background</vt:lpstr>
      <vt:lpstr>1_5-30055_Office Template 2012 - 16x9 - White Background</vt:lpstr>
      <vt:lpstr>2_5-30055_Office Template 2012 - 16x9 - White Background</vt:lpstr>
      <vt:lpstr>3_5-30055_Office Template 2012 - 16x9 - White Background</vt:lpstr>
      <vt:lpstr>Branding with Both Hands Tied Behind Your Back</vt:lpstr>
      <vt:lpstr>Scot Hillier</vt:lpstr>
      <vt:lpstr>Apologizing in advance</vt:lpstr>
      <vt:lpstr>Agenda</vt:lpstr>
      <vt:lpstr>What is branding? </vt:lpstr>
      <vt:lpstr>Branding challenges</vt:lpstr>
      <vt:lpstr>The challenges</vt:lpstr>
      <vt:lpstr>Branding techniques</vt:lpstr>
      <vt:lpstr>Themes</vt:lpstr>
      <vt:lpstr>Theming</vt:lpstr>
      <vt:lpstr>Setting theme</vt:lpstr>
      <vt:lpstr>Remote provisioning with add-in</vt:lpstr>
      <vt:lpstr>Remote provisioning with add-in</vt:lpstr>
      <vt:lpstr>Remote provisioning with add-in</vt:lpstr>
      <vt:lpstr>Remote provisioning with add-in</vt:lpstr>
      <vt:lpstr>Remote provisioning with add-in</vt:lpstr>
      <vt:lpstr>Remote provisioning with add-in</vt:lpstr>
      <vt:lpstr>Remote provisioning with add-in</vt:lpstr>
      <vt:lpstr>Remote provisioning with add-in</vt:lpstr>
      <vt:lpstr>DEMO</vt:lpstr>
      <vt:lpstr>Alternate CSS</vt:lpstr>
      <vt:lpstr>Alternate CSS</vt:lpstr>
      <vt:lpstr>Remote provisioning with adal.js</vt:lpstr>
      <vt:lpstr>Remote provisioning with adal.js</vt:lpstr>
      <vt:lpstr>Remote provisioning with adal.js</vt:lpstr>
      <vt:lpstr>Remote provisioning with adal.js</vt:lpstr>
      <vt:lpstr>Remote provisioning with adal.js</vt:lpstr>
      <vt:lpstr>Remote provisioning with adal.js</vt:lpstr>
      <vt:lpstr>Setting alternate CSS and logo with adal.js</vt:lpstr>
      <vt:lpstr>DEMO</vt:lpstr>
      <vt:lpstr>Display templates</vt:lpstr>
      <vt:lpstr>Display templates</vt:lpstr>
      <vt:lpstr>Setting display templates with PowerShell</vt:lpstr>
      <vt:lpstr>DEMO</vt:lpstr>
      <vt:lpstr>JavaScript injection</vt:lpstr>
      <vt:lpstr>JavaScript injection methods</vt:lpstr>
      <vt:lpstr>JavaScript injection challenges</vt:lpstr>
      <vt:lpstr>Script injection with CDN Manager</vt:lpstr>
      <vt:lpstr>DEMO</vt:lpstr>
      <vt:lpstr>A complete intranet</vt:lpstr>
      <vt:lpstr>References</vt:lpstr>
      <vt:lpstr>Summary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Intelligent, Ready-to-Go NextGen Portals in Office 365</dc:title>
  <dc:subject>Microsoft Ignite 2015</dc:subject>
  <dc:creator>Adam Harmetz</dc:creator>
  <cp:keywords>Microsoft Ignite 2015</cp:keywords>
  <dc:description>Template: Mitchell Derrey, Silver Fox Productions
Formatting: 
Audience Type: Internal/External</dc:description>
  <cp:lastModifiedBy>Scot Hillier</cp:lastModifiedBy>
  <cp:revision>127</cp:revision>
  <dcterms:created xsi:type="dcterms:W3CDTF">2015-04-26T03:46:46Z</dcterms:created>
  <dcterms:modified xsi:type="dcterms:W3CDTF">2015-06-12T12:47:29Z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