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33"/>
  </p:notesMasterIdLst>
  <p:handoutMasterIdLst>
    <p:handoutMasterId r:id="rId34"/>
  </p:handoutMasterIdLst>
  <p:sldIdLst>
    <p:sldId id="463" r:id="rId2"/>
    <p:sldId id="550" r:id="rId3"/>
    <p:sldId id="551" r:id="rId4"/>
    <p:sldId id="552" r:id="rId5"/>
    <p:sldId id="553" r:id="rId6"/>
    <p:sldId id="554" r:id="rId7"/>
    <p:sldId id="555" r:id="rId8"/>
    <p:sldId id="556" r:id="rId9"/>
    <p:sldId id="557" r:id="rId10"/>
    <p:sldId id="558" r:id="rId11"/>
    <p:sldId id="559" r:id="rId12"/>
    <p:sldId id="560" r:id="rId13"/>
    <p:sldId id="561" r:id="rId14"/>
    <p:sldId id="562" r:id="rId15"/>
    <p:sldId id="563" r:id="rId16"/>
    <p:sldId id="564" r:id="rId17"/>
    <p:sldId id="565" r:id="rId18"/>
    <p:sldId id="566" r:id="rId19"/>
    <p:sldId id="567" r:id="rId20"/>
    <p:sldId id="568" r:id="rId21"/>
    <p:sldId id="569" r:id="rId22"/>
    <p:sldId id="570" r:id="rId23"/>
    <p:sldId id="571" r:id="rId24"/>
    <p:sldId id="572" r:id="rId25"/>
    <p:sldId id="573" r:id="rId26"/>
    <p:sldId id="574" r:id="rId27"/>
    <p:sldId id="575" r:id="rId28"/>
    <p:sldId id="576" r:id="rId29"/>
    <p:sldId id="577" r:id="rId30"/>
    <p:sldId id="578" r:id="rId31"/>
    <p:sldId id="546" r:id="rId32"/>
  </p:sldIdLst>
  <p:sldSz cx="9144000" cy="5143500" type="screen16x9"/>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7FF1CEDE-8733-465F-987F-CD4C7D145846}">
          <p14:sldIdLst>
            <p14:sldId id="463"/>
            <p14:sldId id="550"/>
            <p14:sldId id="551"/>
            <p14:sldId id="552"/>
            <p14:sldId id="553"/>
            <p14:sldId id="554"/>
            <p14:sldId id="555"/>
            <p14:sldId id="556"/>
            <p14:sldId id="557"/>
            <p14:sldId id="558"/>
            <p14:sldId id="559"/>
            <p14:sldId id="560"/>
            <p14:sldId id="561"/>
            <p14:sldId id="562"/>
            <p14:sldId id="563"/>
            <p14:sldId id="564"/>
            <p14:sldId id="565"/>
            <p14:sldId id="566"/>
            <p14:sldId id="567"/>
            <p14:sldId id="568"/>
            <p14:sldId id="569"/>
            <p14:sldId id="570"/>
            <p14:sldId id="571"/>
            <p14:sldId id="572"/>
            <p14:sldId id="573"/>
            <p14:sldId id="574"/>
            <p14:sldId id="575"/>
            <p14:sldId id="576"/>
            <p14:sldId id="577"/>
            <p14:sldId id="578"/>
            <p14:sldId id="54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B19"/>
    <a:srgbClr val="D53F32"/>
    <a:srgbClr val="418F89"/>
    <a:srgbClr val="133D80"/>
    <a:srgbClr val="882483"/>
    <a:srgbClr val="8935C8"/>
    <a:srgbClr val="22AFE7"/>
    <a:srgbClr val="005087"/>
    <a:srgbClr val="3366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71" autoAdjust="0"/>
    <p:restoredTop sz="83824" autoAdjust="0"/>
  </p:normalViewPr>
  <p:slideViewPr>
    <p:cSldViewPr>
      <p:cViewPr varScale="1">
        <p:scale>
          <a:sx n="99" d="100"/>
          <a:sy n="99" d="100"/>
        </p:scale>
        <p:origin x="1479" y="51"/>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p:cViewPr>
        <p:scale>
          <a:sx n="100" d="100"/>
          <a:sy n="100" d="100"/>
        </p:scale>
        <p:origin x="-3408"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 y="9120190"/>
            <a:ext cx="7313613" cy="479425"/>
          </a:xfrm>
          <a:prstGeom prst="rect">
            <a:avLst/>
          </a:prstGeom>
        </p:spPr>
        <p:txBody>
          <a:bodyPr vert="horz" lIns="91417" tIns="45708" rIns="91417" bIns="45708" rtlCol="0" anchor="b"/>
          <a:lstStyle>
            <a:lvl1pPr algn="r">
              <a:defRPr sz="1200"/>
            </a:lvl1pPr>
          </a:lstStyle>
          <a:p>
            <a:pPr algn="ctr"/>
            <a:fld id="{F403B382-5E20-4D88-A964-1D6629C87BBB}" type="slidenum">
              <a:rPr lang="en-US" smtClean="0">
                <a:latin typeface="Calibri Light" pitchFamily="34" charset="0"/>
              </a:rPr>
              <a:pPr algn="ctr"/>
              <a:t>‹#›</a:t>
            </a:fld>
            <a:endParaRPr lang="en-US" dirty="0">
              <a:latin typeface="Calibri Light" pitchFamily="34" charset="0"/>
            </a:endParaRPr>
          </a:p>
        </p:txBody>
      </p:sp>
      <p:cxnSp>
        <p:nvCxnSpPr>
          <p:cNvPr id="8" name="Straight Connector 7"/>
          <p:cNvCxnSpPr/>
          <p:nvPr/>
        </p:nvCxnSpPr>
        <p:spPr>
          <a:xfrm>
            <a:off x="1" y="9134475"/>
            <a:ext cx="2971801" cy="0"/>
          </a:xfrm>
          <a:prstGeom prst="line">
            <a:avLst/>
          </a:prstGeom>
          <a:ln w="3175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0" y="8915400"/>
            <a:ext cx="1219200" cy="516610"/>
          </a:xfrm>
          <a:prstGeom prst="rect">
            <a:avLst/>
          </a:prstGeom>
        </p:spPr>
      </p:pic>
      <p:cxnSp>
        <p:nvCxnSpPr>
          <p:cNvPr id="10" name="Straight Connector 9"/>
          <p:cNvCxnSpPr/>
          <p:nvPr/>
        </p:nvCxnSpPr>
        <p:spPr>
          <a:xfrm>
            <a:off x="4343401" y="9134475"/>
            <a:ext cx="2971801" cy="0"/>
          </a:xfrm>
          <a:prstGeom prst="line">
            <a:avLst/>
          </a:prstGeom>
          <a:ln w="3175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Header Placeholder 1"/>
          <p:cNvSpPr>
            <a:spLocks noGrp="1"/>
          </p:cNvSpPr>
          <p:nvPr>
            <p:ph type="hdr" sz="quarter"/>
          </p:nvPr>
        </p:nvSpPr>
        <p:spPr>
          <a:xfrm>
            <a:off x="2072482" y="152402"/>
            <a:ext cx="3170238" cy="479425"/>
          </a:xfrm>
          <a:prstGeom prst="rect">
            <a:avLst/>
          </a:prstGeom>
        </p:spPr>
        <p:txBody>
          <a:bodyPr vert="horz" lIns="91417" tIns="45708" rIns="91417" bIns="45708" rtlCol="0"/>
          <a:lstStyle>
            <a:lvl1pPr algn="l">
              <a:defRPr sz="1200"/>
            </a:lvl1pPr>
          </a:lstStyle>
          <a:p>
            <a:pPr algn="ctr"/>
            <a:endParaRPr lang="en-US" sz="1400" dirty="0">
              <a:latin typeface="Calibri Light" pitchFamily="34" charset="0"/>
            </a:endParaRPr>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537" eaLnBrk="1" hangingPunct="1">
              <a:defRPr sz="1200">
                <a:latin typeface="Calibri Light" pitchFamily="34" charset="0"/>
              </a:defRPr>
            </a:lvl1pPr>
          </a:lstStyle>
          <a:p>
            <a:pPr>
              <a:defRPr/>
            </a:pPr>
            <a:endParaRPr lang="en-US" dirty="0"/>
          </a:p>
        </p:txBody>
      </p:sp>
      <p:sp>
        <p:nvSpPr>
          <p:cNvPr id="35843" name="Rectangle 3"/>
          <p:cNvSpPr>
            <a:spLocks noGrp="1" noChangeArrowheads="1"/>
          </p:cNvSpPr>
          <p:nvPr>
            <p:ph type="dt" idx="1"/>
          </p:nvPr>
        </p:nvSpPr>
        <p:spPr bwMode="auto">
          <a:xfrm>
            <a:off x="4143375" y="3"/>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537" eaLnBrk="1" hangingPunct="1">
              <a:defRPr sz="1200">
                <a:latin typeface="Calibri Light" pitchFamily="34" charset="0"/>
              </a:defRPr>
            </a:lvl1pPr>
          </a:lstStyle>
          <a:p>
            <a:pPr>
              <a:defRPr/>
            </a:pPr>
            <a:endParaRPr lang="en-US" dirty="0"/>
          </a:p>
        </p:txBody>
      </p:sp>
      <p:sp>
        <p:nvSpPr>
          <p:cNvPr id="34820" name="Rectangle 4"/>
          <p:cNvSpPr>
            <a:spLocks noGrp="1" noRot="1" noChangeAspect="1" noChangeArrowheads="1" noTextEdit="1"/>
          </p:cNvSpPr>
          <p:nvPr>
            <p:ph type="sldImg" idx="2"/>
          </p:nvPr>
        </p:nvSpPr>
        <p:spPr bwMode="auto">
          <a:xfrm>
            <a:off x="458788" y="720725"/>
            <a:ext cx="6397625" cy="3598863"/>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40" y="4560890"/>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5846" name="Rectangle 6"/>
          <p:cNvSpPr>
            <a:spLocks noGrp="1" noChangeArrowheads="1"/>
          </p:cNvSpPr>
          <p:nvPr>
            <p:ph type="ftr" sz="quarter" idx="4"/>
          </p:nvPr>
        </p:nvSpPr>
        <p:spPr bwMode="auto">
          <a:xfrm>
            <a:off x="1" y="9120190"/>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537" eaLnBrk="1" hangingPunct="1">
              <a:defRPr sz="1200">
                <a:latin typeface="Calibri Light" pitchFamily="34" charset="0"/>
              </a:defRPr>
            </a:lvl1pPr>
          </a:lstStyle>
          <a:p>
            <a:pPr>
              <a:defRPr/>
            </a:pPr>
            <a:endParaRPr lang="en-US" dirty="0"/>
          </a:p>
        </p:txBody>
      </p:sp>
      <p:sp>
        <p:nvSpPr>
          <p:cNvPr id="35847" name="Rectangle 7"/>
          <p:cNvSpPr>
            <a:spLocks noGrp="1" noChangeArrowheads="1"/>
          </p:cNvSpPr>
          <p:nvPr>
            <p:ph type="sldNum" sz="quarter" idx="5"/>
          </p:nvPr>
        </p:nvSpPr>
        <p:spPr bwMode="auto">
          <a:xfrm>
            <a:off x="4143375" y="9120190"/>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537" eaLnBrk="1" hangingPunct="1">
              <a:defRPr sz="1200">
                <a:latin typeface="Calibri Light" pitchFamily="34" charset="0"/>
              </a:defRPr>
            </a:lvl1pPr>
          </a:lstStyle>
          <a:p>
            <a:pPr>
              <a:defRPr/>
            </a:pPr>
            <a:fld id="{47C584BF-6945-4E60-B2A7-1638FF8EA8EE}" type="slidenum">
              <a:rPr lang="en-US" smtClean="0"/>
              <a:pPr>
                <a:defRPr/>
              </a:pPr>
              <a:t>‹#›</a:t>
            </a:fld>
            <a:endParaRPr lang="en-US" dirty="0"/>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Light"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Light"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Light"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Light"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Light"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Header Placeholder 4"/>
          <p:cNvSpPr>
            <a:spLocks noGrp="1"/>
          </p:cNvSpPr>
          <p:nvPr>
            <p:ph type="hdr" sz="quarter" idx="11"/>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Office 365</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5"/>
          <p:cNvSpPr>
            <a:spLocks noGrp="1"/>
          </p:cNvSpPr>
          <p:nvPr>
            <p:ph type="ftr" sz="quarter" idx="12"/>
          </p:nvPr>
        </p:nvSpPr>
        <p:spPr/>
        <p:txBody>
          <a:bodyPr/>
          <a:lstStyle/>
          <a:p>
            <a:pPr marL="238375" marR="0" lvl="0" indent="0" algn="l" defTabSz="940130"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marR="0" lvl="0" indent="0" algn="l" defTabSz="940130"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27291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Header Placeholder 4"/>
          <p:cNvSpPr>
            <a:spLocks noGrp="1"/>
          </p:cNvSpPr>
          <p:nvPr>
            <p:ph type="hdr" sz="quarter" idx="11"/>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Office 365</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5"/>
          <p:cNvSpPr>
            <a:spLocks noGrp="1"/>
          </p:cNvSpPr>
          <p:nvPr>
            <p:ph type="ftr" sz="quarter" idx="12"/>
          </p:nvPr>
        </p:nvSpPr>
        <p:spPr/>
        <p:txBody>
          <a:bodyPr/>
          <a:lstStyle/>
          <a:p>
            <a:pPr marL="238375" marR="0" lvl="0" indent="0" algn="l" defTabSz="940130"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marR="0" lvl="0" indent="0" algn="l" defTabSz="940130"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08131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B31DE6D-608E-42E1-B528-A8CCEB6E9B76}" type="slidenum">
              <a:rPr kumimoji="0" lang="en-US"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111241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B31DE6D-608E-42E1-B528-A8CCEB6E9B76}" type="slidenum">
              <a:rPr kumimoji="0" lang="en-US"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27</a:t>
            </a:fld>
            <a:endParaRPr kumimoji="0" lang="en-US"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139819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B31DE6D-608E-42E1-B528-A8CCEB6E9B76}" type="slidenum">
              <a:rPr kumimoji="0" lang="en-US"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28</a:t>
            </a:fld>
            <a:endParaRPr kumimoji="0" lang="en-US"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730369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B31DE6D-608E-42E1-B528-A8CCEB6E9B76}" type="slidenum">
              <a:rPr kumimoji="0" lang="en-US"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29</a:t>
            </a:fld>
            <a:endParaRPr kumimoji="0" lang="en-US"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268016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B31DE6D-608E-42E1-B528-A8CCEB6E9B76}" type="slidenum">
              <a:rPr kumimoji="0" lang="en-US"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905221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44214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3234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B31DE6D-608E-42E1-B528-A8CCEB6E9B76}" type="slidenum">
              <a:rPr kumimoji="0" lang="en-US"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022439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Header Placeholder 4"/>
          <p:cNvSpPr>
            <a:spLocks noGrp="1"/>
          </p:cNvSpPr>
          <p:nvPr>
            <p:ph type="hdr" sz="quarter" idx="11"/>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Office 365</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5"/>
          <p:cNvSpPr>
            <a:spLocks noGrp="1"/>
          </p:cNvSpPr>
          <p:nvPr>
            <p:ph type="ftr" sz="quarter" idx="12"/>
          </p:nvPr>
        </p:nvSpPr>
        <p:spPr/>
        <p:txBody>
          <a:bodyPr/>
          <a:lstStyle/>
          <a:p>
            <a:pPr marL="238375" marR="0" lvl="0" indent="0" algn="l" defTabSz="940130"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marR="0" lvl="0" indent="0" algn="l" defTabSz="940130"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18373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Header Placeholder 4"/>
          <p:cNvSpPr>
            <a:spLocks noGrp="1"/>
          </p:cNvSpPr>
          <p:nvPr>
            <p:ph type="hdr" sz="quarter" idx="11"/>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Office 365</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5"/>
          <p:cNvSpPr>
            <a:spLocks noGrp="1"/>
          </p:cNvSpPr>
          <p:nvPr>
            <p:ph type="ftr" sz="quarter" idx="12"/>
          </p:nvPr>
        </p:nvSpPr>
        <p:spPr/>
        <p:txBody>
          <a:bodyPr/>
          <a:lstStyle/>
          <a:p>
            <a:pPr marL="238375" marR="0" lvl="0" indent="0" algn="l" defTabSz="940130"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marR="0" lvl="0" indent="0" algn="l" defTabSz="940130"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57756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Header Placeholder 4"/>
          <p:cNvSpPr>
            <a:spLocks noGrp="1"/>
          </p:cNvSpPr>
          <p:nvPr>
            <p:ph type="hdr" sz="quarter" idx="11"/>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Office 365</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5"/>
          <p:cNvSpPr>
            <a:spLocks noGrp="1"/>
          </p:cNvSpPr>
          <p:nvPr>
            <p:ph type="ftr" sz="quarter" idx="12"/>
          </p:nvPr>
        </p:nvSpPr>
        <p:spPr/>
        <p:txBody>
          <a:bodyPr/>
          <a:lstStyle/>
          <a:p>
            <a:pPr marL="238375" marR="0" lvl="0" indent="0" algn="l" defTabSz="940130"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marR="0" lvl="0" indent="0" algn="l" defTabSz="940130"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2317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Header Placeholder 4"/>
          <p:cNvSpPr>
            <a:spLocks noGrp="1"/>
          </p:cNvSpPr>
          <p:nvPr>
            <p:ph type="hdr" sz="quarter" idx="11"/>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Office 365</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5"/>
          <p:cNvSpPr>
            <a:spLocks noGrp="1"/>
          </p:cNvSpPr>
          <p:nvPr>
            <p:ph type="ftr" sz="quarter" idx="12"/>
          </p:nvPr>
        </p:nvSpPr>
        <p:spPr/>
        <p:txBody>
          <a:bodyPr/>
          <a:lstStyle/>
          <a:p>
            <a:pPr marL="238375" marR="0" lvl="0" indent="0" algn="l" defTabSz="940130"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marR="0" lvl="0" indent="0" algn="l" defTabSz="940130"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359223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400050"/>
            <a:ext cx="7772400" cy="1885950"/>
          </a:xfrm>
          <a:noFill/>
        </p:spPr>
        <p:txBody>
          <a:bodyPr anchor="b"/>
          <a:lstStyle>
            <a:lvl1pPr algn="r">
              <a:defRPr sz="3200" b="1">
                <a:solidFill>
                  <a:srgbClr val="EF8B19"/>
                </a:solidFill>
                <a:latin typeface="Calibri Light" pitchFamily="34" charset="0"/>
                <a:cs typeface="Segoe UI" pitchFamily="34" charset="0"/>
              </a:defRPr>
            </a:lvl1pPr>
          </a:lstStyle>
          <a:p>
            <a:r>
              <a:rPr lang="en-US" dirty="0"/>
              <a:t>Click to edit Master title style</a:t>
            </a:r>
          </a:p>
        </p:txBody>
      </p:sp>
      <p:sp>
        <p:nvSpPr>
          <p:cNvPr id="32781" name="Subtitle 32780"/>
          <p:cNvSpPr>
            <a:spLocks noGrp="1" noChangeArrowheads="1"/>
          </p:cNvSpPr>
          <p:nvPr>
            <p:ph type="subTitle" idx="1"/>
          </p:nvPr>
        </p:nvSpPr>
        <p:spPr>
          <a:xfrm>
            <a:off x="2057400" y="2343150"/>
            <a:ext cx="6400800" cy="971550"/>
          </a:xfrm>
        </p:spPr>
        <p:txBody>
          <a:bodyPr/>
          <a:lstStyle>
            <a:lvl1pPr marL="0" indent="0" algn="r">
              <a:buNone/>
              <a:defRPr b="0">
                <a:latin typeface="Calibri Light" pitchFamily="34" charset="0"/>
                <a:cs typeface="Segoe UI" pitchFamily="34" charset="0"/>
              </a:defRPr>
            </a:lvl1pPr>
          </a:lstStyle>
          <a:p>
            <a:r>
              <a:rPr lang="en-US"/>
              <a:t>Click to edit Master subtitle style</a:t>
            </a:r>
            <a:endParaRPr lang="en-US" dirty="0"/>
          </a:p>
        </p:txBody>
      </p:sp>
      <p:pic>
        <p:nvPicPr>
          <p:cNvPr id="4" name="Picture 3" descr="SharePoint_darkeryellow.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4019550"/>
            <a:ext cx="3605123" cy="749300"/>
          </a:xfrm>
          <a:prstGeom prst="rect">
            <a:avLst/>
          </a:prstGeom>
        </p:spPr>
      </p:pic>
      <p:pic>
        <p:nvPicPr>
          <p:cNvPr id="5" name="Picture 4" descr="Office365_darkeryello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4019550"/>
            <a:ext cx="3520296" cy="7493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457200" y="1933325"/>
            <a:ext cx="8229600" cy="857250"/>
          </a:xfrm>
          <a:prstGeom prst="rect">
            <a:avLst/>
          </a:prstGeom>
        </p:spPr>
        <p:txBody>
          <a:bodyPr vert="horz" lIns="91440" tIns="45720" rIns="91440" bIns="45720" rtlCol="0" anchor="ctr">
            <a:normAutofit/>
          </a:bodyPr>
          <a:lstStyle>
            <a:lvl1pPr>
              <a:defRPr cap="all"/>
            </a:lvl1pPr>
          </a:lstStyle>
          <a:p>
            <a:r>
              <a:rPr lang="en-US" dirty="0"/>
              <a:t>Click to edit Master title style</a:t>
            </a:r>
          </a:p>
        </p:txBody>
      </p:sp>
    </p:spTree>
    <p:extLst>
      <p:ext uri="{BB962C8B-B14F-4D97-AF65-F5344CB8AC3E}">
        <p14:creationId xmlns:p14="http://schemas.microsoft.com/office/powerpoint/2010/main" val="682784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3"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7" tIns="34287" rIns="34287" bIns="34287" numCol="1" spcCol="0" rtlCol="0" fromWordArt="0" anchor="ctr" anchorCtr="0" forceAA="0" compatLnSpc="1">
            <a:prstTxWarp prst="textNoShape">
              <a:avLst/>
            </a:prstTxWarp>
            <a:noAutofit/>
          </a:bodyPr>
          <a:lstStyle/>
          <a:p>
            <a:pPr marL="0" marR="0" lvl="0" indent="0" algn="ctr" defTabSz="685547" eaLnBrk="1" fontAlgn="base" latinLnBrk="0" hangingPunct="1">
              <a:lnSpc>
                <a:spcPct val="100000"/>
              </a:lnSpc>
              <a:spcBef>
                <a:spcPct val="0"/>
              </a:spcBef>
              <a:spcAft>
                <a:spcPct val="0"/>
              </a:spcAft>
              <a:buClrTx/>
              <a:buSzTx/>
              <a:buFontTx/>
              <a:buNone/>
              <a:tabLst/>
              <a:defRPr/>
            </a:pPr>
            <a:endParaRPr kumimoji="0" lang="en-US" sz="165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 name="Text Placeholder 4"/>
          <p:cNvSpPr>
            <a:spLocks noGrp="1"/>
          </p:cNvSpPr>
          <p:nvPr>
            <p:ph type="body" sz="quarter" idx="10"/>
          </p:nvPr>
        </p:nvSpPr>
        <p:spPr>
          <a:xfrm>
            <a:off x="201931" y="1396167"/>
            <a:ext cx="8740141" cy="1467730"/>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78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7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86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68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1"/>
          </p:nvPr>
        </p:nvSpPr>
        <p:spPr>
          <a:xfrm>
            <a:off x="533421" y="477462"/>
            <a:ext cx="8065489" cy="336207"/>
          </a:xfrm>
        </p:spPr>
        <p:txBody>
          <a:bodyPr/>
          <a:lstStyle>
            <a:lvl1pPr marL="0" indent="0">
              <a:buNone/>
              <a:defRPr/>
            </a:lvl1pPr>
            <a:lvl5pPr marL="1828560" indent="0">
              <a:buNone/>
              <a:defRPr/>
            </a:lvl5pPr>
          </a:lstStyle>
          <a:p>
            <a:pPr lvl="0"/>
            <a:r>
              <a:rPr lang="en-US" dirty="0"/>
              <a:t>Click to edit Master text styles</a:t>
            </a:r>
          </a:p>
        </p:txBody>
      </p:sp>
    </p:spTree>
    <p:extLst>
      <p:ext uri="{BB962C8B-B14F-4D97-AF65-F5344CB8AC3E}">
        <p14:creationId xmlns:p14="http://schemas.microsoft.com/office/powerpoint/2010/main" val="12696893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54010892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marL="0" indent="0" algn="ctr" defTabSz="-13873163" rtl="0" eaLnBrk="1" fontAlgn="base" hangingPunct="1">
              <a:spcBef>
                <a:spcPct val="0"/>
              </a:spcBef>
              <a:spcAft>
                <a:spcPct val="0"/>
              </a:spcAft>
              <a:defRPr lang="en-US" sz="2900" b="1" dirty="0">
                <a:solidFill>
                  <a:srgbClr val="EF8B19"/>
                </a:solidFill>
                <a:latin typeface="Calibri"/>
                <a:ea typeface="+mj-ea"/>
                <a:cs typeface="Segoe UI" pitchFamily="34" charset="0"/>
              </a:defRPr>
            </a:lvl1pPr>
          </a:lstStyle>
          <a:p>
            <a:r>
              <a:rPr lang="en-US" dirty="0"/>
              <a:t>Click to edit Master title style</a:t>
            </a:r>
          </a:p>
        </p:txBody>
      </p:sp>
      <p:sp>
        <p:nvSpPr>
          <p:cNvPr id="3"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100" b="1">
                <a:latin typeface="Calibri" pitchFamily="34" charset="0"/>
              </a:defRPr>
            </a:lvl1pPr>
            <a:lvl2pPr>
              <a:buClrTx/>
              <a:buFont typeface="Wingdings" pitchFamily="2" charset="2"/>
              <a:buChar char="o"/>
              <a:defRPr sz="1900" b="0">
                <a:latin typeface="Calibri Light" pitchFamily="34" charset="0"/>
              </a:defRPr>
            </a:lvl2pPr>
            <a:lvl3pPr>
              <a:buClrTx/>
              <a:buFont typeface="Wingdings" pitchFamily="2" charset="2"/>
              <a:buChar char="o"/>
              <a:defRPr sz="1700" b="0">
                <a:latin typeface="Calibri Light" pitchFamily="34" charset="0"/>
              </a:defRPr>
            </a:lvl3pPr>
            <a:lvl4pPr>
              <a:buClrTx/>
              <a:buFont typeface="Wingdings" pitchFamily="2" charset="2"/>
              <a:buChar char="o"/>
              <a:defRPr sz="1500" b="0">
                <a:latin typeface="Calibri Light" pitchFamily="34" charset="0"/>
              </a:defRPr>
            </a:lvl4pPr>
            <a:lvl5pPr>
              <a:buClrTx/>
              <a:buFont typeface="Wingdings" pitchFamily="2" charset="2"/>
              <a:buChar char="o"/>
              <a:defRPr sz="13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bwMode="auto">
          <a:xfrm>
            <a:off x="6477000" y="4774168"/>
            <a:ext cx="2667000" cy="3693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SPintersection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www.SPintersection.com</a:t>
            </a:r>
            <a:r>
              <a:rPr lang="en-US" sz="900" b="0" u="none" dirty="0">
                <a:solidFill>
                  <a:srgbClr val="000000"/>
                </a:solidFill>
                <a:latin typeface="Calibri"/>
                <a:cs typeface="Mangal" pitchFamily="18" charset="0"/>
              </a:rPr>
              <a:t> </a:t>
            </a:r>
          </a:p>
        </p:txBody>
      </p:sp>
      <p:pic>
        <p:nvPicPr>
          <p:cNvPr id="14" name="Picture 13" descr="SharePoint_darkeryellow.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4716826"/>
            <a:ext cx="1716795" cy="356824"/>
          </a:xfrm>
          <a:prstGeom prst="rect">
            <a:avLst/>
          </a:prstGeom>
        </p:spPr>
      </p:pic>
      <p:pic>
        <p:nvPicPr>
          <p:cNvPr id="15" name="Picture 14" descr="Office365_darkeryello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67000" y="4716826"/>
            <a:ext cx="1676400" cy="356824"/>
          </a:xfrm>
          <a:prstGeom prst="rect">
            <a:avLst/>
          </a:prstGeom>
        </p:spPr>
      </p:pic>
    </p:spTree>
    <p:extLst>
      <p:ext uri="{BB962C8B-B14F-4D97-AF65-F5344CB8AC3E}">
        <p14:creationId xmlns:p14="http://schemas.microsoft.com/office/powerpoint/2010/main" val="4174362362"/>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marL="0" indent="0" algn="ctr" defTabSz="-13873163" rtl="0" eaLnBrk="1" fontAlgn="base" hangingPunct="1">
              <a:spcBef>
                <a:spcPct val="0"/>
              </a:spcBef>
              <a:spcAft>
                <a:spcPct val="0"/>
              </a:spcAft>
              <a:defRPr lang="en-US" sz="2900" b="1" dirty="0">
                <a:solidFill>
                  <a:srgbClr val="EF8B19"/>
                </a:solidFill>
                <a:latin typeface="+mj-lt"/>
                <a:ea typeface="+mj-ea"/>
                <a:cs typeface="Segoe UI" pitchFamily="34" charset="0"/>
              </a:defRPr>
            </a:lvl1pPr>
          </a:lstStyle>
          <a:p>
            <a:r>
              <a:rPr lang="en-US" dirty="0"/>
              <a:t>References</a:t>
            </a:r>
          </a:p>
        </p:txBody>
      </p:sp>
      <p:sp>
        <p:nvSpPr>
          <p:cNvPr id="8"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100" b="1">
                <a:latin typeface="Calibri" pitchFamily="34" charset="0"/>
              </a:defRPr>
            </a:lvl1pPr>
            <a:lvl2pPr>
              <a:buClrTx/>
              <a:buFont typeface="Wingdings" pitchFamily="2" charset="2"/>
              <a:buChar char="o"/>
              <a:defRPr sz="1900" b="0">
                <a:latin typeface="Calibri Light" pitchFamily="34" charset="0"/>
              </a:defRPr>
            </a:lvl2pPr>
            <a:lvl3pPr>
              <a:buClrTx/>
              <a:buFont typeface="Wingdings" pitchFamily="2" charset="2"/>
              <a:buChar char="o"/>
              <a:defRPr sz="1700" b="0">
                <a:latin typeface="Calibri Light" pitchFamily="34" charset="0"/>
              </a:defRPr>
            </a:lvl3pPr>
            <a:lvl4pPr>
              <a:buClrTx/>
              <a:buFont typeface="Wingdings" pitchFamily="2" charset="2"/>
              <a:buChar char="o"/>
              <a:defRPr sz="1500" b="0">
                <a:latin typeface="Calibri Light" pitchFamily="34" charset="0"/>
              </a:defRPr>
            </a:lvl4pPr>
            <a:lvl5pPr>
              <a:buClrTx/>
              <a:buFont typeface="Wingdings" pitchFamily="2" charset="2"/>
              <a:buChar char="o"/>
              <a:defRPr sz="13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userDrawn="1"/>
        </p:nvSpPr>
        <p:spPr bwMode="auto">
          <a:xfrm>
            <a:off x="6477000" y="4774168"/>
            <a:ext cx="2667000" cy="3693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SPintersection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www.SPintersection.com</a:t>
            </a:r>
            <a:r>
              <a:rPr lang="en-US" sz="900" b="0" u="none" dirty="0">
                <a:solidFill>
                  <a:srgbClr val="000000"/>
                </a:solidFill>
                <a:latin typeface="Calibri"/>
                <a:cs typeface="Mangal" pitchFamily="18" charset="0"/>
              </a:rPr>
              <a:t> </a:t>
            </a:r>
          </a:p>
        </p:txBody>
      </p:sp>
      <p:pic>
        <p:nvPicPr>
          <p:cNvPr id="10" name="Picture 9" descr="SharePoint_darkeryellow.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4716826"/>
            <a:ext cx="1716795" cy="356824"/>
          </a:xfrm>
          <a:prstGeom prst="rect">
            <a:avLst/>
          </a:prstGeom>
        </p:spPr>
      </p:pic>
      <p:pic>
        <p:nvPicPr>
          <p:cNvPr id="12" name="Picture 11" descr="Office365_darkeryello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67000" y="4716826"/>
            <a:ext cx="1676400" cy="356824"/>
          </a:xfrm>
          <a:prstGeom prst="rect">
            <a:avLst/>
          </a:prstGeom>
        </p:spPr>
      </p:pic>
    </p:spTree>
    <p:extLst>
      <p:ext uri="{BB962C8B-B14F-4D97-AF65-F5344CB8AC3E}">
        <p14:creationId xmlns:p14="http://schemas.microsoft.com/office/powerpoint/2010/main" val="373227158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F8B19"/>
                </a:solidFill>
              </a:defRPr>
            </a:lvl1pPr>
          </a:lstStyle>
          <a:p>
            <a:r>
              <a:rPr lang="en-US" dirty="0"/>
              <a:t>Click to edit Master title style</a:t>
            </a:r>
          </a:p>
        </p:txBody>
      </p:sp>
      <p:sp>
        <p:nvSpPr>
          <p:cNvPr id="11" name="TextBox 10"/>
          <p:cNvSpPr txBox="1"/>
          <p:nvPr userDrawn="1"/>
        </p:nvSpPr>
        <p:spPr bwMode="auto">
          <a:xfrm>
            <a:off x="6477000" y="4774168"/>
            <a:ext cx="2667000" cy="3693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SPintersection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www.SPintersection.com</a:t>
            </a:r>
            <a:r>
              <a:rPr lang="en-US" sz="900" b="0" u="none" dirty="0">
                <a:solidFill>
                  <a:srgbClr val="000000"/>
                </a:solidFill>
                <a:latin typeface="Calibri"/>
                <a:cs typeface="Mangal" pitchFamily="18" charset="0"/>
              </a:rPr>
              <a:t> </a:t>
            </a:r>
          </a:p>
        </p:txBody>
      </p:sp>
      <p:pic>
        <p:nvPicPr>
          <p:cNvPr id="6" name="Picture 5" descr="SharePoint_darkeryellow.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4716826"/>
            <a:ext cx="1716795" cy="356824"/>
          </a:xfrm>
          <a:prstGeom prst="rect">
            <a:avLst/>
          </a:prstGeom>
        </p:spPr>
      </p:pic>
      <p:pic>
        <p:nvPicPr>
          <p:cNvPr id="8" name="Picture 7" descr="Office365_darkeryello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67000" y="4716826"/>
            <a:ext cx="1676400" cy="356824"/>
          </a:xfrm>
          <a:prstGeom prst="rect">
            <a:avLst/>
          </a:prstGeom>
        </p:spPr>
      </p:pic>
    </p:spTree>
    <p:extLst>
      <p:ext uri="{BB962C8B-B14F-4D97-AF65-F5344CB8AC3E}">
        <p14:creationId xmlns:p14="http://schemas.microsoft.com/office/powerpoint/2010/main" val="1522744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solidFill>
                  <a:srgbClr val="EF8B19"/>
                </a:solidFill>
              </a:defRPr>
            </a:lvl1pPr>
          </a:lstStyle>
          <a:p>
            <a:r>
              <a:rPr lang="en-US" dirty="0"/>
              <a:t>Click to edit Master title style</a:t>
            </a:r>
          </a:p>
        </p:txBody>
      </p:sp>
      <p:sp>
        <p:nvSpPr>
          <p:cNvPr id="9" name="TextBox 8"/>
          <p:cNvSpPr txBox="1"/>
          <p:nvPr userDrawn="1"/>
        </p:nvSpPr>
        <p:spPr bwMode="auto">
          <a:xfrm>
            <a:off x="6477000" y="4774168"/>
            <a:ext cx="2667000" cy="3693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SPintersection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www.SPintersection.com</a:t>
            </a:r>
            <a:r>
              <a:rPr lang="en-US" sz="900" b="0" u="none" dirty="0">
                <a:solidFill>
                  <a:srgbClr val="000000"/>
                </a:solidFill>
                <a:latin typeface="Calibri"/>
                <a:cs typeface="Mangal" pitchFamily="18" charset="0"/>
              </a:rPr>
              <a:t> </a:t>
            </a:r>
          </a:p>
        </p:txBody>
      </p:sp>
      <p:pic>
        <p:nvPicPr>
          <p:cNvPr id="7" name="Picture 6" descr="SharePoint_darkeryellow.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4716826"/>
            <a:ext cx="1716795" cy="356824"/>
          </a:xfrm>
          <a:prstGeom prst="rect">
            <a:avLst/>
          </a:prstGeom>
        </p:spPr>
      </p:pic>
      <p:pic>
        <p:nvPicPr>
          <p:cNvPr id="8" name="Picture 7" descr="Office365_darkeryello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67000" y="4716826"/>
            <a:ext cx="1676400" cy="356824"/>
          </a:xfrm>
          <a:prstGeom prst="rect">
            <a:avLst/>
          </a:prstGeom>
        </p:spPr>
      </p:pic>
    </p:spTree>
    <p:extLst>
      <p:ext uri="{BB962C8B-B14F-4D97-AF65-F5344CB8AC3E}">
        <p14:creationId xmlns:p14="http://schemas.microsoft.com/office/powerpoint/2010/main" val="110994180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180035"/>
            <a:ext cx="7772400" cy="1125140"/>
          </a:xfrm>
        </p:spPr>
        <p:txBody>
          <a:bodyPr anchor="b"/>
          <a:lstStyle>
            <a:lvl1pPr marL="0" indent="0">
              <a:buNone/>
              <a:defRPr sz="21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Title 3"/>
          <p:cNvSpPr>
            <a:spLocks noGrp="1"/>
          </p:cNvSpPr>
          <p:nvPr>
            <p:ph type="title"/>
          </p:nvPr>
        </p:nvSpPr>
        <p:spPr>
          <a:xfrm>
            <a:off x="685800" y="3371850"/>
            <a:ext cx="7772400" cy="571500"/>
          </a:xfrm>
        </p:spPr>
        <p:txBody>
          <a:bodyPr/>
          <a:lstStyle>
            <a:lvl1pPr algn="l">
              <a:defRPr>
                <a:solidFill>
                  <a:schemeClr val="tx1"/>
                </a:solidFill>
              </a:defRPr>
            </a:lvl1pPr>
          </a:lstStyle>
          <a:p>
            <a:r>
              <a:rPr lang="en-US" dirty="0"/>
              <a:t>Click to edit Master title style</a:t>
            </a:r>
          </a:p>
        </p:txBody>
      </p:sp>
      <p:sp>
        <p:nvSpPr>
          <p:cNvPr id="10" name="TextBox 9"/>
          <p:cNvSpPr txBox="1"/>
          <p:nvPr userDrawn="1"/>
        </p:nvSpPr>
        <p:spPr bwMode="auto">
          <a:xfrm>
            <a:off x="6477000" y="4774168"/>
            <a:ext cx="2667000" cy="3693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SPintersection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www.SPintersection.com</a:t>
            </a:r>
            <a:r>
              <a:rPr lang="en-US" sz="900" b="0" u="none" dirty="0">
                <a:solidFill>
                  <a:srgbClr val="000000"/>
                </a:solidFill>
                <a:latin typeface="Calibri"/>
                <a:cs typeface="Mangal" pitchFamily="18" charset="0"/>
              </a:rPr>
              <a:t> </a:t>
            </a:r>
          </a:p>
        </p:txBody>
      </p:sp>
      <p:pic>
        <p:nvPicPr>
          <p:cNvPr id="8" name="Picture 7" descr="SharePoint_darkeryellow.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4716826"/>
            <a:ext cx="1716795" cy="356824"/>
          </a:xfrm>
          <a:prstGeom prst="rect">
            <a:avLst/>
          </a:prstGeom>
        </p:spPr>
      </p:pic>
      <p:pic>
        <p:nvPicPr>
          <p:cNvPr id="9" name="Picture 8" descr="Office365_darkeryello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67000" y="4716826"/>
            <a:ext cx="1676400" cy="356824"/>
          </a:xfrm>
          <a:prstGeom prst="rect">
            <a:avLst/>
          </a:prstGeom>
        </p:spPr>
      </p:pic>
    </p:spTree>
    <p:extLst>
      <p:ext uri="{BB962C8B-B14F-4D97-AF65-F5344CB8AC3E}">
        <p14:creationId xmlns:p14="http://schemas.microsoft.com/office/powerpoint/2010/main" val="249317171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180035"/>
            <a:ext cx="7772400" cy="1125140"/>
          </a:xfrm>
        </p:spPr>
        <p:txBody>
          <a:bodyPr anchor="b"/>
          <a:lstStyle>
            <a:lvl1pPr marL="0" indent="0">
              <a:buNone/>
              <a:defRPr sz="21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Title 3"/>
          <p:cNvSpPr>
            <a:spLocks noGrp="1"/>
          </p:cNvSpPr>
          <p:nvPr>
            <p:ph type="title"/>
          </p:nvPr>
        </p:nvSpPr>
        <p:spPr>
          <a:xfrm>
            <a:off x="685800" y="3371850"/>
            <a:ext cx="7772400" cy="571500"/>
          </a:xfrm>
        </p:spPr>
        <p:txBody>
          <a:bodyPr/>
          <a:lstStyle>
            <a:lvl1pPr algn="l">
              <a:defRPr>
                <a:solidFill>
                  <a:schemeClr val="tx1"/>
                </a:solidFill>
              </a:defRPr>
            </a:lvl1pPr>
          </a:lstStyle>
          <a:p>
            <a:r>
              <a:rPr lang="en-US" dirty="0"/>
              <a:t>Click to edit Master title style</a:t>
            </a:r>
          </a:p>
        </p:txBody>
      </p:sp>
      <p:sp>
        <p:nvSpPr>
          <p:cNvPr id="10" name="TextBox 9"/>
          <p:cNvSpPr txBox="1"/>
          <p:nvPr userDrawn="1"/>
        </p:nvSpPr>
        <p:spPr bwMode="auto">
          <a:xfrm>
            <a:off x="6477000" y="4774168"/>
            <a:ext cx="2667000" cy="3693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SPintersection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www.SPintersection.com</a:t>
            </a:r>
            <a:r>
              <a:rPr lang="en-US" sz="900" b="0" u="none" dirty="0">
                <a:solidFill>
                  <a:srgbClr val="000000"/>
                </a:solidFill>
                <a:latin typeface="Calibri"/>
                <a:cs typeface="Mangal" pitchFamily="18" charset="0"/>
              </a:rPr>
              <a:t> </a:t>
            </a:r>
          </a:p>
        </p:txBody>
      </p:sp>
      <p:pic>
        <p:nvPicPr>
          <p:cNvPr id="8" name="Picture 7" descr="SharePoint_darkeryellow.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4716826"/>
            <a:ext cx="1716795" cy="356824"/>
          </a:xfrm>
          <a:prstGeom prst="rect">
            <a:avLst/>
          </a:prstGeom>
        </p:spPr>
      </p:pic>
      <p:pic>
        <p:nvPicPr>
          <p:cNvPr id="9" name="Picture 8" descr="Office365_darkeryello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67000" y="4716826"/>
            <a:ext cx="1676400" cy="356824"/>
          </a:xfrm>
          <a:prstGeom prst="rect">
            <a:avLst/>
          </a:prstGeom>
        </p:spPr>
      </p:pic>
    </p:spTree>
    <p:extLst>
      <p:ext uri="{BB962C8B-B14F-4D97-AF65-F5344CB8AC3E}">
        <p14:creationId xmlns:p14="http://schemas.microsoft.com/office/powerpoint/2010/main" val="97423829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2900" b="1" dirty="0">
                <a:solidFill>
                  <a:srgbClr val="EF8B19"/>
                </a:solidFill>
                <a:latin typeface="+mj-lt"/>
                <a:ea typeface="+mj-ea"/>
                <a:cs typeface="Segoe UI" pitchFamily="34" charset="0"/>
              </a:defRPr>
            </a:lvl1pPr>
          </a:lstStyle>
          <a:p>
            <a:r>
              <a:rPr lang="en-US" dirty="0"/>
              <a:t>Click to edit Master title style</a:t>
            </a:r>
          </a:p>
        </p:txBody>
      </p:sp>
      <p:sp>
        <p:nvSpPr>
          <p:cNvPr id="8"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100" b="1">
                <a:latin typeface="Calibri" pitchFamily="34" charset="0"/>
              </a:defRPr>
            </a:lvl1pPr>
            <a:lvl2pPr>
              <a:buClrTx/>
              <a:buFont typeface="Wingdings" pitchFamily="2" charset="2"/>
              <a:buChar char="o"/>
              <a:defRPr sz="1900" b="0">
                <a:latin typeface="Calibri Light" pitchFamily="34" charset="0"/>
              </a:defRPr>
            </a:lvl2pPr>
            <a:lvl3pPr>
              <a:buClrTx/>
              <a:buFont typeface="Wingdings" pitchFamily="2" charset="2"/>
              <a:buChar char="o"/>
              <a:defRPr sz="1700" b="0">
                <a:latin typeface="Calibri Light" pitchFamily="34" charset="0"/>
              </a:defRPr>
            </a:lvl3pPr>
            <a:lvl4pPr>
              <a:buClrTx/>
              <a:buFont typeface="Wingdings" pitchFamily="2" charset="2"/>
              <a:buChar char="o"/>
              <a:defRPr sz="1500" b="0">
                <a:latin typeface="Calibri Light" pitchFamily="34" charset="0"/>
              </a:defRPr>
            </a:lvl4pPr>
            <a:lvl5pPr>
              <a:buClrTx/>
              <a:buFont typeface="Wingdings" pitchFamily="2" charset="2"/>
              <a:buChar char="o"/>
              <a:defRPr sz="13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userDrawn="1"/>
        </p:nvSpPr>
        <p:spPr bwMode="auto">
          <a:xfrm>
            <a:off x="6477000" y="4774168"/>
            <a:ext cx="2667000" cy="3693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SPintersection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www.SPintersection.com</a:t>
            </a:r>
            <a:r>
              <a:rPr lang="en-US" sz="900" b="0" u="none" dirty="0">
                <a:solidFill>
                  <a:srgbClr val="000000"/>
                </a:solidFill>
                <a:latin typeface="Calibri"/>
                <a:cs typeface="Mangal" pitchFamily="18" charset="0"/>
              </a:rPr>
              <a:t> </a:t>
            </a:r>
          </a:p>
        </p:txBody>
      </p:sp>
      <p:pic>
        <p:nvPicPr>
          <p:cNvPr id="9" name="Picture 8" descr="SharePoint_darkeryellow.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4716826"/>
            <a:ext cx="1716795" cy="356824"/>
          </a:xfrm>
          <a:prstGeom prst="rect">
            <a:avLst/>
          </a:prstGeom>
        </p:spPr>
      </p:pic>
      <p:pic>
        <p:nvPicPr>
          <p:cNvPr id="10" name="Picture 9" descr="Office365_darkeryello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67000" y="4716826"/>
            <a:ext cx="1676400" cy="356824"/>
          </a:xfrm>
          <a:prstGeom prst="rect">
            <a:avLst/>
          </a:prstGeom>
        </p:spPr>
      </p:pic>
    </p:spTree>
    <p:extLst>
      <p:ext uri="{BB962C8B-B14F-4D97-AF65-F5344CB8AC3E}">
        <p14:creationId xmlns:p14="http://schemas.microsoft.com/office/powerpoint/2010/main" val="187746688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457200" y="292894"/>
            <a:ext cx="8229600" cy="571500"/>
          </a:xfrm>
        </p:spPr>
        <p:txBody>
          <a:bodyPr/>
          <a:lstStyle>
            <a:lvl1pPr algn="ctr">
              <a:defRPr>
                <a:solidFill>
                  <a:schemeClr val="tx1"/>
                </a:solidFill>
              </a:defRPr>
            </a:lvl1pPr>
          </a:lstStyle>
          <a:p>
            <a:r>
              <a:rPr lang="en-US" dirty="0"/>
              <a:t>Demo</a:t>
            </a:r>
          </a:p>
        </p:txBody>
      </p:sp>
      <p:sp>
        <p:nvSpPr>
          <p:cNvPr id="11"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100" b="1">
                <a:latin typeface="Calibri" pitchFamily="34" charset="0"/>
              </a:defRPr>
            </a:lvl1pPr>
            <a:lvl2pPr>
              <a:buClrTx/>
              <a:buFont typeface="Wingdings" pitchFamily="2" charset="2"/>
              <a:buChar char="o"/>
              <a:defRPr sz="1900" b="0">
                <a:latin typeface="Calibri Light" pitchFamily="34" charset="0"/>
              </a:defRPr>
            </a:lvl2pPr>
            <a:lvl3pPr>
              <a:buClrTx/>
              <a:buFont typeface="Wingdings" pitchFamily="2" charset="2"/>
              <a:buChar char="o"/>
              <a:defRPr sz="1700" b="0">
                <a:latin typeface="Calibri Light" pitchFamily="34" charset="0"/>
              </a:defRPr>
            </a:lvl3pPr>
            <a:lvl4pPr>
              <a:buClrTx/>
              <a:buFont typeface="Wingdings" pitchFamily="2" charset="2"/>
              <a:buChar char="o"/>
              <a:defRPr sz="1500" b="0">
                <a:latin typeface="Calibri Light" pitchFamily="34" charset="0"/>
              </a:defRPr>
            </a:lvl4pPr>
            <a:lvl5pPr>
              <a:buClrTx/>
              <a:buFont typeface="Wingdings" pitchFamily="2" charset="2"/>
              <a:buChar char="o"/>
              <a:defRPr sz="13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bwMode="auto">
          <a:xfrm>
            <a:off x="6477000" y="4774168"/>
            <a:ext cx="2667000" cy="3693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SPintersection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www.SPintersection.com</a:t>
            </a:r>
            <a:r>
              <a:rPr lang="en-US" sz="900" b="0" u="none" dirty="0">
                <a:solidFill>
                  <a:srgbClr val="000000"/>
                </a:solidFill>
                <a:latin typeface="Calibri"/>
                <a:cs typeface="Mangal" pitchFamily="18" charset="0"/>
              </a:rPr>
              <a:t> </a:t>
            </a:r>
          </a:p>
        </p:txBody>
      </p:sp>
      <p:pic>
        <p:nvPicPr>
          <p:cNvPr id="8" name="Picture 7" descr="SharePoint_darkeryellow.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4716826"/>
            <a:ext cx="1716795" cy="356824"/>
          </a:xfrm>
          <a:prstGeom prst="rect">
            <a:avLst/>
          </a:prstGeom>
        </p:spPr>
      </p:pic>
      <p:pic>
        <p:nvPicPr>
          <p:cNvPr id="9" name="Picture 8" descr="Office365_darkeryello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67000" y="4716826"/>
            <a:ext cx="1676400" cy="356824"/>
          </a:xfrm>
          <a:prstGeom prst="rect">
            <a:avLst/>
          </a:prstGeom>
        </p:spPr>
      </p:pic>
    </p:spTree>
    <p:extLst>
      <p:ext uri="{BB962C8B-B14F-4D97-AF65-F5344CB8AC3E}">
        <p14:creationId xmlns:p14="http://schemas.microsoft.com/office/powerpoint/2010/main" val="2221048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028700"/>
            <a:ext cx="8229600" cy="3371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1026"/>
          <p:cNvSpPr>
            <a:spLocks noGrp="1" noChangeArrowheads="1"/>
          </p:cNvSpPr>
          <p:nvPr>
            <p:ph type="title"/>
          </p:nvPr>
        </p:nvSpPr>
        <p:spPr bwMode="auto">
          <a:xfrm>
            <a:off x="457200" y="228600"/>
            <a:ext cx="8229600" cy="5715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hdr="0" ftr="0" dt="0"/>
  <p:txStyles>
    <p:titleStyle>
      <a:lvl1pPr marL="0" indent="0" algn="ctr" defTabSz="-13873163" rtl="0" eaLnBrk="1" fontAlgn="base" hangingPunct="1">
        <a:spcBef>
          <a:spcPct val="0"/>
        </a:spcBef>
        <a:spcAft>
          <a:spcPct val="0"/>
        </a:spcAft>
        <a:defRPr lang="en-US" sz="2900" b="1" dirty="0" smtClean="0">
          <a:solidFill>
            <a:schemeClr val="tx2"/>
          </a:solidFill>
          <a:latin typeface="Calibri"/>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100" b="1">
          <a:solidFill>
            <a:schemeClr val="tx1"/>
          </a:solidFill>
          <a:latin typeface="Calibri"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sz="1900">
          <a:solidFill>
            <a:schemeClr val="tx1"/>
          </a:solidFill>
          <a:latin typeface="Calibri Light"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700">
          <a:solidFill>
            <a:schemeClr val="tx1"/>
          </a:solidFill>
          <a:latin typeface="Calibri Light"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500">
          <a:solidFill>
            <a:schemeClr val="tx1"/>
          </a:solidFill>
          <a:latin typeface="Calibri Light"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300">
          <a:solidFill>
            <a:schemeClr val="tx1"/>
          </a:solidFill>
          <a:latin typeface="Calibri Light"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image" Target="../media/image25.emf"/><Relationship Id="rId3" Type="http://schemas.openxmlformats.org/officeDocument/2006/relationships/image" Target="../media/image15.emf"/><Relationship Id="rId7" Type="http://schemas.openxmlformats.org/officeDocument/2006/relationships/image" Target="../media/image19.emf"/><Relationship Id="rId12" Type="http://schemas.openxmlformats.org/officeDocument/2006/relationships/image" Target="../media/image24.emf"/><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8.emf"/><Relationship Id="rId11" Type="http://schemas.openxmlformats.org/officeDocument/2006/relationships/image" Target="../media/image23.emf"/><Relationship Id="rId5" Type="http://schemas.openxmlformats.org/officeDocument/2006/relationships/image" Target="../media/image17.emf"/><Relationship Id="rId10" Type="http://schemas.openxmlformats.org/officeDocument/2006/relationships/image" Target="../media/image22.emf"/><Relationship Id="rId4" Type="http://schemas.openxmlformats.org/officeDocument/2006/relationships/image" Target="../media/image16.emf"/><Relationship Id="rId9" Type="http://schemas.openxmlformats.org/officeDocument/2006/relationships/image" Target="../media/image2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18.emf"/><Relationship Id="rId3" Type="http://schemas.openxmlformats.org/officeDocument/2006/relationships/image" Target="../media/image26.emf"/><Relationship Id="rId7" Type="http://schemas.openxmlformats.org/officeDocument/2006/relationships/image" Target="../media/image25.emf"/><Relationship Id="rId12" Type="http://schemas.openxmlformats.org/officeDocument/2006/relationships/image" Target="../media/image17.emf"/><Relationship Id="rId2" Type="http://schemas.openxmlformats.org/officeDocument/2006/relationships/notesSlide" Target="../notesSlides/notesSlide10.xml"/><Relationship Id="rId16" Type="http://schemas.openxmlformats.org/officeDocument/2006/relationships/image" Target="../media/image31.emf"/><Relationship Id="rId1" Type="http://schemas.openxmlformats.org/officeDocument/2006/relationships/slideLayout" Target="../slideLayouts/slideLayout8.xml"/><Relationship Id="rId6" Type="http://schemas.openxmlformats.org/officeDocument/2006/relationships/image" Target="../media/image24.emf"/><Relationship Id="rId11" Type="http://schemas.openxmlformats.org/officeDocument/2006/relationships/image" Target="../media/image16.emf"/><Relationship Id="rId5" Type="http://schemas.openxmlformats.org/officeDocument/2006/relationships/image" Target="../media/image23.emf"/><Relationship Id="rId15" Type="http://schemas.openxmlformats.org/officeDocument/2006/relationships/image" Target="../media/image30.emf"/><Relationship Id="rId10" Type="http://schemas.openxmlformats.org/officeDocument/2006/relationships/image" Target="../media/image15.emf"/><Relationship Id="rId4" Type="http://schemas.openxmlformats.org/officeDocument/2006/relationships/image" Target="../media/image27.emf"/><Relationship Id="rId9" Type="http://schemas.openxmlformats.org/officeDocument/2006/relationships/image" Target="../media/image13.emf"/><Relationship Id="rId14" Type="http://schemas.openxmlformats.org/officeDocument/2006/relationships/image" Target="../media/image29.emf"/></Relationships>
</file>

<file path=ppt/slides/_rels/slide21.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image" Target="../media/image15.emf"/><Relationship Id="rId3" Type="http://schemas.openxmlformats.org/officeDocument/2006/relationships/image" Target="../media/image19.emf"/><Relationship Id="rId7" Type="http://schemas.openxmlformats.org/officeDocument/2006/relationships/image" Target="../media/image24.emf"/><Relationship Id="rId12" Type="http://schemas.openxmlformats.org/officeDocument/2006/relationships/image" Target="../media/image23.emf"/><Relationship Id="rId2" Type="http://schemas.openxmlformats.org/officeDocument/2006/relationships/notesSlide" Target="../notesSlides/notesSlide11.xml"/><Relationship Id="rId16" Type="http://schemas.openxmlformats.org/officeDocument/2006/relationships/image" Target="../media/image18.emf"/><Relationship Id="rId1" Type="http://schemas.openxmlformats.org/officeDocument/2006/relationships/slideLayout" Target="../slideLayouts/slideLayout8.xml"/><Relationship Id="rId6" Type="http://schemas.openxmlformats.org/officeDocument/2006/relationships/image" Target="../media/image22.emf"/><Relationship Id="rId11" Type="http://schemas.openxmlformats.org/officeDocument/2006/relationships/image" Target="../media/image13.emf"/><Relationship Id="rId5" Type="http://schemas.openxmlformats.org/officeDocument/2006/relationships/image" Target="../media/image21.emf"/><Relationship Id="rId15" Type="http://schemas.openxmlformats.org/officeDocument/2006/relationships/image" Target="../media/image17.emf"/><Relationship Id="rId10" Type="http://schemas.openxmlformats.org/officeDocument/2006/relationships/image" Target="../media/image28.png"/><Relationship Id="rId4" Type="http://schemas.openxmlformats.org/officeDocument/2006/relationships/image" Target="../media/image20.emf"/><Relationship Id="rId9" Type="http://schemas.openxmlformats.org/officeDocument/2006/relationships/image" Target="../media/image32.emf"/><Relationship Id="rId14" Type="http://schemas.openxmlformats.org/officeDocument/2006/relationships/image" Target="../media/image16.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0050"/>
            <a:ext cx="7772400" cy="1543050"/>
          </a:xfrm>
        </p:spPr>
        <p:txBody>
          <a:bodyPr/>
          <a:lstStyle/>
          <a:p>
            <a:br>
              <a:rPr lang="en-US" sz="3600" dirty="0">
                <a:solidFill>
                  <a:srgbClr val="133D80"/>
                </a:solidFill>
              </a:rPr>
            </a:br>
            <a:r>
              <a:rPr lang="en-US" sz="3600" dirty="0"/>
              <a:t>Building Applications for Ofﬁce 365 and SharePoint with Angular 2</a:t>
            </a:r>
            <a:endParaRPr lang="en-US" sz="3600" dirty="0">
              <a:solidFill>
                <a:srgbClr val="EF8B19"/>
              </a:solidFill>
            </a:endParaRPr>
          </a:p>
        </p:txBody>
      </p:sp>
      <p:sp>
        <p:nvSpPr>
          <p:cNvPr id="3" name="Subtitle 2"/>
          <p:cNvSpPr>
            <a:spLocks noGrp="1"/>
          </p:cNvSpPr>
          <p:nvPr>
            <p:ph type="subTitle" idx="1"/>
          </p:nvPr>
        </p:nvSpPr>
        <p:spPr>
          <a:xfrm>
            <a:off x="2057400" y="2000250"/>
            <a:ext cx="6400800" cy="971550"/>
          </a:xfrm>
        </p:spPr>
        <p:txBody>
          <a:bodyPr/>
          <a:lstStyle/>
          <a:p>
            <a:r>
              <a:rPr lang="en-US" dirty="0"/>
              <a:t>Scot Hillier</a:t>
            </a:r>
          </a:p>
          <a:p>
            <a:r>
              <a:rPr lang="en-US" dirty="0"/>
              <a:t>scot@scothillier.net</a:t>
            </a:r>
          </a:p>
          <a:p>
            <a:r>
              <a:rPr lang="en-US" dirty="0"/>
              <a:t>@</a:t>
            </a:r>
            <a:r>
              <a:rPr lang="en-US" dirty="0" err="1"/>
              <a:t>ScotHillier</a:t>
            </a:r>
            <a:endParaRPr lang="en-US" dirty="0"/>
          </a:p>
        </p:txBody>
      </p:sp>
    </p:spTree>
    <p:extLst>
      <p:ext uri="{BB962C8B-B14F-4D97-AF65-F5344CB8AC3E}">
        <p14:creationId xmlns:p14="http://schemas.microsoft.com/office/powerpoint/2010/main" val="202960849"/>
      </p:ext>
    </p:extLst>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mp:transition xmlns:mp="http://schemas.microsoft.com/office/mac/powerpoint/2008/mai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535235" y="692877"/>
            <a:ext cx="4888661" cy="1889918"/>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7222" tIns="33612" rIns="67222" bIns="33612" numCol="1" anchor="ctr" anchorCtr="0" compatLnSpc="1">
            <a:prstTxWarp prst="textNoShape">
              <a:avLst/>
            </a:prstTxWarp>
            <a:spAutoFit/>
          </a:bodyPr>
          <a:lstStyle/>
          <a:p>
            <a:pPr defTabSz="672314" fontAlgn="auto">
              <a:spcBef>
                <a:spcPts val="0"/>
              </a:spcBef>
              <a:spcAft>
                <a:spcPts val="0"/>
              </a:spcAft>
            </a:pPr>
            <a:r>
              <a:rPr lang="en-US" sz="1471" kern="0" dirty="0">
                <a:solidFill>
                  <a:srgbClr val="0000FF"/>
                </a:solidFill>
                <a:highlight>
                  <a:srgbClr val="FFFFFF"/>
                </a:highlight>
                <a:latin typeface="Consolas" panose="020B0609020204030204" pitchFamily="49" charset="0"/>
              </a:rPr>
              <a:t>import</a:t>
            </a:r>
            <a:r>
              <a:rPr lang="en-US" sz="772" kern="0" dirty="0">
                <a:solidFill>
                  <a:srgbClr val="000000"/>
                </a:solidFill>
                <a:highlight>
                  <a:srgbClr val="FFFFFF"/>
                </a:highlight>
                <a:latin typeface="Consolas" panose="020B0609020204030204" pitchFamily="49" charset="0"/>
              </a:rPr>
              <a:t> </a:t>
            </a:r>
            <a:r>
              <a:rPr lang="en-US" sz="1471" kern="0" dirty="0">
                <a:solidFill>
                  <a:srgbClr val="000000"/>
                </a:solidFill>
                <a:highlight>
                  <a:srgbClr val="FFFFFF"/>
                </a:highlight>
                <a:latin typeface="Consolas" panose="020B0609020204030204" pitchFamily="49" charset="0"/>
              </a:rPr>
              <a:t>{Welcome}</a:t>
            </a:r>
            <a:r>
              <a:rPr lang="en-US" sz="772" kern="0" dirty="0">
                <a:solidFill>
                  <a:srgbClr val="000000"/>
                </a:solidFill>
                <a:highlight>
                  <a:srgbClr val="FFFFFF"/>
                </a:highlight>
                <a:latin typeface="Consolas" panose="020B0609020204030204" pitchFamily="49" charset="0"/>
              </a:rPr>
              <a:t> </a:t>
            </a:r>
            <a:r>
              <a:rPr lang="en-US" sz="1471" kern="0" dirty="0">
                <a:solidFill>
                  <a:srgbClr val="0000FF"/>
                </a:solidFill>
                <a:highlight>
                  <a:srgbClr val="FFFFFF"/>
                </a:highlight>
                <a:latin typeface="Consolas" panose="020B0609020204030204" pitchFamily="49" charset="0"/>
              </a:rPr>
              <a:t>from</a:t>
            </a:r>
            <a:r>
              <a:rPr lang="en-US" sz="772" kern="0" dirty="0">
                <a:solidFill>
                  <a:srgbClr val="000000"/>
                </a:solidFill>
                <a:highlight>
                  <a:srgbClr val="FFFFFF"/>
                </a:highlight>
                <a:latin typeface="Consolas" panose="020B0609020204030204" pitchFamily="49" charset="0"/>
              </a:rPr>
              <a:t> </a:t>
            </a:r>
            <a:r>
              <a:rPr lang="en-US" sz="1471" kern="0" dirty="0">
                <a:solidFill>
                  <a:srgbClr val="A31515"/>
                </a:solidFill>
                <a:highlight>
                  <a:srgbClr val="FFFFFF"/>
                </a:highlight>
                <a:latin typeface="Consolas" panose="020B0609020204030204" pitchFamily="49" charset="0"/>
              </a:rPr>
              <a:t>'./</a:t>
            </a:r>
            <a:r>
              <a:rPr lang="en-US" sz="1471" kern="0" dirty="0" err="1">
                <a:solidFill>
                  <a:srgbClr val="A31515"/>
                </a:solidFill>
                <a:highlight>
                  <a:srgbClr val="FFFFFF"/>
                </a:highlight>
                <a:latin typeface="Consolas" panose="020B0609020204030204" pitchFamily="49" charset="0"/>
              </a:rPr>
              <a:t>app.module</a:t>
            </a:r>
            <a:r>
              <a:rPr lang="en-US" sz="1471" kern="0" dirty="0">
                <a:solidFill>
                  <a:srgbClr val="A31515"/>
                </a:solidFill>
                <a:highlight>
                  <a:srgbClr val="FFFFFF"/>
                </a:highlight>
                <a:latin typeface="Consolas" panose="020B0609020204030204" pitchFamily="49" charset="0"/>
              </a:rPr>
              <a:t>'</a:t>
            </a:r>
            <a:endParaRPr lang="en-US" sz="772" kern="0" dirty="0">
              <a:solidFill>
                <a:srgbClr val="000000"/>
              </a:solidFill>
              <a:highlight>
                <a:srgbClr val="FFFFFF"/>
              </a:highlight>
              <a:latin typeface="Consolas" panose="020B0609020204030204" pitchFamily="49" charset="0"/>
            </a:endParaRPr>
          </a:p>
          <a:p>
            <a:pPr defTabSz="672314" fontAlgn="auto">
              <a:spcBef>
                <a:spcPts val="0"/>
              </a:spcBef>
              <a:spcAft>
                <a:spcPts val="0"/>
              </a:spcAft>
            </a:pPr>
            <a:r>
              <a:rPr lang="en-US" sz="1471" kern="0" dirty="0">
                <a:solidFill>
                  <a:srgbClr val="0000FF"/>
                </a:solidFill>
                <a:highlight>
                  <a:srgbClr val="FFFFFF"/>
                </a:highlight>
                <a:latin typeface="Consolas" panose="020B0609020204030204" pitchFamily="49" charset="0"/>
              </a:rPr>
              <a:t>import</a:t>
            </a:r>
            <a:r>
              <a:rPr lang="en-US" sz="772" kern="0" dirty="0">
                <a:solidFill>
                  <a:srgbClr val="000000"/>
                </a:solidFill>
                <a:highlight>
                  <a:srgbClr val="FFFFFF"/>
                </a:highlight>
                <a:latin typeface="Consolas" panose="020B0609020204030204" pitchFamily="49" charset="0"/>
              </a:rPr>
              <a:t> </a:t>
            </a:r>
            <a:r>
              <a:rPr lang="en-US" sz="1471" kern="0" dirty="0">
                <a:solidFill>
                  <a:srgbClr val="000000"/>
                </a:solidFill>
                <a:highlight>
                  <a:srgbClr val="FFFFFF"/>
                </a:highlight>
                <a:latin typeface="Consolas" panose="020B0609020204030204" pitchFamily="49" charset="0"/>
              </a:rPr>
              <a:t>{Component}</a:t>
            </a:r>
            <a:r>
              <a:rPr lang="en-US" sz="772" kern="0" dirty="0">
                <a:solidFill>
                  <a:srgbClr val="000000"/>
                </a:solidFill>
                <a:highlight>
                  <a:srgbClr val="FFFFFF"/>
                </a:highlight>
                <a:latin typeface="Consolas" panose="020B0609020204030204" pitchFamily="49" charset="0"/>
              </a:rPr>
              <a:t> </a:t>
            </a:r>
            <a:r>
              <a:rPr lang="en-US" sz="1471" kern="0" dirty="0">
                <a:solidFill>
                  <a:srgbClr val="0000FF"/>
                </a:solidFill>
                <a:highlight>
                  <a:srgbClr val="FFFFFF"/>
                </a:highlight>
                <a:latin typeface="Consolas" panose="020B0609020204030204" pitchFamily="49" charset="0"/>
              </a:rPr>
              <a:t>from</a:t>
            </a:r>
            <a:r>
              <a:rPr lang="en-US" sz="772" kern="0" dirty="0">
                <a:solidFill>
                  <a:srgbClr val="000000"/>
                </a:solidFill>
                <a:highlight>
                  <a:srgbClr val="FFFFFF"/>
                </a:highlight>
                <a:latin typeface="Consolas" panose="020B0609020204030204" pitchFamily="49" charset="0"/>
              </a:rPr>
              <a:t> </a:t>
            </a:r>
            <a:r>
              <a:rPr lang="en-US" sz="1471" kern="0" dirty="0">
                <a:solidFill>
                  <a:srgbClr val="A31515"/>
                </a:solidFill>
                <a:highlight>
                  <a:srgbClr val="FFFFFF"/>
                </a:highlight>
                <a:latin typeface="Consolas" panose="020B0609020204030204" pitchFamily="49" charset="0"/>
              </a:rPr>
              <a:t>'@angular/core'</a:t>
            </a:r>
            <a:endParaRPr lang="en-US" sz="772" kern="0" dirty="0">
              <a:solidFill>
                <a:srgbClr val="000000"/>
              </a:solidFill>
              <a:highlight>
                <a:srgbClr val="FFFFFF"/>
              </a:highlight>
              <a:latin typeface="Consolas" panose="020B0609020204030204" pitchFamily="49" charset="0"/>
            </a:endParaRPr>
          </a:p>
          <a:p>
            <a:pPr defTabSz="672314" fontAlgn="auto">
              <a:spcBef>
                <a:spcPts val="0"/>
              </a:spcBef>
              <a:spcAft>
                <a:spcPts val="0"/>
              </a:spcAft>
            </a:pPr>
            <a:endParaRPr lang="en-US" sz="772" kern="0" dirty="0">
              <a:solidFill>
                <a:srgbClr val="000000"/>
              </a:solidFill>
              <a:highlight>
                <a:srgbClr val="FFFFFF"/>
              </a:highlight>
              <a:latin typeface="Consolas" panose="020B0609020204030204" pitchFamily="49" charset="0"/>
            </a:endParaRPr>
          </a:p>
          <a:p>
            <a:pPr defTabSz="672314" fontAlgn="auto">
              <a:spcBef>
                <a:spcPts val="0"/>
              </a:spcBef>
              <a:spcAft>
                <a:spcPts val="0"/>
              </a:spcAft>
            </a:pPr>
            <a:r>
              <a:rPr lang="en-US" sz="1471" kern="0" dirty="0">
                <a:solidFill>
                  <a:srgbClr val="000000"/>
                </a:solidFill>
                <a:effectLst>
                  <a:outerShdw blurRad="50800" dist="38100" dir="2700000" algn="tl" rotWithShape="0">
                    <a:prstClr val="black">
                      <a:alpha val="40000"/>
                    </a:prstClr>
                  </a:outerShdw>
                </a:effectLst>
                <a:highlight>
                  <a:srgbClr val="FFFFFF"/>
                </a:highlight>
                <a:latin typeface="Consolas" panose="020B0609020204030204" pitchFamily="49" charset="0"/>
              </a:rPr>
              <a:t>@Component</a:t>
            </a:r>
            <a:r>
              <a:rPr lang="en-US" sz="1471" kern="0" dirty="0">
                <a:solidFill>
                  <a:srgbClr val="000000"/>
                </a:solidFill>
                <a:highlight>
                  <a:srgbClr val="FFFFFF"/>
                </a:highlight>
                <a:latin typeface="Consolas" panose="020B0609020204030204" pitchFamily="49" charset="0"/>
              </a:rPr>
              <a:t>({</a:t>
            </a:r>
            <a:endParaRPr lang="en-US" sz="772" kern="0" dirty="0">
              <a:solidFill>
                <a:srgbClr val="000000"/>
              </a:solidFill>
              <a:highlight>
                <a:srgbClr val="FFFFFF"/>
              </a:highlight>
              <a:latin typeface="Consolas" panose="020B0609020204030204" pitchFamily="49" charset="0"/>
            </a:endParaRPr>
          </a:p>
          <a:p>
            <a:pPr defTabSz="672314" fontAlgn="auto">
              <a:spcBef>
                <a:spcPts val="0"/>
              </a:spcBef>
              <a:spcAft>
                <a:spcPts val="0"/>
              </a:spcAft>
            </a:pPr>
            <a:r>
              <a:rPr lang="en-US" sz="772" kern="0" dirty="0">
                <a:solidFill>
                  <a:srgbClr val="000000"/>
                </a:solidFill>
                <a:highlight>
                  <a:srgbClr val="FFFFFF"/>
                </a:highlight>
                <a:latin typeface="Consolas" panose="020B0609020204030204" pitchFamily="49" charset="0"/>
              </a:rPr>
              <a:t>    </a:t>
            </a:r>
            <a:r>
              <a:rPr lang="en-US" sz="1471" kern="0" dirty="0">
                <a:solidFill>
                  <a:srgbClr val="000000"/>
                </a:solidFill>
                <a:highlight>
                  <a:srgbClr val="FFFFFF"/>
                </a:highlight>
                <a:latin typeface="Consolas" panose="020B0609020204030204" pitchFamily="49" charset="0"/>
              </a:rPr>
              <a:t>selector:</a:t>
            </a:r>
            <a:r>
              <a:rPr lang="en-US" sz="772" kern="0" dirty="0">
                <a:solidFill>
                  <a:srgbClr val="000000"/>
                </a:solidFill>
                <a:highlight>
                  <a:srgbClr val="FFFFFF"/>
                </a:highlight>
                <a:latin typeface="Consolas" panose="020B0609020204030204" pitchFamily="49" charset="0"/>
              </a:rPr>
              <a:t> </a:t>
            </a:r>
            <a:r>
              <a:rPr lang="en-US" sz="1471" kern="0" dirty="0">
                <a:solidFill>
                  <a:srgbClr val="A31515"/>
                </a:solidFill>
                <a:highlight>
                  <a:srgbClr val="FFFFFF"/>
                </a:highlight>
                <a:latin typeface="Consolas" panose="020B0609020204030204" pitchFamily="49" charset="0"/>
              </a:rPr>
              <a:t>'app-main'</a:t>
            </a:r>
            <a:r>
              <a:rPr lang="en-US" sz="1471" kern="0" dirty="0">
                <a:solidFill>
                  <a:srgbClr val="000000"/>
                </a:solidFill>
                <a:highlight>
                  <a:srgbClr val="FFFFFF"/>
                </a:highlight>
                <a:latin typeface="Consolas" panose="020B0609020204030204" pitchFamily="49" charset="0"/>
              </a:rPr>
              <a:t>,</a:t>
            </a:r>
            <a:endParaRPr lang="en-US" sz="772" kern="0" dirty="0">
              <a:solidFill>
                <a:srgbClr val="000000"/>
              </a:solidFill>
              <a:highlight>
                <a:srgbClr val="FFFFFF"/>
              </a:highlight>
              <a:latin typeface="Consolas" panose="020B0609020204030204" pitchFamily="49" charset="0"/>
            </a:endParaRPr>
          </a:p>
          <a:p>
            <a:pPr defTabSz="672314" fontAlgn="auto">
              <a:spcBef>
                <a:spcPts val="0"/>
              </a:spcBef>
              <a:spcAft>
                <a:spcPts val="0"/>
              </a:spcAft>
            </a:pPr>
            <a:r>
              <a:rPr lang="en-US" sz="772" kern="0" dirty="0">
                <a:solidFill>
                  <a:srgbClr val="000000"/>
                </a:solidFill>
                <a:highlight>
                  <a:srgbClr val="FFFFFF"/>
                </a:highlight>
                <a:latin typeface="Consolas" panose="020B0609020204030204" pitchFamily="49" charset="0"/>
              </a:rPr>
              <a:t>    </a:t>
            </a:r>
            <a:r>
              <a:rPr lang="en-US" sz="1471" kern="0" dirty="0">
                <a:solidFill>
                  <a:srgbClr val="000000"/>
                </a:solidFill>
                <a:highlight>
                  <a:srgbClr val="FFFFFF"/>
                </a:highlight>
                <a:latin typeface="Consolas" panose="020B0609020204030204" pitchFamily="49" charset="0"/>
              </a:rPr>
              <a:t>template:</a:t>
            </a:r>
            <a:r>
              <a:rPr lang="en-US" sz="772" kern="0" dirty="0">
                <a:solidFill>
                  <a:srgbClr val="000000"/>
                </a:solidFill>
                <a:highlight>
                  <a:srgbClr val="FFFFFF"/>
                </a:highlight>
                <a:latin typeface="Consolas" panose="020B0609020204030204" pitchFamily="49" charset="0"/>
              </a:rPr>
              <a:t> </a:t>
            </a:r>
            <a:r>
              <a:rPr lang="en-US" sz="1471" kern="0" dirty="0">
                <a:solidFill>
                  <a:srgbClr val="A31515"/>
                </a:solidFill>
                <a:highlight>
                  <a:srgbClr val="FFFFFF"/>
                </a:highlight>
                <a:latin typeface="Consolas" panose="020B0609020204030204" pitchFamily="49" charset="0"/>
              </a:rPr>
              <a:t>`&lt;h1&gt;${</a:t>
            </a:r>
            <a:r>
              <a:rPr lang="en-US" sz="1471" kern="0" dirty="0" err="1">
                <a:solidFill>
                  <a:srgbClr val="000000"/>
                </a:solidFill>
                <a:highlight>
                  <a:srgbClr val="FFFFFF"/>
                </a:highlight>
                <a:latin typeface="Consolas" panose="020B0609020204030204" pitchFamily="49" charset="0"/>
              </a:rPr>
              <a:t>Welcome.getMessage</a:t>
            </a:r>
            <a:r>
              <a:rPr lang="en-US" sz="1471" kern="0" dirty="0">
                <a:solidFill>
                  <a:srgbClr val="000000"/>
                </a:solidFill>
                <a:highlight>
                  <a:srgbClr val="FFFFFF"/>
                </a:highlight>
                <a:latin typeface="Consolas" panose="020B0609020204030204" pitchFamily="49" charset="0"/>
              </a:rPr>
              <a:t>()</a:t>
            </a:r>
            <a:r>
              <a:rPr lang="en-US" sz="1471" kern="0" dirty="0">
                <a:solidFill>
                  <a:srgbClr val="A31515"/>
                </a:solidFill>
                <a:highlight>
                  <a:srgbClr val="FFFFFF"/>
                </a:highlight>
                <a:latin typeface="Consolas" panose="020B0609020204030204" pitchFamily="49" charset="0"/>
              </a:rPr>
              <a:t>}&lt;/h1&gt;`</a:t>
            </a:r>
            <a:endParaRPr lang="en-US" sz="772" kern="0" dirty="0">
              <a:solidFill>
                <a:srgbClr val="000000"/>
              </a:solidFill>
              <a:highlight>
                <a:srgbClr val="FFFFFF"/>
              </a:highlight>
              <a:latin typeface="Consolas" panose="020B0609020204030204" pitchFamily="49" charset="0"/>
            </a:endParaRPr>
          </a:p>
          <a:p>
            <a:pPr defTabSz="672314" fontAlgn="auto">
              <a:spcBef>
                <a:spcPts val="0"/>
              </a:spcBef>
              <a:spcAft>
                <a:spcPts val="0"/>
              </a:spcAft>
            </a:pPr>
            <a:r>
              <a:rPr lang="en-US" sz="1471" kern="0" dirty="0">
                <a:solidFill>
                  <a:srgbClr val="000000"/>
                </a:solidFill>
                <a:highlight>
                  <a:srgbClr val="FFFFFF"/>
                </a:highlight>
                <a:latin typeface="Consolas" panose="020B0609020204030204" pitchFamily="49" charset="0"/>
              </a:rPr>
              <a:t>})</a:t>
            </a:r>
            <a:endParaRPr lang="en-US" sz="772" kern="0" dirty="0">
              <a:solidFill>
                <a:srgbClr val="000000"/>
              </a:solidFill>
              <a:highlight>
                <a:srgbClr val="FFFFFF"/>
              </a:highlight>
              <a:latin typeface="Consolas" panose="020B0609020204030204" pitchFamily="49" charset="0"/>
            </a:endParaRPr>
          </a:p>
          <a:p>
            <a:pPr defTabSz="672314" fontAlgn="auto">
              <a:spcBef>
                <a:spcPts val="0"/>
              </a:spcBef>
              <a:spcAft>
                <a:spcPts val="0"/>
              </a:spcAft>
            </a:pPr>
            <a:endParaRPr lang="en-US" sz="772" kern="0" dirty="0">
              <a:solidFill>
                <a:srgbClr val="000000"/>
              </a:solidFill>
              <a:highlight>
                <a:srgbClr val="FFFFFF"/>
              </a:highlight>
              <a:latin typeface="Consolas" panose="020B0609020204030204" pitchFamily="49" charset="0"/>
            </a:endParaRPr>
          </a:p>
          <a:p>
            <a:pPr defTabSz="672314" fontAlgn="auto">
              <a:spcBef>
                <a:spcPts val="0"/>
              </a:spcBef>
              <a:spcAft>
                <a:spcPts val="0"/>
              </a:spcAft>
            </a:pPr>
            <a:r>
              <a:rPr lang="en-US" sz="1471" kern="0" dirty="0">
                <a:solidFill>
                  <a:srgbClr val="0000FF"/>
                </a:solidFill>
                <a:highlight>
                  <a:srgbClr val="FFFFFF"/>
                </a:highlight>
                <a:latin typeface="Consolas" panose="020B0609020204030204" pitchFamily="49" charset="0"/>
              </a:rPr>
              <a:t>export</a:t>
            </a:r>
            <a:r>
              <a:rPr lang="en-US" sz="772" kern="0" dirty="0">
                <a:solidFill>
                  <a:srgbClr val="000000"/>
                </a:solidFill>
                <a:highlight>
                  <a:srgbClr val="FFFFFF"/>
                </a:highlight>
                <a:latin typeface="Consolas" panose="020B0609020204030204" pitchFamily="49" charset="0"/>
              </a:rPr>
              <a:t> </a:t>
            </a:r>
            <a:r>
              <a:rPr lang="en-US" sz="1471" kern="0" dirty="0">
                <a:solidFill>
                  <a:srgbClr val="0000FF"/>
                </a:solidFill>
                <a:highlight>
                  <a:srgbClr val="FFFFFF"/>
                </a:highlight>
                <a:latin typeface="Consolas" panose="020B0609020204030204" pitchFamily="49" charset="0"/>
              </a:rPr>
              <a:t>class</a:t>
            </a:r>
            <a:r>
              <a:rPr lang="en-US" sz="772" kern="0" dirty="0">
                <a:solidFill>
                  <a:srgbClr val="000000"/>
                </a:solidFill>
                <a:highlight>
                  <a:srgbClr val="FFFFFF"/>
                </a:highlight>
                <a:latin typeface="Consolas" panose="020B0609020204030204" pitchFamily="49" charset="0"/>
              </a:rPr>
              <a:t> </a:t>
            </a:r>
            <a:r>
              <a:rPr lang="en-US" sz="1471" kern="0" dirty="0" err="1">
                <a:solidFill>
                  <a:srgbClr val="000000"/>
                </a:solidFill>
                <a:highlight>
                  <a:srgbClr val="FFFFFF"/>
                </a:highlight>
                <a:latin typeface="Consolas" panose="020B0609020204030204" pitchFamily="49" charset="0"/>
              </a:rPr>
              <a:t>AppComponent</a:t>
            </a:r>
            <a:r>
              <a:rPr lang="en-US" sz="772" kern="0" dirty="0">
                <a:solidFill>
                  <a:srgbClr val="000000"/>
                </a:solidFill>
                <a:highlight>
                  <a:srgbClr val="FFFFFF"/>
                </a:highlight>
                <a:latin typeface="Consolas" panose="020B0609020204030204" pitchFamily="49" charset="0"/>
              </a:rPr>
              <a:t> </a:t>
            </a:r>
            <a:r>
              <a:rPr lang="en-US" sz="1471" kern="0" dirty="0">
                <a:solidFill>
                  <a:srgbClr val="000000"/>
                </a:solidFill>
                <a:highlight>
                  <a:srgbClr val="FFFFFF"/>
                </a:highlight>
                <a:latin typeface="Consolas" panose="020B0609020204030204" pitchFamily="49" charset="0"/>
              </a:rPr>
              <a:t>{</a:t>
            </a:r>
            <a:r>
              <a:rPr lang="en-US" sz="772" kern="0" dirty="0">
                <a:solidFill>
                  <a:srgbClr val="000000"/>
                </a:solidFill>
                <a:highlight>
                  <a:srgbClr val="FFFFFF"/>
                </a:highlight>
                <a:latin typeface="Consolas" panose="020B0609020204030204" pitchFamily="49" charset="0"/>
              </a:rPr>
              <a:t> </a:t>
            </a:r>
            <a:r>
              <a:rPr lang="en-US" sz="1471" kern="0" dirty="0">
                <a:solidFill>
                  <a:srgbClr val="000000"/>
                </a:solidFill>
                <a:highlight>
                  <a:srgbClr val="FFFFFF"/>
                </a:highlight>
                <a:latin typeface="Consolas" panose="020B0609020204030204" pitchFamily="49" charset="0"/>
              </a:rPr>
              <a:t>}</a:t>
            </a:r>
            <a:endParaRPr lang="en-US" sz="1471" kern="0" dirty="0">
              <a:solidFill>
                <a:sysClr val="windowText" lastClr="000000"/>
              </a:solidFill>
            </a:endParaRPr>
          </a:p>
        </p:txBody>
      </p:sp>
      <p:sp>
        <p:nvSpPr>
          <p:cNvPr id="8" name="Rectangle 7"/>
          <p:cNvSpPr/>
          <p:nvPr/>
        </p:nvSpPr>
        <p:spPr>
          <a:xfrm>
            <a:off x="482952" y="3070548"/>
            <a:ext cx="3147544" cy="907428"/>
          </a:xfrm>
          <a:prstGeom prst="rect">
            <a:avLst/>
          </a:prstGeom>
          <a:ln>
            <a:solidFill>
              <a:schemeClr val="accent1"/>
            </a:solidFill>
          </a:ln>
        </p:spPr>
        <p:txBody>
          <a:bodyPr wrap="square">
            <a:spAutoFit/>
          </a:bodyPr>
          <a:lstStyle/>
          <a:p>
            <a:pPr defTabSz="672314" fontAlgn="auto">
              <a:spcBef>
                <a:spcPts val="0"/>
              </a:spcBef>
              <a:spcAft>
                <a:spcPts val="0"/>
              </a:spcAft>
            </a:pPr>
            <a:r>
              <a:rPr lang="en-US" sz="1324" kern="0" dirty="0">
                <a:solidFill>
                  <a:srgbClr val="000000"/>
                </a:solidFill>
                <a:highlight>
                  <a:srgbClr val="FFFFFF"/>
                </a:highlight>
                <a:latin typeface="Consolas" panose="020B0609020204030204" pitchFamily="49" charset="0"/>
              </a:rPr>
              <a:t> </a:t>
            </a:r>
            <a:r>
              <a:rPr lang="en-US" sz="1324" kern="0" dirty="0">
                <a:solidFill>
                  <a:srgbClr val="0000FF"/>
                </a:solidFill>
                <a:highlight>
                  <a:srgbClr val="FFFFFF"/>
                </a:highlight>
                <a:latin typeface="Consolas" panose="020B0609020204030204" pitchFamily="49" charset="0"/>
              </a:rPr>
              <a:t>&lt;</a:t>
            </a:r>
            <a:r>
              <a:rPr lang="en-US" sz="1324" kern="0" dirty="0" err="1">
                <a:solidFill>
                  <a:srgbClr val="800000"/>
                </a:solidFill>
                <a:highlight>
                  <a:srgbClr val="FFFFFF"/>
                </a:highlight>
                <a:latin typeface="Consolas" panose="020B0609020204030204" pitchFamily="49" charset="0"/>
              </a:rPr>
              <a:t>tr</a:t>
            </a:r>
            <a:r>
              <a:rPr lang="en-US" sz="1324" kern="0" dirty="0">
                <a:solidFill>
                  <a:srgbClr val="000000"/>
                </a:solidFill>
                <a:highlight>
                  <a:srgbClr val="FFFFFF"/>
                </a:highlight>
                <a:latin typeface="Consolas" panose="020B0609020204030204" pitchFamily="49" charset="0"/>
              </a:rPr>
              <a:t> </a:t>
            </a:r>
            <a:r>
              <a:rPr lang="en-US" sz="1324" kern="0" dirty="0">
                <a:solidFill>
                  <a:srgbClr val="FF0000"/>
                </a:solidFill>
                <a:highlight>
                  <a:srgbClr val="FFFFFF"/>
                </a:highlight>
                <a:latin typeface="Consolas" panose="020B0609020204030204" pitchFamily="49" charset="0"/>
              </a:rPr>
              <a:t>*</a:t>
            </a:r>
            <a:r>
              <a:rPr lang="en-US" sz="1324" kern="0" dirty="0" err="1">
                <a:solidFill>
                  <a:srgbClr val="FF0000"/>
                </a:solidFill>
                <a:highlight>
                  <a:srgbClr val="FFFFFF"/>
                </a:highlight>
                <a:latin typeface="Consolas" panose="020B0609020204030204" pitchFamily="49" charset="0"/>
              </a:rPr>
              <a:t>ngFor</a:t>
            </a:r>
            <a:r>
              <a:rPr lang="en-US" sz="1324" kern="0" dirty="0">
                <a:solidFill>
                  <a:srgbClr val="0000FF"/>
                </a:solidFill>
                <a:highlight>
                  <a:srgbClr val="FFFFFF"/>
                </a:highlight>
                <a:latin typeface="Consolas" panose="020B0609020204030204" pitchFamily="49" charset="0"/>
              </a:rPr>
              <a:t>="let item of items"&gt;</a:t>
            </a:r>
            <a:endParaRPr lang="en-US" sz="1324" kern="0" dirty="0">
              <a:solidFill>
                <a:srgbClr val="000000"/>
              </a:solidFill>
              <a:highlight>
                <a:srgbClr val="FFFFFF"/>
              </a:highlight>
              <a:latin typeface="Consolas" panose="020B0609020204030204" pitchFamily="49" charset="0"/>
            </a:endParaRPr>
          </a:p>
          <a:p>
            <a:pPr defTabSz="672314" fontAlgn="auto">
              <a:spcBef>
                <a:spcPts val="0"/>
              </a:spcBef>
              <a:spcAft>
                <a:spcPts val="0"/>
              </a:spcAft>
            </a:pPr>
            <a:r>
              <a:rPr lang="en-US" sz="1324" kern="0" dirty="0">
                <a:solidFill>
                  <a:srgbClr val="000000"/>
                </a:solidFill>
                <a:highlight>
                  <a:srgbClr val="FFFFFF"/>
                </a:highlight>
                <a:latin typeface="Consolas" panose="020B0609020204030204" pitchFamily="49" charset="0"/>
              </a:rPr>
              <a:t>    </a:t>
            </a:r>
            <a:r>
              <a:rPr lang="en-US" sz="1324" kern="0" dirty="0">
                <a:solidFill>
                  <a:srgbClr val="0000FF"/>
                </a:solidFill>
                <a:highlight>
                  <a:srgbClr val="FFFFFF"/>
                </a:highlight>
                <a:latin typeface="Consolas" panose="020B0609020204030204" pitchFamily="49" charset="0"/>
              </a:rPr>
              <a:t>&lt;</a:t>
            </a:r>
            <a:r>
              <a:rPr lang="en-US" sz="1324" kern="0" dirty="0">
                <a:solidFill>
                  <a:srgbClr val="800000"/>
                </a:solidFill>
                <a:highlight>
                  <a:srgbClr val="FFFFFF"/>
                </a:highlight>
                <a:latin typeface="Consolas" panose="020B0609020204030204" pitchFamily="49" charset="0"/>
              </a:rPr>
              <a:t>td</a:t>
            </a:r>
            <a:r>
              <a:rPr lang="en-US" sz="1324" kern="0" dirty="0">
                <a:solidFill>
                  <a:srgbClr val="0000FF"/>
                </a:solidFill>
                <a:highlight>
                  <a:srgbClr val="FFFFFF"/>
                </a:highlight>
                <a:latin typeface="Consolas" panose="020B0609020204030204" pitchFamily="49" charset="0"/>
              </a:rPr>
              <a:t>&gt;</a:t>
            </a:r>
            <a:r>
              <a:rPr lang="en-US" sz="1324" b="1" kern="0" dirty="0">
                <a:solidFill>
                  <a:srgbClr val="000000"/>
                </a:solidFill>
                <a:highlight>
                  <a:srgbClr val="FFFFFF"/>
                </a:highlight>
                <a:latin typeface="Consolas" panose="020B0609020204030204" pitchFamily="49" charset="0"/>
              </a:rPr>
              <a:t>{{</a:t>
            </a:r>
            <a:r>
              <a:rPr lang="en-US" sz="1324" kern="0" dirty="0" err="1">
                <a:solidFill>
                  <a:srgbClr val="800080"/>
                </a:solidFill>
                <a:highlight>
                  <a:srgbClr val="FFFFFF"/>
                </a:highlight>
                <a:latin typeface="Consolas" panose="020B0609020204030204" pitchFamily="49" charset="0"/>
              </a:rPr>
              <a:t>item.Title</a:t>
            </a:r>
            <a:r>
              <a:rPr lang="en-US" sz="1324" b="1" kern="0" dirty="0">
                <a:solidFill>
                  <a:srgbClr val="000000"/>
                </a:solidFill>
                <a:highlight>
                  <a:srgbClr val="FFFFFF"/>
                </a:highlight>
                <a:latin typeface="Consolas" panose="020B0609020204030204" pitchFamily="49" charset="0"/>
              </a:rPr>
              <a:t>}}</a:t>
            </a:r>
            <a:r>
              <a:rPr lang="en-US" sz="1324" kern="0" dirty="0">
                <a:solidFill>
                  <a:srgbClr val="0000FF"/>
                </a:solidFill>
                <a:highlight>
                  <a:srgbClr val="FFFFFF"/>
                </a:highlight>
                <a:latin typeface="Consolas" panose="020B0609020204030204" pitchFamily="49" charset="0"/>
              </a:rPr>
              <a:t>&lt;/</a:t>
            </a:r>
            <a:r>
              <a:rPr lang="en-US" sz="1324" kern="0" dirty="0">
                <a:solidFill>
                  <a:srgbClr val="800000"/>
                </a:solidFill>
                <a:highlight>
                  <a:srgbClr val="FFFFFF"/>
                </a:highlight>
                <a:latin typeface="Consolas" panose="020B0609020204030204" pitchFamily="49" charset="0"/>
              </a:rPr>
              <a:t>td</a:t>
            </a:r>
            <a:r>
              <a:rPr lang="en-US" sz="1324" kern="0" dirty="0">
                <a:solidFill>
                  <a:srgbClr val="0000FF"/>
                </a:solidFill>
                <a:highlight>
                  <a:srgbClr val="FFFFFF"/>
                </a:highlight>
                <a:latin typeface="Consolas" panose="020B0609020204030204" pitchFamily="49" charset="0"/>
              </a:rPr>
              <a:t>&gt;</a:t>
            </a:r>
            <a:endParaRPr lang="en-US" sz="1324" kern="0" dirty="0">
              <a:solidFill>
                <a:srgbClr val="000000"/>
              </a:solidFill>
              <a:highlight>
                <a:srgbClr val="FFFFFF"/>
              </a:highlight>
              <a:latin typeface="Consolas" panose="020B0609020204030204" pitchFamily="49" charset="0"/>
            </a:endParaRPr>
          </a:p>
          <a:p>
            <a:pPr defTabSz="672314" fontAlgn="auto">
              <a:spcBef>
                <a:spcPts val="0"/>
              </a:spcBef>
              <a:spcAft>
                <a:spcPts val="0"/>
              </a:spcAft>
            </a:pPr>
            <a:r>
              <a:rPr lang="en-US" sz="1324" kern="0" dirty="0">
                <a:solidFill>
                  <a:srgbClr val="000000"/>
                </a:solidFill>
                <a:highlight>
                  <a:srgbClr val="FFFFFF"/>
                </a:highlight>
                <a:latin typeface="Consolas" panose="020B0609020204030204" pitchFamily="49" charset="0"/>
              </a:rPr>
              <a:t>    </a:t>
            </a:r>
            <a:r>
              <a:rPr lang="en-US" sz="1324" kern="0" dirty="0">
                <a:solidFill>
                  <a:srgbClr val="0000FF"/>
                </a:solidFill>
                <a:highlight>
                  <a:srgbClr val="FFFFFF"/>
                </a:highlight>
                <a:latin typeface="Consolas" panose="020B0609020204030204" pitchFamily="49" charset="0"/>
              </a:rPr>
              <a:t>&lt;</a:t>
            </a:r>
            <a:r>
              <a:rPr lang="en-US" sz="1324" kern="0" dirty="0">
                <a:solidFill>
                  <a:srgbClr val="800000"/>
                </a:solidFill>
                <a:highlight>
                  <a:srgbClr val="FFFFFF"/>
                </a:highlight>
                <a:latin typeface="Consolas" panose="020B0609020204030204" pitchFamily="49" charset="0"/>
              </a:rPr>
              <a:t>td</a:t>
            </a:r>
            <a:r>
              <a:rPr lang="en-US" sz="1324" kern="0" dirty="0">
                <a:solidFill>
                  <a:srgbClr val="0000FF"/>
                </a:solidFill>
                <a:highlight>
                  <a:srgbClr val="FFFFFF"/>
                </a:highlight>
                <a:latin typeface="Consolas" panose="020B0609020204030204" pitchFamily="49" charset="0"/>
              </a:rPr>
              <a:t>&gt;</a:t>
            </a:r>
            <a:r>
              <a:rPr lang="en-US" sz="1324" b="1" kern="0" dirty="0">
                <a:solidFill>
                  <a:srgbClr val="000000"/>
                </a:solidFill>
                <a:highlight>
                  <a:srgbClr val="FFFFFF"/>
                </a:highlight>
                <a:latin typeface="Consolas" panose="020B0609020204030204" pitchFamily="49" charset="0"/>
              </a:rPr>
              <a:t>{{</a:t>
            </a:r>
            <a:r>
              <a:rPr lang="en-US" sz="1324" kern="0" dirty="0" err="1">
                <a:solidFill>
                  <a:srgbClr val="800080"/>
                </a:solidFill>
                <a:highlight>
                  <a:srgbClr val="FFFFFF"/>
                </a:highlight>
                <a:latin typeface="Consolas" panose="020B0609020204030204" pitchFamily="49" charset="0"/>
              </a:rPr>
              <a:t>item.Body</a:t>
            </a:r>
            <a:r>
              <a:rPr lang="en-US" sz="1324" b="1" kern="0" dirty="0">
                <a:solidFill>
                  <a:srgbClr val="000000"/>
                </a:solidFill>
                <a:highlight>
                  <a:srgbClr val="FFFFFF"/>
                </a:highlight>
                <a:latin typeface="Consolas" panose="020B0609020204030204" pitchFamily="49" charset="0"/>
              </a:rPr>
              <a:t>}}</a:t>
            </a:r>
            <a:r>
              <a:rPr lang="en-US" sz="1324" kern="0" dirty="0">
                <a:solidFill>
                  <a:srgbClr val="0000FF"/>
                </a:solidFill>
                <a:highlight>
                  <a:srgbClr val="FFFFFF"/>
                </a:highlight>
                <a:latin typeface="Consolas" panose="020B0609020204030204" pitchFamily="49" charset="0"/>
              </a:rPr>
              <a:t>&lt;/</a:t>
            </a:r>
            <a:r>
              <a:rPr lang="en-US" sz="1324" kern="0" dirty="0">
                <a:solidFill>
                  <a:srgbClr val="800000"/>
                </a:solidFill>
                <a:highlight>
                  <a:srgbClr val="FFFFFF"/>
                </a:highlight>
                <a:latin typeface="Consolas" panose="020B0609020204030204" pitchFamily="49" charset="0"/>
              </a:rPr>
              <a:t>td</a:t>
            </a:r>
            <a:r>
              <a:rPr lang="en-US" sz="1324" kern="0" dirty="0">
                <a:solidFill>
                  <a:srgbClr val="0000FF"/>
                </a:solidFill>
                <a:highlight>
                  <a:srgbClr val="FFFFFF"/>
                </a:highlight>
                <a:latin typeface="Consolas" panose="020B0609020204030204" pitchFamily="49" charset="0"/>
              </a:rPr>
              <a:t>&gt;</a:t>
            </a:r>
            <a:endParaRPr lang="en-US" sz="1324" kern="0" dirty="0">
              <a:solidFill>
                <a:srgbClr val="000000"/>
              </a:solidFill>
              <a:highlight>
                <a:srgbClr val="FFFFFF"/>
              </a:highlight>
              <a:latin typeface="Consolas" panose="020B0609020204030204" pitchFamily="49" charset="0"/>
            </a:endParaRPr>
          </a:p>
          <a:p>
            <a:pPr defTabSz="672314" fontAlgn="auto">
              <a:spcBef>
                <a:spcPts val="0"/>
              </a:spcBef>
              <a:spcAft>
                <a:spcPts val="0"/>
              </a:spcAft>
            </a:pPr>
            <a:r>
              <a:rPr lang="en-US" sz="1324" kern="0" dirty="0">
                <a:solidFill>
                  <a:srgbClr val="000000"/>
                </a:solidFill>
                <a:highlight>
                  <a:srgbClr val="FFFFFF"/>
                </a:highlight>
                <a:latin typeface="Consolas" panose="020B0609020204030204" pitchFamily="49" charset="0"/>
              </a:rPr>
              <a:t> </a:t>
            </a:r>
            <a:r>
              <a:rPr lang="en-US" sz="1324" kern="0" dirty="0">
                <a:solidFill>
                  <a:srgbClr val="0000FF"/>
                </a:solidFill>
                <a:highlight>
                  <a:srgbClr val="FFFFFF"/>
                </a:highlight>
                <a:latin typeface="Consolas" panose="020B0609020204030204" pitchFamily="49" charset="0"/>
              </a:rPr>
              <a:t>&lt;/</a:t>
            </a:r>
            <a:r>
              <a:rPr lang="en-US" sz="1324" kern="0" dirty="0" err="1">
                <a:solidFill>
                  <a:srgbClr val="800000"/>
                </a:solidFill>
                <a:highlight>
                  <a:srgbClr val="FFFFFF"/>
                </a:highlight>
                <a:latin typeface="Consolas" panose="020B0609020204030204" pitchFamily="49" charset="0"/>
              </a:rPr>
              <a:t>tr</a:t>
            </a:r>
            <a:r>
              <a:rPr lang="en-US" sz="1324" kern="0" dirty="0">
                <a:solidFill>
                  <a:srgbClr val="0000FF"/>
                </a:solidFill>
                <a:highlight>
                  <a:srgbClr val="FFFFFF"/>
                </a:highlight>
                <a:latin typeface="Consolas" panose="020B0609020204030204" pitchFamily="49" charset="0"/>
              </a:rPr>
              <a:t>&gt;</a:t>
            </a:r>
            <a:endParaRPr lang="en-US" sz="1324" kern="0" dirty="0">
              <a:solidFill>
                <a:sysClr val="windowText" lastClr="000000"/>
              </a:solidFill>
            </a:endParaRPr>
          </a:p>
        </p:txBody>
      </p:sp>
      <p:sp>
        <p:nvSpPr>
          <p:cNvPr id="10" name="Line Callout 1 9"/>
          <p:cNvSpPr/>
          <p:nvPr/>
        </p:nvSpPr>
        <p:spPr>
          <a:xfrm>
            <a:off x="6849617" y="1054864"/>
            <a:ext cx="1827546" cy="836498"/>
          </a:xfrm>
          <a:prstGeom prst="borderCallout1">
            <a:avLst>
              <a:gd name="adj1" fmla="val 18750"/>
              <a:gd name="adj2" fmla="val -8333"/>
              <a:gd name="adj3" fmla="val 42165"/>
              <a:gd name="adj4" fmla="val -2484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4" fontAlgn="auto">
              <a:spcBef>
                <a:spcPts val="0"/>
              </a:spcBef>
              <a:spcAft>
                <a:spcPts val="0"/>
              </a:spcAft>
              <a:defRPr/>
            </a:pPr>
            <a:r>
              <a:rPr lang="en-US" sz="1377" kern="0" dirty="0">
                <a:solidFill>
                  <a:prstClr val="white"/>
                </a:solidFill>
                <a:latin typeface="Century Gothic"/>
              </a:rPr>
              <a:t>Component associates HTML template with CSS selector</a:t>
            </a:r>
          </a:p>
        </p:txBody>
      </p:sp>
      <p:sp>
        <p:nvSpPr>
          <p:cNvPr id="11" name="Line Callout 1 10"/>
          <p:cNvSpPr/>
          <p:nvPr/>
        </p:nvSpPr>
        <p:spPr>
          <a:xfrm>
            <a:off x="4378023" y="3020728"/>
            <a:ext cx="1827546" cy="683809"/>
          </a:xfrm>
          <a:prstGeom prst="borderCallout1">
            <a:avLst>
              <a:gd name="adj1" fmla="val 18750"/>
              <a:gd name="adj2" fmla="val -8333"/>
              <a:gd name="adj3" fmla="val 52432"/>
              <a:gd name="adj4" fmla="val -573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4" fontAlgn="auto">
              <a:spcBef>
                <a:spcPts val="0"/>
              </a:spcBef>
              <a:spcAft>
                <a:spcPts val="0"/>
              </a:spcAft>
              <a:defRPr/>
            </a:pPr>
            <a:r>
              <a:rPr lang="en-US" sz="1377" kern="0" dirty="0">
                <a:solidFill>
                  <a:prstClr val="white"/>
                </a:solidFill>
                <a:latin typeface="Century Gothic"/>
              </a:rPr>
              <a:t>Structural directive adds elements to DOM</a:t>
            </a:r>
          </a:p>
        </p:txBody>
      </p:sp>
      <p:sp>
        <p:nvSpPr>
          <p:cNvPr id="12" name="Line Callout 1 11"/>
          <p:cNvSpPr/>
          <p:nvPr/>
        </p:nvSpPr>
        <p:spPr>
          <a:xfrm>
            <a:off x="5715000" y="3867150"/>
            <a:ext cx="1827546" cy="677666"/>
          </a:xfrm>
          <a:prstGeom prst="borderCallout1">
            <a:avLst>
              <a:gd name="adj1" fmla="val 18750"/>
              <a:gd name="adj2" fmla="val -8333"/>
              <a:gd name="adj3" fmla="val 48045"/>
              <a:gd name="adj4" fmla="val -749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4" fontAlgn="auto">
              <a:spcBef>
                <a:spcPts val="0"/>
              </a:spcBef>
              <a:spcAft>
                <a:spcPts val="0"/>
              </a:spcAft>
              <a:defRPr/>
            </a:pPr>
            <a:r>
              <a:rPr lang="en-US" sz="1377" kern="0" dirty="0">
                <a:solidFill>
                  <a:prstClr val="white"/>
                </a:solidFill>
                <a:latin typeface="Century Gothic"/>
              </a:rPr>
              <a:t>Attribute directive alters existing elements</a:t>
            </a:r>
          </a:p>
        </p:txBody>
      </p:sp>
      <p:sp>
        <p:nvSpPr>
          <p:cNvPr id="13" name="Rectangle 12"/>
          <p:cNvSpPr/>
          <p:nvPr/>
        </p:nvSpPr>
        <p:spPr>
          <a:xfrm>
            <a:off x="535235" y="4134490"/>
            <a:ext cx="3934584" cy="296107"/>
          </a:xfrm>
          <a:prstGeom prst="rect">
            <a:avLst/>
          </a:prstGeom>
          <a:ln>
            <a:solidFill>
              <a:schemeClr val="accent1"/>
            </a:solidFill>
          </a:ln>
        </p:spPr>
        <p:txBody>
          <a:bodyPr wrap="square">
            <a:spAutoFit/>
          </a:bodyPr>
          <a:lstStyle/>
          <a:p>
            <a:pPr defTabSz="672314" fontAlgn="auto">
              <a:spcBef>
                <a:spcPts val="0"/>
              </a:spcBef>
              <a:spcAft>
                <a:spcPts val="0"/>
              </a:spcAft>
            </a:pPr>
            <a:r>
              <a:rPr lang="en-US" sz="1324" kern="0" dirty="0">
                <a:solidFill>
                  <a:srgbClr val="0000FF"/>
                </a:solidFill>
                <a:highlight>
                  <a:srgbClr val="FFFFFF"/>
                </a:highlight>
                <a:latin typeface="Consolas" panose="020B0609020204030204" pitchFamily="49" charset="0"/>
              </a:rPr>
              <a:t>&lt;</a:t>
            </a:r>
            <a:r>
              <a:rPr lang="en-US" sz="1324" kern="0" dirty="0">
                <a:solidFill>
                  <a:srgbClr val="800000"/>
                </a:solidFill>
                <a:highlight>
                  <a:srgbClr val="FFFFFF"/>
                </a:highlight>
                <a:latin typeface="Consolas" panose="020B0609020204030204" pitchFamily="49" charset="0"/>
              </a:rPr>
              <a:t>div</a:t>
            </a:r>
            <a:r>
              <a:rPr lang="en-US" sz="1324" kern="0" dirty="0">
                <a:solidFill>
                  <a:srgbClr val="000000"/>
                </a:solidFill>
                <a:highlight>
                  <a:srgbClr val="FFFFFF"/>
                </a:highlight>
                <a:latin typeface="Consolas" panose="020B0609020204030204" pitchFamily="49" charset="0"/>
              </a:rPr>
              <a:t> </a:t>
            </a:r>
            <a:r>
              <a:rPr lang="en-US" sz="1324" kern="0" dirty="0">
                <a:solidFill>
                  <a:srgbClr val="FF0000"/>
                </a:solidFill>
                <a:highlight>
                  <a:srgbClr val="FFFFFF"/>
                </a:highlight>
                <a:latin typeface="Consolas" panose="020B0609020204030204" pitchFamily="49" charset="0"/>
              </a:rPr>
              <a:t>[(</a:t>
            </a:r>
            <a:r>
              <a:rPr lang="en-US" sz="1324" kern="0" dirty="0" err="1">
                <a:solidFill>
                  <a:srgbClr val="FF0000"/>
                </a:solidFill>
                <a:highlight>
                  <a:srgbClr val="FFFFFF"/>
                </a:highlight>
                <a:latin typeface="Consolas" panose="020B0609020204030204" pitchFamily="49" charset="0"/>
              </a:rPr>
              <a:t>ngModel</a:t>
            </a:r>
            <a:r>
              <a:rPr lang="en-US" sz="1324" kern="0" dirty="0">
                <a:solidFill>
                  <a:srgbClr val="FF0000"/>
                </a:solidFill>
                <a:highlight>
                  <a:srgbClr val="FFFFFF"/>
                </a:highlight>
                <a:latin typeface="Consolas" panose="020B0609020204030204" pitchFamily="49" charset="0"/>
              </a:rPr>
              <a:t>)]</a:t>
            </a:r>
            <a:r>
              <a:rPr lang="en-US" sz="1324" kern="0" dirty="0">
                <a:solidFill>
                  <a:srgbClr val="0000FF"/>
                </a:solidFill>
                <a:highlight>
                  <a:srgbClr val="FFFFFF"/>
                </a:highlight>
                <a:latin typeface="Consolas" panose="020B0609020204030204" pitchFamily="49" charset="0"/>
              </a:rPr>
              <a:t>="</a:t>
            </a:r>
            <a:r>
              <a:rPr lang="en-US" sz="1324" kern="0" dirty="0" err="1">
                <a:solidFill>
                  <a:srgbClr val="0000FF"/>
                </a:solidFill>
                <a:highlight>
                  <a:srgbClr val="FFFFFF"/>
                </a:highlight>
                <a:latin typeface="Consolas" panose="020B0609020204030204" pitchFamily="49" charset="0"/>
              </a:rPr>
              <a:t>welcomeMessage</a:t>
            </a:r>
            <a:r>
              <a:rPr lang="en-US" sz="1324" kern="0" dirty="0">
                <a:solidFill>
                  <a:srgbClr val="0000FF"/>
                </a:solidFill>
                <a:highlight>
                  <a:srgbClr val="FFFFFF"/>
                </a:highlight>
                <a:latin typeface="Consolas" panose="020B0609020204030204" pitchFamily="49" charset="0"/>
              </a:rPr>
              <a:t>"&gt;&lt;/</a:t>
            </a:r>
            <a:r>
              <a:rPr lang="en-US" sz="1324" kern="0" dirty="0">
                <a:solidFill>
                  <a:srgbClr val="800000"/>
                </a:solidFill>
                <a:highlight>
                  <a:srgbClr val="FFFFFF"/>
                </a:highlight>
                <a:latin typeface="Consolas" panose="020B0609020204030204" pitchFamily="49" charset="0"/>
              </a:rPr>
              <a:t>div</a:t>
            </a:r>
            <a:r>
              <a:rPr lang="en-US" sz="1324" kern="0" dirty="0">
                <a:solidFill>
                  <a:srgbClr val="0000FF"/>
                </a:solidFill>
                <a:highlight>
                  <a:srgbClr val="FFFFFF"/>
                </a:highlight>
                <a:latin typeface="Consolas" panose="020B0609020204030204" pitchFamily="49" charset="0"/>
              </a:rPr>
              <a:t>&gt;</a:t>
            </a:r>
            <a:endParaRPr lang="en-US" sz="1324" kern="0" dirty="0">
              <a:solidFill>
                <a:sysClr val="windowText" lastClr="000000"/>
              </a:solidFill>
            </a:endParaRPr>
          </a:p>
        </p:txBody>
      </p:sp>
      <p:sp>
        <p:nvSpPr>
          <p:cNvPr id="5" name="Rectangle 4"/>
          <p:cNvSpPr/>
          <p:nvPr/>
        </p:nvSpPr>
        <p:spPr>
          <a:xfrm>
            <a:off x="3908680" y="2138698"/>
            <a:ext cx="184731" cy="296107"/>
          </a:xfrm>
          <a:prstGeom prst="rect">
            <a:avLst/>
          </a:prstGeom>
        </p:spPr>
        <p:txBody>
          <a:bodyPr wrap="none">
            <a:spAutoFit/>
          </a:bodyPr>
          <a:lstStyle/>
          <a:p>
            <a:pPr defTabSz="672314" fontAlgn="auto">
              <a:spcBef>
                <a:spcPts val="0"/>
              </a:spcBef>
              <a:spcAft>
                <a:spcPts val="0"/>
              </a:spcAft>
            </a:pPr>
            <a:endParaRPr lang="en-US" sz="1324" kern="0" dirty="0">
              <a:solidFill>
                <a:sysClr val="windowText" lastClr="000000"/>
              </a:solidFill>
            </a:endParaRPr>
          </a:p>
        </p:txBody>
      </p:sp>
    </p:spTree>
    <p:extLst>
      <p:ext uri="{BB962C8B-B14F-4D97-AF65-F5344CB8AC3E}">
        <p14:creationId xmlns:p14="http://schemas.microsoft.com/office/powerpoint/2010/main" val="157139100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Built-in Directives</a:t>
            </a:r>
          </a:p>
        </p:txBody>
      </p:sp>
      <p:sp>
        <p:nvSpPr>
          <p:cNvPr id="3" name="Content Placeholder 2"/>
          <p:cNvSpPr>
            <a:spLocks noGrp="1"/>
          </p:cNvSpPr>
          <p:nvPr>
            <p:ph type="body" idx="1"/>
          </p:nvPr>
        </p:nvSpPr>
        <p:spPr>
          <a:prstGeom prst="rect">
            <a:avLst/>
          </a:prstGeom>
        </p:spPr>
        <p:txBody>
          <a:bodyPr>
            <a:normAutofit/>
          </a:bodyPr>
          <a:lstStyle/>
          <a:p>
            <a:pPr marL="0" indent="0">
              <a:buNone/>
            </a:pPr>
            <a:r>
              <a:rPr lang="en-US" sz="2250" dirty="0" err="1">
                <a:latin typeface="Consolas" panose="020B0609020204030204" pitchFamily="49" charset="0"/>
                <a:cs typeface="Consolas" panose="020B0609020204030204" pitchFamily="49" charset="0"/>
              </a:rPr>
              <a:t>ngModel</a:t>
            </a:r>
            <a:r>
              <a:rPr lang="en-US" sz="2250" dirty="0">
                <a:latin typeface="Consolas" panose="020B0609020204030204" pitchFamily="49" charset="0"/>
                <a:cs typeface="Consolas" panose="020B0609020204030204" pitchFamily="49" charset="0"/>
              </a:rPr>
              <a:t>: binds component data to view</a:t>
            </a:r>
            <a:endParaRPr lang="en-US" sz="2250" dirty="0"/>
          </a:p>
          <a:p>
            <a:pPr marL="0" indent="0">
              <a:buNone/>
            </a:pPr>
            <a:r>
              <a:rPr lang="en-US" sz="2250" dirty="0" err="1">
                <a:latin typeface="Consolas" panose="020B0609020204030204" pitchFamily="49" charset="0"/>
                <a:cs typeface="Consolas" panose="020B0609020204030204" pitchFamily="49" charset="0"/>
              </a:rPr>
              <a:t>ngFor</a:t>
            </a:r>
            <a:r>
              <a:rPr lang="en-US" sz="2250" dirty="0">
                <a:latin typeface="Consolas" panose="020B0609020204030204" pitchFamily="49" charset="0"/>
                <a:cs typeface="Consolas" panose="020B0609020204030204" pitchFamily="49" charset="0"/>
              </a:rPr>
              <a:t>: </a:t>
            </a:r>
            <a:r>
              <a:rPr lang="en-US" sz="2250" dirty="0"/>
              <a:t>for-each loop data binding</a:t>
            </a:r>
          </a:p>
          <a:p>
            <a:pPr marL="0" indent="0">
              <a:buNone/>
            </a:pPr>
            <a:r>
              <a:rPr lang="en-US" sz="2250" dirty="0" err="1">
                <a:latin typeface="Consolas" panose="020B0609020204030204" pitchFamily="49" charset="0"/>
                <a:cs typeface="Consolas" panose="020B0609020204030204" pitchFamily="49" charset="0"/>
              </a:rPr>
              <a:t>ngIf</a:t>
            </a:r>
            <a:r>
              <a:rPr lang="en-US" sz="2250" dirty="0">
                <a:latin typeface="Consolas" panose="020B0609020204030204" pitchFamily="49" charset="0"/>
                <a:cs typeface="Consolas" panose="020B0609020204030204" pitchFamily="49" charset="0"/>
              </a:rPr>
              <a:t>: </a:t>
            </a:r>
            <a:r>
              <a:rPr lang="en-US" sz="2250" dirty="0"/>
              <a:t>conditional data binding</a:t>
            </a:r>
          </a:p>
          <a:p>
            <a:pPr marL="0" indent="0">
              <a:buNone/>
            </a:pPr>
            <a:r>
              <a:rPr lang="en-US" sz="2250" dirty="0" err="1">
                <a:latin typeface="Consolas" panose="020B0609020204030204" pitchFamily="49" charset="0"/>
                <a:cs typeface="Consolas" panose="020B0609020204030204" pitchFamily="49" charset="0"/>
              </a:rPr>
              <a:t>ngSwitch</a:t>
            </a:r>
            <a:r>
              <a:rPr lang="en-US" sz="2250" dirty="0">
                <a:latin typeface="Consolas" panose="020B0609020204030204" pitchFamily="49" charset="0"/>
                <a:cs typeface="Consolas" panose="020B0609020204030204" pitchFamily="49" charset="0"/>
              </a:rPr>
              <a:t>: switch-case data binding</a:t>
            </a:r>
            <a:endParaRPr lang="en-US" sz="2250" dirty="0"/>
          </a:p>
          <a:p>
            <a:pPr marL="0" indent="0">
              <a:buNone/>
            </a:pPr>
            <a:r>
              <a:rPr lang="en-US" sz="2250" dirty="0" err="1">
                <a:latin typeface="Consolas" panose="020B0609020204030204" pitchFamily="49" charset="0"/>
                <a:cs typeface="Consolas" panose="020B0609020204030204" pitchFamily="49" charset="0"/>
              </a:rPr>
              <a:t>ngStyle</a:t>
            </a:r>
            <a:r>
              <a:rPr lang="en-US" sz="2250" dirty="0">
                <a:latin typeface="Consolas" panose="020B0609020204030204" pitchFamily="49" charset="0"/>
                <a:cs typeface="Consolas" panose="020B0609020204030204" pitchFamily="49" charset="0"/>
              </a:rPr>
              <a:t>, </a:t>
            </a:r>
            <a:r>
              <a:rPr lang="en-US" sz="2250" dirty="0" err="1">
                <a:latin typeface="Consolas" panose="020B0609020204030204" pitchFamily="49" charset="0"/>
                <a:cs typeface="Consolas" panose="020B0609020204030204" pitchFamily="49" charset="0"/>
              </a:rPr>
              <a:t>ngClass</a:t>
            </a:r>
            <a:r>
              <a:rPr lang="en-US" sz="2250" dirty="0">
                <a:latin typeface="Consolas" panose="020B0609020204030204" pitchFamily="49" charset="0"/>
                <a:cs typeface="Consolas" panose="020B0609020204030204" pitchFamily="49" charset="0"/>
              </a:rPr>
              <a:t>: </a:t>
            </a:r>
            <a:r>
              <a:rPr lang="en-US" sz="2250" dirty="0"/>
              <a:t>styles an HTML element</a:t>
            </a:r>
          </a:p>
          <a:p>
            <a:pPr marL="0" indent="0">
              <a:buNone/>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cs typeface="+mn-cs"/>
            </a:endParaRPr>
          </a:p>
          <a:p>
            <a:pPr lvl="1">
              <a:buFont typeface="Wingdings" panose="05000000000000000000" pitchFamily="2" charset="2"/>
              <a:buChar char="§"/>
            </a:pPr>
            <a:endParaRPr lang="en-US" dirty="0">
              <a:cs typeface="+mn-cs"/>
            </a:endParaRP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88794891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bwMode="auto">
          <a:xfrm>
            <a:off x="534546" y="1529059"/>
            <a:ext cx="7922552" cy="1101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7" rIns="91414" bIns="45707" numCol="1" rtlCol="0" anchor="ctr" anchorCtr="0" compatLnSpc="1">
            <a:prstTxWarp prst="textNoShape">
              <a:avLst/>
            </a:prstTxWarp>
            <a:normAutofit/>
          </a:bodyPr>
          <a:lstStyle/>
          <a:p>
            <a:pPr algn="l" eaLnBrk="1" hangingPunct="1"/>
            <a:r>
              <a:rPr lang="en-US" altLang="en-US" dirty="0">
                <a:latin typeface="Source Sans Pro" pitchFamily="34" charset="0"/>
              </a:rPr>
              <a:t>DEMO</a:t>
            </a:r>
          </a:p>
        </p:txBody>
      </p:sp>
      <p:sp>
        <p:nvSpPr>
          <p:cNvPr id="2" name="TextBox 1"/>
          <p:cNvSpPr txBox="1"/>
          <p:nvPr/>
        </p:nvSpPr>
        <p:spPr>
          <a:xfrm>
            <a:off x="534546" y="2334365"/>
            <a:ext cx="1439818" cy="296107"/>
          </a:xfrm>
          <a:prstGeom prst="rect">
            <a:avLst/>
          </a:prstGeom>
          <a:noFill/>
        </p:spPr>
        <p:txBody>
          <a:bodyPr wrap="none" rtlCol="0">
            <a:spAutoFit/>
          </a:bodyPr>
          <a:lstStyle/>
          <a:p>
            <a:pPr defTabSz="457174" fontAlgn="auto">
              <a:spcBef>
                <a:spcPts val="0"/>
              </a:spcBef>
              <a:spcAft>
                <a:spcPts val="0"/>
              </a:spcAft>
              <a:defRPr/>
            </a:pPr>
            <a:r>
              <a:rPr lang="en-US" sz="1324" kern="0" dirty="0">
                <a:solidFill>
                  <a:schemeClr val="accent2"/>
                </a:solidFill>
              </a:rPr>
              <a:t>Hello, Angular 2 </a:t>
            </a:r>
          </a:p>
        </p:txBody>
      </p:sp>
    </p:spTree>
    <p:extLst>
      <p:ext uri="{BB962C8B-B14F-4D97-AF65-F5344CB8AC3E}">
        <p14:creationId xmlns:p14="http://schemas.microsoft.com/office/powerpoint/2010/main" val="3311201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784" y="1933666"/>
            <a:ext cx="8228433" cy="857128"/>
          </a:xfrm>
        </p:spPr>
        <p:txBody>
          <a:bodyPr>
            <a:normAutofit/>
          </a:bodyPr>
          <a:lstStyle/>
          <a:p>
            <a:pPr algn="l" fontAlgn="auto">
              <a:spcAft>
                <a:spcPts val="0"/>
              </a:spcAft>
              <a:defRPr/>
            </a:pPr>
            <a:r>
              <a:rPr lang="en-US" dirty="0">
                <a:ea typeface="+mj-ea"/>
              </a:rPr>
              <a:t>Site Pages</a:t>
            </a:r>
          </a:p>
        </p:txBody>
      </p:sp>
    </p:spTree>
    <p:extLst>
      <p:ext uri="{BB962C8B-B14F-4D97-AF65-F5344CB8AC3E}">
        <p14:creationId xmlns:p14="http://schemas.microsoft.com/office/powerpoint/2010/main" val="1341388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Site Page</a:t>
            </a:r>
          </a:p>
        </p:txBody>
      </p:sp>
      <p:pic>
        <p:nvPicPr>
          <p:cNvPr id="3" name="Picture 2"/>
          <p:cNvPicPr>
            <a:picLocks noChangeAspect="1"/>
          </p:cNvPicPr>
          <p:nvPr/>
        </p:nvPicPr>
        <p:blipFill>
          <a:blip r:embed="rId3"/>
          <a:stretch>
            <a:fillRect/>
          </a:stretch>
        </p:blipFill>
        <p:spPr>
          <a:xfrm>
            <a:off x="76200" y="742950"/>
            <a:ext cx="7417787" cy="1582128"/>
          </a:xfrm>
          <a:prstGeom prst="rect">
            <a:avLst/>
          </a:prstGeom>
        </p:spPr>
      </p:pic>
      <p:sp>
        <p:nvSpPr>
          <p:cNvPr id="4" name="Rectangle 3"/>
          <p:cNvSpPr/>
          <p:nvPr/>
        </p:nvSpPr>
        <p:spPr>
          <a:xfrm>
            <a:off x="1881589" y="1428750"/>
            <a:ext cx="7262411" cy="3208571"/>
          </a:xfrm>
          <a:prstGeom prst="rect">
            <a:avLst/>
          </a:prstGeom>
          <a:ln>
            <a:solidFill>
              <a:srgbClr val="0070C0"/>
            </a:solidFill>
          </a:ln>
        </p:spPr>
        <p:txBody>
          <a:bodyPr wrap="square">
            <a:spAutoFit/>
          </a:bodyPr>
          <a:lstStyle/>
          <a:p>
            <a:pPr defTabSz="685711" fontAlgn="auto">
              <a:spcBef>
                <a:spcPts val="0"/>
              </a:spcBef>
              <a:spcAft>
                <a:spcPts val="0"/>
              </a:spcAft>
            </a:pPr>
            <a:r>
              <a:rPr lang="en-US" sz="750" dirty="0">
                <a:solidFill>
                  <a:srgbClr val="000000"/>
                </a:solidFill>
                <a:highlight>
                  <a:srgbClr val="FFFF00"/>
                </a:highlight>
                <a:latin typeface="Consolas" panose="020B0609020204030204" pitchFamily="49" charset="0"/>
              </a:rPr>
              <a:t>&lt;%</a:t>
            </a:r>
            <a:r>
              <a:rPr lang="en-US" sz="750" dirty="0">
                <a:solidFill>
                  <a:srgbClr val="0000FF"/>
                </a:solidFill>
                <a:highlight>
                  <a:srgbClr val="FFFFFF"/>
                </a:highlight>
                <a:latin typeface="Consolas" panose="020B0609020204030204" pitchFamily="49" charset="0"/>
              </a:rPr>
              <a:t>@</a:t>
            </a:r>
            <a:r>
              <a:rPr lang="en-US" sz="750" dirty="0">
                <a:solidFill>
                  <a:srgbClr val="000000"/>
                </a:solidFill>
                <a:highlight>
                  <a:srgbClr val="FFFFFF"/>
                </a:highlight>
                <a:latin typeface="Consolas" panose="020B0609020204030204" pitchFamily="49" charset="0"/>
              </a:rPr>
              <a:t> </a:t>
            </a:r>
            <a:r>
              <a:rPr lang="en-US" sz="750" dirty="0">
                <a:solidFill>
                  <a:srgbClr val="800000"/>
                </a:solidFill>
                <a:highlight>
                  <a:srgbClr val="FFFFFF"/>
                </a:highlight>
                <a:latin typeface="Consolas" panose="020B0609020204030204" pitchFamily="49" charset="0"/>
              </a:rPr>
              <a:t>Register</a:t>
            </a:r>
            <a:r>
              <a:rPr lang="en-US" sz="750" dirty="0">
                <a:solidFill>
                  <a:srgbClr val="000000"/>
                </a:solidFill>
                <a:highlight>
                  <a:srgbClr val="FFFFFF"/>
                </a:highlight>
                <a:latin typeface="Consolas" panose="020B0609020204030204" pitchFamily="49" charset="0"/>
              </a:rPr>
              <a:t> </a:t>
            </a:r>
            <a:r>
              <a:rPr lang="en-US" sz="750" dirty="0" err="1">
                <a:solidFill>
                  <a:srgbClr val="FF0000"/>
                </a:solidFill>
                <a:highlight>
                  <a:srgbClr val="FFFFFF"/>
                </a:highlight>
                <a:latin typeface="Consolas" panose="020B0609020204030204" pitchFamily="49" charset="0"/>
              </a:rPr>
              <a:t>TagPrefix</a:t>
            </a:r>
            <a:r>
              <a:rPr lang="en-US" sz="750" dirty="0">
                <a:solidFill>
                  <a:srgbClr val="0000FF"/>
                </a:solidFill>
                <a:highlight>
                  <a:srgbClr val="FFFFFF"/>
                </a:highlight>
                <a:latin typeface="Consolas" panose="020B0609020204030204" pitchFamily="49" charset="0"/>
              </a:rPr>
              <a:t>="asp"</a:t>
            </a:r>
            <a:r>
              <a:rPr lang="en-US" sz="750" dirty="0">
                <a:solidFill>
                  <a:srgbClr val="000000"/>
                </a:solidFill>
                <a:highlight>
                  <a:srgbClr val="FFFFFF"/>
                </a:highlight>
                <a:latin typeface="Consolas" panose="020B0609020204030204" pitchFamily="49" charset="0"/>
              </a:rPr>
              <a:t> </a:t>
            </a:r>
            <a:r>
              <a:rPr lang="en-US" sz="750" dirty="0">
                <a:solidFill>
                  <a:srgbClr val="FF0000"/>
                </a:solidFill>
                <a:highlight>
                  <a:srgbClr val="FFFFFF"/>
                </a:highlight>
                <a:latin typeface="Consolas" panose="020B0609020204030204" pitchFamily="49" charset="0"/>
              </a:rPr>
              <a:t>Namespace</a:t>
            </a:r>
            <a:r>
              <a:rPr lang="en-US" sz="750" dirty="0">
                <a:solidFill>
                  <a:srgbClr val="0000FF"/>
                </a:solidFill>
                <a:highlight>
                  <a:srgbClr val="FFFFFF"/>
                </a:highlight>
                <a:latin typeface="Consolas" panose="020B0609020204030204" pitchFamily="49" charset="0"/>
              </a:rPr>
              <a:t>="</a:t>
            </a:r>
            <a:r>
              <a:rPr lang="en-US" sz="750" dirty="0" err="1">
                <a:solidFill>
                  <a:srgbClr val="0000FF"/>
                </a:solidFill>
                <a:highlight>
                  <a:srgbClr val="FFFFFF"/>
                </a:highlight>
                <a:latin typeface="Consolas" panose="020B0609020204030204" pitchFamily="49" charset="0"/>
              </a:rPr>
              <a:t>System.Web.UI</a:t>
            </a:r>
            <a:r>
              <a:rPr lang="en-US" sz="750" dirty="0">
                <a:solidFill>
                  <a:srgbClr val="0000FF"/>
                </a:solidFill>
                <a:highlight>
                  <a:srgbClr val="FFFFFF"/>
                </a:highlight>
                <a:latin typeface="Consolas" panose="020B0609020204030204" pitchFamily="49" charset="0"/>
              </a:rPr>
              <a:t>"</a:t>
            </a:r>
            <a:r>
              <a:rPr lang="en-US" sz="750" dirty="0">
                <a:solidFill>
                  <a:srgbClr val="000000"/>
                </a:solidFill>
                <a:highlight>
                  <a:srgbClr val="FFFFFF"/>
                </a:highlight>
                <a:latin typeface="Consolas" panose="020B0609020204030204" pitchFamily="49" charset="0"/>
              </a:rPr>
              <a:t> </a:t>
            </a:r>
            <a:r>
              <a:rPr lang="en-US" sz="750" dirty="0">
                <a:solidFill>
                  <a:srgbClr val="FF0000"/>
                </a:solidFill>
                <a:highlight>
                  <a:srgbClr val="FFFFFF"/>
                </a:highlight>
                <a:latin typeface="Consolas" panose="020B0609020204030204" pitchFamily="49" charset="0"/>
              </a:rPr>
              <a:t>Assembly</a:t>
            </a:r>
            <a:r>
              <a:rPr lang="en-US" sz="750" dirty="0">
                <a:solidFill>
                  <a:srgbClr val="0000FF"/>
                </a:solidFill>
                <a:highlight>
                  <a:srgbClr val="FFFFFF"/>
                </a:highlight>
                <a:latin typeface="Consolas" panose="020B0609020204030204" pitchFamily="49" charset="0"/>
              </a:rPr>
              <a:t>="</a:t>
            </a:r>
            <a:r>
              <a:rPr lang="en-US" sz="750" dirty="0" err="1">
                <a:solidFill>
                  <a:srgbClr val="0000FF"/>
                </a:solidFill>
                <a:highlight>
                  <a:srgbClr val="FFFFFF"/>
                </a:highlight>
                <a:latin typeface="Consolas" panose="020B0609020204030204" pitchFamily="49" charset="0"/>
              </a:rPr>
              <a:t>System.Web.Extensions</a:t>
            </a:r>
            <a:r>
              <a:rPr lang="en-US" sz="750" dirty="0">
                <a:solidFill>
                  <a:srgbClr val="0000FF"/>
                </a:solidFill>
                <a:highlight>
                  <a:srgbClr val="FFFFFF"/>
                </a:highlight>
                <a:latin typeface="Consolas" panose="020B0609020204030204" pitchFamily="49" charset="0"/>
              </a:rPr>
              <a:t>, Version=4.0.0.0, Culture=neutral, </a:t>
            </a:r>
            <a:r>
              <a:rPr lang="en-US" sz="750" dirty="0" err="1">
                <a:solidFill>
                  <a:srgbClr val="0000FF"/>
                </a:solidFill>
                <a:highlight>
                  <a:srgbClr val="FFFFFF"/>
                </a:highlight>
                <a:latin typeface="Consolas" panose="020B0609020204030204" pitchFamily="49" charset="0"/>
              </a:rPr>
              <a:t>PublicKeyToken</a:t>
            </a:r>
            <a:r>
              <a:rPr lang="en-US" sz="750" dirty="0">
                <a:solidFill>
                  <a:srgbClr val="0000FF"/>
                </a:solidFill>
                <a:highlight>
                  <a:srgbClr val="FFFFFF"/>
                </a:highlight>
                <a:latin typeface="Consolas" panose="020B0609020204030204" pitchFamily="49" charset="0"/>
              </a:rPr>
              <a:t>=31bf3856ad364e35"</a:t>
            </a:r>
            <a:r>
              <a:rPr lang="en-US" sz="750" dirty="0">
                <a:solidFill>
                  <a:srgbClr val="000000"/>
                </a:solidFill>
                <a:highlight>
                  <a:srgbClr val="FFFFFF"/>
                </a:highlight>
                <a:latin typeface="Consolas" panose="020B0609020204030204" pitchFamily="49" charset="0"/>
              </a:rPr>
              <a:t> </a:t>
            </a:r>
            <a:r>
              <a:rPr lang="en-US" sz="750" dirty="0">
                <a:solidFill>
                  <a:srgbClr val="000000"/>
                </a:solidFill>
                <a:highlight>
                  <a:srgbClr val="FFFF00"/>
                </a:highlight>
                <a:latin typeface="Consolas" panose="020B0609020204030204" pitchFamily="49" charset="0"/>
              </a:rPr>
              <a:t>%&gt;</a:t>
            </a:r>
            <a:endParaRPr lang="en-US" sz="750" dirty="0">
              <a:solidFill>
                <a:srgbClr val="000000"/>
              </a:solidFill>
              <a:highlight>
                <a:srgbClr val="FFFFFF"/>
              </a:highlight>
              <a:latin typeface="Consolas" panose="020B0609020204030204" pitchFamily="49" charset="0"/>
            </a:endParaRPr>
          </a:p>
          <a:p>
            <a:pPr defTabSz="685711" fontAlgn="auto">
              <a:spcBef>
                <a:spcPts val="0"/>
              </a:spcBef>
              <a:spcAft>
                <a:spcPts val="0"/>
              </a:spcAft>
            </a:pPr>
            <a:r>
              <a:rPr lang="en-US" sz="750" dirty="0">
                <a:solidFill>
                  <a:srgbClr val="000000"/>
                </a:solidFill>
                <a:highlight>
                  <a:srgbClr val="FFFF00"/>
                </a:highlight>
                <a:latin typeface="Consolas" panose="020B0609020204030204" pitchFamily="49" charset="0"/>
              </a:rPr>
              <a:t>&lt;%</a:t>
            </a:r>
            <a:r>
              <a:rPr lang="en-US" sz="750" dirty="0">
                <a:solidFill>
                  <a:srgbClr val="0000FF"/>
                </a:solidFill>
                <a:highlight>
                  <a:srgbClr val="FFFFFF"/>
                </a:highlight>
                <a:latin typeface="Consolas" panose="020B0609020204030204" pitchFamily="49" charset="0"/>
              </a:rPr>
              <a:t>@</a:t>
            </a:r>
            <a:r>
              <a:rPr lang="en-US" sz="750" dirty="0">
                <a:solidFill>
                  <a:srgbClr val="000000"/>
                </a:solidFill>
                <a:highlight>
                  <a:srgbClr val="FFFFFF"/>
                </a:highlight>
                <a:latin typeface="Consolas" panose="020B0609020204030204" pitchFamily="49" charset="0"/>
              </a:rPr>
              <a:t> </a:t>
            </a:r>
            <a:r>
              <a:rPr lang="en-US" sz="750" dirty="0">
                <a:solidFill>
                  <a:srgbClr val="800000"/>
                </a:solidFill>
                <a:highlight>
                  <a:srgbClr val="FFFFFF"/>
                </a:highlight>
                <a:latin typeface="Consolas" panose="020B0609020204030204" pitchFamily="49" charset="0"/>
              </a:rPr>
              <a:t>Register</a:t>
            </a:r>
            <a:r>
              <a:rPr lang="en-US" sz="750" dirty="0">
                <a:solidFill>
                  <a:srgbClr val="000000"/>
                </a:solidFill>
                <a:highlight>
                  <a:srgbClr val="FFFFFF"/>
                </a:highlight>
                <a:latin typeface="Consolas" panose="020B0609020204030204" pitchFamily="49" charset="0"/>
              </a:rPr>
              <a:t> </a:t>
            </a:r>
            <a:r>
              <a:rPr lang="en-US" sz="750" dirty="0" err="1">
                <a:solidFill>
                  <a:srgbClr val="FF0000"/>
                </a:solidFill>
                <a:highlight>
                  <a:srgbClr val="FFFFFF"/>
                </a:highlight>
                <a:latin typeface="Consolas" panose="020B0609020204030204" pitchFamily="49" charset="0"/>
              </a:rPr>
              <a:t>TagPrefix</a:t>
            </a:r>
            <a:r>
              <a:rPr lang="en-US" sz="750" dirty="0">
                <a:solidFill>
                  <a:srgbClr val="0000FF"/>
                </a:solidFill>
                <a:highlight>
                  <a:srgbClr val="FFFFFF"/>
                </a:highlight>
                <a:latin typeface="Consolas" panose="020B0609020204030204" pitchFamily="49" charset="0"/>
              </a:rPr>
              <a:t>="</a:t>
            </a:r>
            <a:r>
              <a:rPr lang="en-US" sz="750" dirty="0" err="1">
                <a:solidFill>
                  <a:srgbClr val="0000FF"/>
                </a:solidFill>
                <a:highlight>
                  <a:srgbClr val="FFFFFF"/>
                </a:highlight>
                <a:latin typeface="Consolas" panose="020B0609020204030204" pitchFamily="49" charset="0"/>
              </a:rPr>
              <a:t>WebPartPages</a:t>
            </a:r>
            <a:r>
              <a:rPr lang="en-US" sz="750" dirty="0">
                <a:solidFill>
                  <a:srgbClr val="0000FF"/>
                </a:solidFill>
                <a:highlight>
                  <a:srgbClr val="FFFFFF"/>
                </a:highlight>
                <a:latin typeface="Consolas" panose="020B0609020204030204" pitchFamily="49" charset="0"/>
              </a:rPr>
              <a:t>"</a:t>
            </a:r>
            <a:r>
              <a:rPr lang="en-US" sz="750" dirty="0">
                <a:solidFill>
                  <a:srgbClr val="000000"/>
                </a:solidFill>
                <a:highlight>
                  <a:srgbClr val="FFFFFF"/>
                </a:highlight>
                <a:latin typeface="Consolas" panose="020B0609020204030204" pitchFamily="49" charset="0"/>
              </a:rPr>
              <a:t> </a:t>
            </a:r>
            <a:r>
              <a:rPr lang="en-US" sz="750" dirty="0">
                <a:solidFill>
                  <a:srgbClr val="FF0000"/>
                </a:solidFill>
                <a:highlight>
                  <a:srgbClr val="FFFFFF"/>
                </a:highlight>
                <a:latin typeface="Consolas" panose="020B0609020204030204" pitchFamily="49" charset="0"/>
              </a:rPr>
              <a:t>Namespace</a:t>
            </a:r>
            <a:r>
              <a:rPr lang="en-US" sz="750" dirty="0">
                <a:solidFill>
                  <a:srgbClr val="0000FF"/>
                </a:solidFill>
                <a:highlight>
                  <a:srgbClr val="FFFFFF"/>
                </a:highlight>
                <a:latin typeface="Consolas" panose="020B0609020204030204" pitchFamily="49" charset="0"/>
              </a:rPr>
              <a:t>="</a:t>
            </a:r>
            <a:r>
              <a:rPr lang="en-US" sz="750" dirty="0" err="1">
                <a:solidFill>
                  <a:srgbClr val="0000FF"/>
                </a:solidFill>
                <a:highlight>
                  <a:srgbClr val="FFFFFF"/>
                </a:highlight>
                <a:latin typeface="Consolas" panose="020B0609020204030204" pitchFamily="49" charset="0"/>
              </a:rPr>
              <a:t>Microsoft.SharePoint.WebPartPages</a:t>
            </a:r>
            <a:r>
              <a:rPr lang="en-US" sz="750" dirty="0">
                <a:solidFill>
                  <a:srgbClr val="0000FF"/>
                </a:solidFill>
                <a:highlight>
                  <a:srgbClr val="FFFFFF"/>
                </a:highlight>
                <a:latin typeface="Consolas" panose="020B0609020204030204" pitchFamily="49" charset="0"/>
              </a:rPr>
              <a:t>"</a:t>
            </a:r>
            <a:r>
              <a:rPr lang="en-US" sz="750" dirty="0">
                <a:solidFill>
                  <a:srgbClr val="000000"/>
                </a:solidFill>
                <a:highlight>
                  <a:srgbClr val="FFFFFF"/>
                </a:highlight>
                <a:latin typeface="Consolas" panose="020B0609020204030204" pitchFamily="49" charset="0"/>
              </a:rPr>
              <a:t> </a:t>
            </a:r>
            <a:r>
              <a:rPr lang="en-US" sz="750" dirty="0">
                <a:solidFill>
                  <a:srgbClr val="FF0000"/>
                </a:solidFill>
                <a:highlight>
                  <a:srgbClr val="FFFFFF"/>
                </a:highlight>
                <a:latin typeface="Consolas" panose="020B0609020204030204" pitchFamily="49" charset="0"/>
              </a:rPr>
              <a:t>Assembly</a:t>
            </a:r>
            <a:r>
              <a:rPr lang="en-US" sz="750" dirty="0">
                <a:solidFill>
                  <a:srgbClr val="0000FF"/>
                </a:solidFill>
                <a:highlight>
                  <a:srgbClr val="FFFFFF"/>
                </a:highlight>
                <a:latin typeface="Consolas" panose="020B0609020204030204" pitchFamily="49" charset="0"/>
              </a:rPr>
              <a:t>="</a:t>
            </a:r>
            <a:r>
              <a:rPr lang="en-US" sz="750" dirty="0" err="1">
                <a:solidFill>
                  <a:srgbClr val="0000FF"/>
                </a:solidFill>
                <a:highlight>
                  <a:srgbClr val="FFFFFF"/>
                </a:highlight>
                <a:latin typeface="Consolas" panose="020B0609020204030204" pitchFamily="49" charset="0"/>
              </a:rPr>
              <a:t>Microsoft.SharePoint</a:t>
            </a:r>
            <a:r>
              <a:rPr lang="en-US" sz="750" dirty="0">
                <a:solidFill>
                  <a:srgbClr val="0000FF"/>
                </a:solidFill>
                <a:highlight>
                  <a:srgbClr val="FFFFFF"/>
                </a:highlight>
                <a:latin typeface="Consolas" panose="020B0609020204030204" pitchFamily="49" charset="0"/>
              </a:rPr>
              <a:t>, Version=15.0.0.0, Culture=neutral, </a:t>
            </a:r>
            <a:r>
              <a:rPr lang="en-US" sz="750" dirty="0" err="1">
                <a:solidFill>
                  <a:srgbClr val="0000FF"/>
                </a:solidFill>
                <a:highlight>
                  <a:srgbClr val="FFFFFF"/>
                </a:highlight>
                <a:latin typeface="Consolas" panose="020B0609020204030204" pitchFamily="49" charset="0"/>
              </a:rPr>
              <a:t>PublicKeyToken</a:t>
            </a:r>
            <a:r>
              <a:rPr lang="en-US" sz="750" dirty="0">
                <a:solidFill>
                  <a:srgbClr val="0000FF"/>
                </a:solidFill>
                <a:highlight>
                  <a:srgbClr val="FFFFFF"/>
                </a:highlight>
                <a:latin typeface="Consolas" panose="020B0609020204030204" pitchFamily="49" charset="0"/>
              </a:rPr>
              <a:t>=71e9bce111e9429c"</a:t>
            </a:r>
            <a:r>
              <a:rPr lang="en-US" sz="750" dirty="0">
                <a:solidFill>
                  <a:srgbClr val="000000"/>
                </a:solidFill>
                <a:highlight>
                  <a:srgbClr val="FFFFFF"/>
                </a:highlight>
                <a:latin typeface="Consolas" panose="020B0609020204030204" pitchFamily="49" charset="0"/>
              </a:rPr>
              <a:t> </a:t>
            </a:r>
            <a:r>
              <a:rPr lang="en-US" sz="750" dirty="0">
                <a:solidFill>
                  <a:srgbClr val="000000"/>
                </a:solidFill>
                <a:highlight>
                  <a:srgbClr val="FFFF00"/>
                </a:highlight>
                <a:latin typeface="Consolas" panose="020B0609020204030204" pitchFamily="49" charset="0"/>
              </a:rPr>
              <a:t>%&gt;</a:t>
            </a:r>
            <a:endParaRPr lang="en-US" sz="750" dirty="0">
              <a:solidFill>
                <a:srgbClr val="000000"/>
              </a:solidFill>
              <a:highlight>
                <a:srgbClr val="FFFFFF"/>
              </a:highlight>
              <a:latin typeface="Consolas" panose="020B0609020204030204" pitchFamily="49" charset="0"/>
            </a:endParaRPr>
          </a:p>
          <a:p>
            <a:pPr defTabSz="685711" fontAlgn="auto">
              <a:spcBef>
                <a:spcPts val="0"/>
              </a:spcBef>
              <a:spcAft>
                <a:spcPts val="0"/>
              </a:spcAft>
            </a:pPr>
            <a:r>
              <a:rPr lang="en-US" sz="750" dirty="0">
                <a:solidFill>
                  <a:srgbClr val="000000"/>
                </a:solidFill>
                <a:highlight>
                  <a:srgbClr val="FFFF00"/>
                </a:highlight>
                <a:latin typeface="Consolas" panose="020B0609020204030204" pitchFamily="49" charset="0"/>
              </a:rPr>
              <a:t>&lt;%</a:t>
            </a:r>
            <a:r>
              <a:rPr lang="en-US" sz="750" dirty="0">
                <a:solidFill>
                  <a:srgbClr val="0000FF"/>
                </a:solidFill>
                <a:highlight>
                  <a:srgbClr val="FFFFFF"/>
                </a:highlight>
                <a:latin typeface="Consolas" panose="020B0609020204030204" pitchFamily="49" charset="0"/>
              </a:rPr>
              <a:t>@</a:t>
            </a:r>
            <a:r>
              <a:rPr lang="en-US" sz="750" dirty="0">
                <a:solidFill>
                  <a:srgbClr val="000000"/>
                </a:solidFill>
                <a:highlight>
                  <a:srgbClr val="FFFFFF"/>
                </a:highlight>
                <a:latin typeface="Consolas" panose="020B0609020204030204" pitchFamily="49" charset="0"/>
              </a:rPr>
              <a:t> </a:t>
            </a:r>
            <a:r>
              <a:rPr lang="en-US" sz="750" dirty="0">
                <a:solidFill>
                  <a:srgbClr val="800000"/>
                </a:solidFill>
                <a:highlight>
                  <a:srgbClr val="FFFFFF"/>
                </a:highlight>
                <a:latin typeface="Consolas" panose="020B0609020204030204" pitchFamily="49" charset="0"/>
              </a:rPr>
              <a:t>Import</a:t>
            </a:r>
            <a:r>
              <a:rPr lang="en-US" sz="750" dirty="0">
                <a:solidFill>
                  <a:srgbClr val="000000"/>
                </a:solidFill>
                <a:highlight>
                  <a:srgbClr val="FFFFFF"/>
                </a:highlight>
                <a:latin typeface="Consolas" panose="020B0609020204030204" pitchFamily="49" charset="0"/>
              </a:rPr>
              <a:t> </a:t>
            </a:r>
            <a:r>
              <a:rPr lang="en-US" sz="750" dirty="0">
                <a:solidFill>
                  <a:srgbClr val="FF0000"/>
                </a:solidFill>
                <a:highlight>
                  <a:srgbClr val="FFFFFF"/>
                </a:highlight>
                <a:latin typeface="Consolas" panose="020B0609020204030204" pitchFamily="49" charset="0"/>
              </a:rPr>
              <a:t>Namespace</a:t>
            </a:r>
            <a:r>
              <a:rPr lang="en-US" sz="750" dirty="0">
                <a:solidFill>
                  <a:srgbClr val="0000FF"/>
                </a:solidFill>
                <a:highlight>
                  <a:srgbClr val="FFFFFF"/>
                </a:highlight>
                <a:latin typeface="Consolas" panose="020B0609020204030204" pitchFamily="49" charset="0"/>
              </a:rPr>
              <a:t>="</a:t>
            </a:r>
            <a:r>
              <a:rPr lang="en-US" sz="750" dirty="0" err="1">
                <a:solidFill>
                  <a:srgbClr val="0000FF"/>
                </a:solidFill>
                <a:highlight>
                  <a:srgbClr val="FFFFFF"/>
                </a:highlight>
                <a:latin typeface="Consolas" panose="020B0609020204030204" pitchFamily="49" charset="0"/>
              </a:rPr>
              <a:t>Microsoft.SharePoint</a:t>
            </a:r>
            <a:r>
              <a:rPr lang="en-US" sz="750" dirty="0">
                <a:solidFill>
                  <a:srgbClr val="0000FF"/>
                </a:solidFill>
                <a:highlight>
                  <a:srgbClr val="FFFFFF"/>
                </a:highlight>
                <a:latin typeface="Consolas" panose="020B0609020204030204" pitchFamily="49" charset="0"/>
              </a:rPr>
              <a:t>"</a:t>
            </a:r>
            <a:r>
              <a:rPr lang="en-US" sz="750" dirty="0">
                <a:solidFill>
                  <a:srgbClr val="000000"/>
                </a:solidFill>
                <a:highlight>
                  <a:srgbClr val="FFFFFF"/>
                </a:highlight>
                <a:latin typeface="Consolas" panose="020B0609020204030204" pitchFamily="49" charset="0"/>
              </a:rPr>
              <a:t> </a:t>
            </a:r>
            <a:r>
              <a:rPr lang="en-US" sz="750" dirty="0">
                <a:solidFill>
                  <a:srgbClr val="000000"/>
                </a:solidFill>
                <a:highlight>
                  <a:srgbClr val="FFFF00"/>
                </a:highlight>
                <a:latin typeface="Consolas" panose="020B0609020204030204" pitchFamily="49" charset="0"/>
              </a:rPr>
              <a:t>%&gt;</a:t>
            </a:r>
            <a:endParaRPr lang="en-US" sz="750" dirty="0">
              <a:solidFill>
                <a:srgbClr val="000000"/>
              </a:solidFill>
              <a:highlight>
                <a:srgbClr val="FFFFFF"/>
              </a:highlight>
              <a:latin typeface="Consolas" panose="020B0609020204030204" pitchFamily="49" charset="0"/>
            </a:endParaRPr>
          </a:p>
          <a:p>
            <a:pPr defTabSz="685711" fontAlgn="auto">
              <a:spcBef>
                <a:spcPts val="0"/>
              </a:spcBef>
              <a:spcAft>
                <a:spcPts val="0"/>
              </a:spcAft>
            </a:pPr>
            <a:r>
              <a:rPr lang="en-US" sz="750" dirty="0">
                <a:solidFill>
                  <a:srgbClr val="000000"/>
                </a:solidFill>
                <a:highlight>
                  <a:srgbClr val="FFFF00"/>
                </a:highlight>
                <a:latin typeface="Consolas" panose="020B0609020204030204" pitchFamily="49" charset="0"/>
              </a:rPr>
              <a:t>&lt;%</a:t>
            </a:r>
            <a:r>
              <a:rPr lang="en-US" sz="750" dirty="0">
                <a:solidFill>
                  <a:srgbClr val="0000FF"/>
                </a:solidFill>
                <a:highlight>
                  <a:srgbClr val="FFFFFF"/>
                </a:highlight>
                <a:latin typeface="Consolas" panose="020B0609020204030204" pitchFamily="49" charset="0"/>
              </a:rPr>
              <a:t>@</a:t>
            </a:r>
            <a:r>
              <a:rPr lang="en-US" sz="750" dirty="0">
                <a:solidFill>
                  <a:srgbClr val="000000"/>
                </a:solidFill>
                <a:highlight>
                  <a:srgbClr val="FFFFFF"/>
                </a:highlight>
                <a:latin typeface="Consolas" panose="020B0609020204030204" pitchFamily="49" charset="0"/>
              </a:rPr>
              <a:t> </a:t>
            </a:r>
            <a:r>
              <a:rPr lang="en-US" sz="750" dirty="0">
                <a:solidFill>
                  <a:srgbClr val="800000"/>
                </a:solidFill>
                <a:highlight>
                  <a:srgbClr val="FFFFFF"/>
                </a:highlight>
                <a:latin typeface="Consolas" panose="020B0609020204030204" pitchFamily="49" charset="0"/>
              </a:rPr>
              <a:t>Assembly</a:t>
            </a:r>
            <a:r>
              <a:rPr lang="en-US" sz="750" dirty="0">
                <a:solidFill>
                  <a:srgbClr val="000000"/>
                </a:solidFill>
                <a:highlight>
                  <a:srgbClr val="FFFFFF"/>
                </a:highlight>
                <a:latin typeface="Consolas" panose="020B0609020204030204" pitchFamily="49" charset="0"/>
              </a:rPr>
              <a:t> </a:t>
            </a:r>
            <a:r>
              <a:rPr lang="en-US" sz="750" dirty="0">
                <a:solidFill>
                  <a:srgbClr val="FF0000"/>
                </a:solidFill>
                <a:highlight>
                  <a:srgbClr val="FFFFFF"/>
                </a:highlight>
                <a:latin typeface="Consolas" panose="020B0609020204030204" pitchFamily="49" charset="0"/>
              </a:rPr>
              <a:t>Name</a:t>
            </a:r>
            <a:r>
              <a:rPr lang="en-US" sz="750" dirty="0">
                <a:solidFill>
                  <a:srgbClr val="0000FF"/>
                </a:solidFill>
                <a:highlight>
                  <a:srgbClr val="FFFFFF"/>
                </a:highlight>
                <a:latin typeface="Consolas" panose="020B0609020204030204" pitchFamily="49" charset="0"/>
              </a:rPr>
              <a:t>="</a:t>
            </a:r>
            <a:r>
              <a:rPr lang="en-US" sz="750" dirty="0" err="1">
                <a:solidFill>
                  <a:srgbClr val="0000FF"/>
                </a:solidFill>
                <a:highlight>
                  <a:srgbClr val="FFFFFF"/>
                </a:highlight>
                <a:latin typeface="Consolas" panose="020B0609020204030204" pitchFamily="49" charset="0"/>
              </a:rPr>
              <a:t>Microsoft.Web.CommandUI</a:t>
            </a:r>
            <a:r>
              <a:rPr lang="en-US" sz="750" dirty="0">
                <a:solidFill>
                  <a:srgbClr val="0000FF"/>
                </a:solidFill>
                <a:highlight>
                  <a:srgbClr val="FFFFFF"/>
                </a:highlight>
                <a:latin typeface="Consolas" panose="020B0609020204030204" pitchFamily="49" charset="0"/>
              </a:rPr>
              <a:t>, Version=15.0.0.0, Culture=neutral, </a:t>
            </a:r>
            <a:r>
              <a:rPr lang="en-US" sz="750" dirty="0" err="1">
                <a:solidFill>
                  <a:srgbClr val="0000FF"/>
                </a:solidFill>
                <a:highlight>
                  <a:srgbClr val="FFFFFF"/>
                </a:highlight>
                <a:latin typeface="Consolas" panose="020B0609020204030204" pitchFamily="49" charset="0"/>
              </a:rPr>
              <a:t>PublicKeyToken</a:t>
            </a:r>
            <a:r>
              <a:rPr lang="en-US" sz="750" dirty="0">
                <a:solidFill>
                  <a:srgbClr val="0000FF"/>
                </a:solidFill>
                <a:highlight>
                  <a:srgbClr val="FFFFFF"/>
                </a:highlight>
                <a:latin typeface="Consolas" panose="020B0609020204030204" pitchFamily="49" charset="0"/>
              </a:rPr>
              <a:t>=71e9bce111e9429c"</a:t>
            </a:r>
            <a:r>
              <a:rPr lang="en-US" sz="750" dirty="0">
                <a:solidFill>
                  <a:srgbClr val="000000"/>
                </a:solidFill>
                <a:highlight>
                  <a:srgbClr val="FFFFFF"/>
                </a:highlight>
                <a:latin typeface="Consolas" panose="020B0609020204030204" pitchFamily="49" charset="0"/>
              </a:rPr>
              <a:t> </a:t>
            </a:r>
            <a:r>
              <a:rPr lang="en-US" sz="750" dirty="0">
                <a:solidFill>
                  <a:srgbClr val="000000"/>
                </a:solidFill>
                <a:highlight>
                  <a:srgbClr val="FFFF00"/>
                </a:highlight>
                <a:latin typeface="Consolas" panose="020B0609020204030204" pitchFamily="49" charset="0"/>
              </a:rPr>
              <a:t>%&gt;</a:t>
            </a:r>
            <a:endParaRPr lang="en-US" sz="750" dirty="0">
              <a:solidFill>
                <a:srgbClr val="000000"/>
              </a:solidFill>
              <a:highlight>
                <a:srgbClr val="FFFFFF"/>
              </a:highlight>
              <a:latin typeface="Consolas" panose="020B0609020204030204" pitchFamily="49" charset="0"/>
            </a:endParaRPr>
          </a:p>
          <a:p>
            <a:pPr defTabSz="685711" fontAlgn="auto">
              <a:spcBef>
                <a:spcPts val="0"/>
              </a:spcBef>
              <a:spcAft>
                <a:spcPts val="0"/>
              </a:spcAft>
            </a:pPr>
            <a:endParaRPr lang="en-US" sz="750" dirty="0">
              <a:solidFill>
                <a:srgbClr val="000000"/>
              </a:solidFill>
              <a:highlight>
                <a:srgbClr val="FFFFFF"/>
              </a:highlight>
              <a:latin typeface="Consolas" panose="020B0609020204030204" pitchFamily="49" charset="0"/>
            </a:endParaRPr>
          </a:p>
          <a:p>
            <a:pPr defTabSz="685711" fontAlgn="auto">
              <a:spcBef>
                <a:spcPts val="0"/>
              </a:spcBef>
              <a:spcAft>
                <a:spcPts val="0"/>
              </a:spcAft>
            </a:pPr>
            <a:endParaRPr lang="en-US" sz="750" dirty="0">
              <a:solidFill>
                <a:srgbClr val="000000"/>
              </a:solidFill>
              <a:highlight>
                <a:srgbClr val="FFFFFF"/>
              </a:highlight>
              <a:latin typeface="Consolas" panose="020B0609020204030204" pitchFamily="49" charset="0"/>
            </a:endParaRPr>
          </a:p>
          <a:p>
            <a:pPr defTabSz="685711" fontAlgn="auto">
              <a:spcBef>
                <a:spcPts val="0"/>
              </a:spcBef>
              <a:spcAft>
                <a:spcPts val="0"/>
              </a:spcAft>
            </a:pPr>
            <a:r>
              <a:rPr lang="en-US" sz="750" dirty="0">
                <a:solidFill>
                  <a:srgbClr val="0000FF"/>
                </a:solidFill>
                <a:highlight>
                  <a:srgbClr val="FFFFFF"/>
                </a:highlight>
                <a:latin typeface="Consolas" panose="020B0609020204030204" pitchFamily="49" charset="0"/>
              </a:rPr>
              <a:t>&lt;</a:t>
            </a:r>
            <a:r>
              <a:rPr lang="en-US" sz="750" dirty="0" err="1">
                <a:solidFill>
                  <a:srgbClr val="800000"/>
                </a:solidFill>
                <a:highlight>
                  <a:srgbClr val="FFFFFF"/>
                </a:highlight>
                <a:latin typeface="Consolas" panose="020B0609020204030204" pitchFamily="49" charset="0"/>
              </a:rPr>
              <a:t>asp</a:t>
            </a:r>
            <a:r>
              <a:rPr lang="en-US" sz="750" dirty="0" err="1">
                <a:solidFill>
                  <a:srgbClr val="0000FF"/>
                </a:solidFill>
                <a:highlight>
                  <a:srgbClr val="FFFFFF"/>
                </a:highlight>
                <a:latin typeface="Consolas" panose="020B0609020204030204" pitchFamily="49" charset="0"/>
              </a:rPr>
              <a:t>:</a:t>
            </a:r>
            <a:r>
              <a:rPr lang="en-US" sz="750" dirty="0" err="1">
                <a:solidFill>
                  <a:srgbClr val="800000"/>
                </a:solidFill>
                <a:highlight>
                  <a:srgbClr val="FFFFFF"/>
                </a:highlight>
                <a:latin typeface="Consolas" panose="020B0609020204030204" pitchFamily="49" charset="0"/>
              </a:rPr>
              <a:t>Content</a:t>
            </a:r>
            <a:r>
              <a:rPr lang="en-US" sz="750" dirty="0">
                <a:solidFill>
                  <a:srgbClr val="000000"/>
                </a:solidFill>
                <a:highlight>
                  <a:srgbClr val="FFFFFF"/>
                </a:highlight>
                <a:latin typeface="Consolas" panose="020B0609020204030204" pitchFamily="49" charset="0"/>
              </a:rPr>
              <a:t> </a:t>
            </a:r>
            <a:r>
              <a:rPr lang="en-US" sz="750" dirty="0">
                <a:solidFill>
                  <a:srgbClr val="FF0000"/>
                </a:solidFill>
                <a:highlight>
                  <a:srgbClr val="FFFFFF"/>
                </a:highlight>
                <a:latin typeface="Consolas" panose="020B0609020204030204" pitchFamily="49" charset="0"/>
              </a:rPr>
              <a:t>ID</a:t>
            </a:r>
            <a:r>
              <a:rPr lang="en-US" sz="750" dirty="0">
                <a:solidFill>
                  <a:srgbClr val="0000FF"/>
                </a:solidFill>
                <a:highlight>
                  <a:srgbClr val="FFFFFF"/>
                </a:highlight>
                <a:latin typeface="Consolas" panose="020B0609020204030204" pitchFamily="49" charset="0"/>
              </a:rPr>
              <a:t>="</a:t>
            </a:r>
            <a:r>
              <a:rPr lang="en-US" sz="750" dirty="0" err="1">
                <a:solidFill>
                  <a:srgbClr val="0000FF"/>
                </a:solidFill>
                <a:highlight>
                  <a:srgbClr val="FFFFFF"/>
                </a:highlight>
                <a:latin typeface="Consolas" panose="020B0609020204030204" pitchFamily="49" charset="0"/>
              </a:rPr>
              <a:t>PageHead</a:t>
            </a:r>
            <a:r>
              <a:rPr lang="en-US" sz="750" dirty="0">
                <a:solidFill>
                  <a:srgbClr val="0000FF"/>
                </a:solidFill>
                <a:highlight>
                  <a:srgbClr val="FFFFFF"/>
                </a:highlight>
                <a:latin typeface="Consolas" panose="020B0609020204030204" pitchFamily="49" charset="0"/>
              </a:rPr>
              <a:t>"</a:t>
            </a:r>
            <a:r>
              <a:rPr lang="en-US" sz="750" dirty="0">
                <a:solidFill>
                  <a:srgbClr val="000000"/>
                </a:solidFill>
                <a:highlight>
                  <a:srgbClr val="FFFFFF"/>
                </a:highlight>
                <a:latin typeface="Consolas" panose="020B0609020204030204" pitchFamily="49" charset="0"/>
              </a:rPr>
              <a:t> </a:t>
            </a:r>
            <a:r>
              <a:rPr lang="en-US" sz="750" dirty="0" err="1">
                <a:solidFill>
                  <a:srgbClr val="FF0000"/>
                </a:solidFill>
                <a:highlight>
                  <a:srgbClr val="FFFFFF"/>
                </a:highlight>
                <a:latin typeface="Consolas" panose="020B0609020204030204" pitchFamily="49" charset="0"/>
              </a:rPr>
              <a:t>ContentPlaceHolderID</a:t>
            </a:r>
            <a:r>
              <a:rPr lang="en-US" sz="750" dirty="0">
                <a:solidFill>
                  <a:srgbClr val="0000FF"/>
                </a:solidFill>
                <a:highlight>
                  <a:srgbClr val="FFFFFF"/>
                </a:highlight>
                <a:latin typeface="Consolas" panose="020B0609020204030204" pitchFamily="49" charset="0"/>
              </a:rPr>
              <a:t>="</a:t>
            </a:r>
            <a:r>
              <a:rPr lang="en-US" sz="750" dirty="0" err="1">
                <a:solidFill>
                  <a:srgbClr val="0000FF"/>
                </a:solidFill>
                <a:highlight>
                  <a:srgbClr val="FFFFFF"/>
                </a:highlight>
                <a:latin typeface="Consolas" panose="020B0609020204030204" pitchFamily="49" charset="0"/>
              </a:rPr>
              <a:t>PlaceHolderAdditionalPageHead</a:t>
            </a:r>
            <a:r>
              <a:rPr lang="en-US" sz="750" dirty="0">
                <a:solidFill>
                  <a:srgbClr val="0000FF"/>
                </a:solidFill>
                <a:highlight>
                  <a:srgbClr val="FFFFFF"/>
                </a:highlight>
                <a:latin typeface="Consolas" panose="020B0609020204030204" pitchFamily="49" charset="0"/>
              </a:rPr>
              <a:t>"</a:t>
            </a:r>
            <a:r>
              <a:rPr lang="en-US" sz="750" dirty="0">
                <a:solidFill>
                  <a:srgbClr val="000000"/>
                </a:solidFill>
                <a:highlight>
                  <a:srgbClr val="FFFFFF"/>
                </a:highlight>
                <a:latin typeface="Consolas" panose="020B0609020204030204" pitchFamily="49" charset="0"/>
              </a:rPr>
              <a:t> </a:t>
            </a:r>
            <a:r>
              <a:rPr lang="en-US" sz="750" dirty="0" err="1">
                <a:solidFill>
                  <a:srgbClr val="FF0000"/>
                </a:solidFill>
                <a:highlight>
                  <a:srgbClr val="FFFFFF"/>
                </a:highlight>
                <a:latin typeface="Consolas" panose="020B0609020204030204" pitchFamily="49" charset="0"/>
              </a:rPr>
              <a:t>runat</a:t>
            </a:r>
            <a:r>
              <a:rPr lang="en-US" sz="750" dirty="0">
                <a:solidFill>
                  <a:srgbClr val="0000FF"/>
                </a:solidFill>
                <a:highlight>
                  <a:srgbClr val="FFFFFF"/>
                </a:highlight>
                <a:latin typeface="Consolas" panose="020B0609020204030204" pitchFamily="49" charset="0"/>
              </a:rPr>
              <a:t>="server"&gt;</a:t>
            </a:r>
            <a:endParaRPr lang="en-US" sz="750" dirty="0">
              <a:solidFill>
                <a:srgbClr val="000000"/>
              </a:solidFill>
              <a:highlight>
                <a:srgbClr val="FFFFFF"/>
              </a:highlight>
              <a:latin typeface="Consolas" panose="020B0609020204030204" pitchFamily="49" charset="0"/>
            </a:endParaRPr>
          </a:p>
          <a:p>
            <a:pPr defTabSz="685711" fontAlgn="auto">
              <a:spcBef>
                <a:spcPts val="0"/>
              </a:spcBef>
              <a:spcAft>
                <a:spcPts val="0"/>
              </a:spcAft>
            </a:pPr>
            <a:endParaRPr lang="en-US" sz="750" dirty="0">
              <a:solidFill>
                <a:srgbClr val="000000"/>
              </a:solidFill>
              <a:highlight>
                <a:srgbClr val="FFFFFF"/>
              </a:highlight>
              <a:latin typeface="Consolas" panose="020B0609020204030204" pitchFamily="49" charset="0"/>
            </a:endParaRPr>
          </a:p>
          <a:p>
            <a:pPr defTabSz="685711" fontAlgn="auto">
              <a:spcBef>
                <a:spcPts val="0"/>
              </a:spcBef>
              <a:spcAft>
                <a:spcPts val="0"/>
              </a:spcAft>
            </a:pPr>
            <a:r>
              <a:rPr lang="en-US" sz="750" dirty="0">
                <a:solidFill>
                  <a:srgbClr val="000000"/>
                </a:solidFill>
                <a:highlight>
                  <a:srgbClr val="FFFFFF"/>
                </a:highlight>
                <a:latin typeface="Consolas" panose="020B0609020204030204" pitchFamily="49" charset="0"/>
              </a:rPr>
              <a:t>    </a:t>
            </a:r>
            <a:r>
              <a:rPr lang="en-US" sz="750" dirty="0">
                <a:solidFill>
                  <a:srgbClr val="0000FF"/>
                </a:solidFill>
                <a:highlight>
                  <a:srgbClr val="FFFFFF"/>
                </a:highlight>
                <a:latin typeface="Consolas" panose="020B0609020204030204" pitchFamily="49" charset="0"/>
              </a:rPr>
              <a:t>&lt;</a:t>
            </a:r>
            <a:r>
              <a:rPr lang="en-US" sz="750" dirty="0">
                <a:solidFill>
                  <a:srgbClr val="800000"/>
                </a:solidFill>
                <a:highlight>
                  <a:srgbClr val="FFFFFF"/>
                </a:highlight>
                <a:latin typeface="Consolas" panose="020B0609020204030204" pitchFamily="49" charset="0"/>
              </a:rPr>
              <a:t>script</a:t>
            </a:r>
            <a:r>
              <a:rPr lang="en-US" sz="750" dirty="0">
                <a:solidFill>
                  <a:srgbClr val="000000"/>
                </a:solidFill>
                <a:highlight>
                  <a:srgbClr val="FFFFFF"/>
                </a:highlight>
                <a:latin typeface="Consolas" panose="020B0609020204030204" pitchFamily="49" charset="0"/>
              </a:rPr>
              <a:t> </a:t>
            </a:r>
            <a:r>
              <a:rPr lang="en-US" sz="750" dirty="0">
                <a:solidFill>
                  <a:srgbClr val="FF0000"/>
                </a:solidFill>
                <a:highlight>
                  <a:srgbClr val="FFFFFF"/>
                </a:highlight>
                <a:latin typeface="Consolas" panose="020B0609020204030204" pitchFamily="49" charset="0"/>
              </a:rPr>
              <a:t>type</a:t>
            </a:r>
            <a:r>
              <a:rPr lang="en-US" sz="750" dirty="0">
                <a:solidFill>
                  <a:srgbClr val="0000FF"/>
                </a:solidFill>
                <a:highlight>
                  <a:srgbClr val="FFFFFF"/>
                </a:highlight>
                <a:latin typeface="Consolas" panose="020B0609020204030204" pitchFamily="49" charset="0"/>
              </a:rPr>
              <a:t>="text/</a:t>
            </a:r>
            <a:r>
              <a:rPr lang="en-US" sz="750" dirty="0" err="1">
                <a:solidFill>
                  <a:srgbClr val="0000FF"/>
                </a:solidFill>
                <a:highlight>
                  <a:srgbClr val="FFFFFF"/>
                </a:highlight>
                <a:latin typeface="Consolas" panose="020B0609020204030204" pitchFamily="49" charset="0"/>
              </a:rPr>
              <a:t>javascript</a:t>
            </a:r>
            <a:r>
              <a:rPr lang="en-US" sz="750" dirty="0">
                <a:solidFill>
                  <a:srgbClr val="0000FF"/>
                </a:solidFill>
                <a:highlight>
                  <a:srgbClr val="FFFFFF"/>
                </a:highlight>
                <a:latin typeface="Consolas" panose="020B0609020204030204" pitchFamily="49" charset="0"/>
              </a:rPr>
              <a:t>"</a:t>
            </a:r>
            <a:r>
              <a:rPr lang="en-US" sz="750" dirty="0">
                <a:solidFill>
                  <a:srgbClr val="000000"/>
                </a:solidFill>
                <a:highlight>
                  <a:srgbClr val="FFFFFF"/>
                </a:highlight>
                <a:latin typeface="Consolas" panose="020B0609020204030204" pitchFamily="49" charset="0"/>
              </a:rPr>
              <a:t> </a:t>
            </a:r>
            <a:r>
              <a:rPr lang="en-US" sz="750" dirty="0" err="1">
                <a:solidFill>
                  <a:srgbClr val="FF0000"/>
                </a:solidFill>
                <a:highlight>
                  <a:srgbClr val="FFFFFF"/>
                </a:highlight>
                <a:latin typeface="Consolas" panose="020B0609020204030204" pitchFamily="49" charset="0"/>
              </a:rPr>
              <a:t>src</a:t>
            </a:r>
            <a:r>
              <a:rPr lang="en-US" sz="750" dirty="0">
                <a:solidFill>
                  <a:srgbClr val="0000FF"/>
                </a:solidFill>
                <a:highlight>
                  <a:srgbClr val="FFFFFF"/>
                </a:highlight>
                <a:latin typeface="Consolas" panose="020B0609020204030204" pitchFamily="49" charset="0"/>
              </a:rPr>
              <a:t>="/_layouts/15/sp.runtime.js"&gt;&lt;/</a:t>
            </a:r>
            <a:r>
              <a:rPr lang="en-US" sz="750" dirty="0">
                <a:solidFill>
                  <a:srgbClr val="800000"/>
                </a:solidFill>
                <a:highlight>
                  <a:srgbClr val="FFFFFF"/>
                </a:highlight>
                <a:latin typeface="Consolas" panose="020B0609020204030204" pitchFamily="49" charset="0"/>
              </a:rPr>
              <a:t>script</a:t>
            </a:r>
            <a:r>
              <a:rPr lang="en-US" sz="750" dirty="0">
                <a:solidFill>
                  <a:srgbClr val="0000FF"/>
                </a:solidFill>
                <a:highlight>
                  <a:srgbClr val="FFFFFF"/>
                </a:highlight>
                <a:latin typeface="Consolas" panose="020B0609020204030204" pitchFamily="49" charset="0"/>
              </a:rPr>
              <a:t>&gt;</a:t>
            </a:r>
            <a:endParaRPr lang="en-US" sz="750" dirty="0">
              <a:solidFill>
                <a:srgbClr val="000000"/>
              </a:solidFill>
              <a:highlight>
                <a:srgbClr val="FFFFFF"/>
              </a:highlight>
              <a:latin typeface="Consolas" panose="020B0609020204030204" pitchFamily="49" charset="0"/>
            </a:endParaRPr>
          </a:p>
          <a:p>
            <a:pPr defTabSz="685711" fontAlgn="auto">
              <a:spcBef>
                <a:spcPts val="0"/>
              </a:spcBef>
              <a:spcAft>
                <a:spcPts val="0"/>
              </a:spcAft>
            </a:pPr>
            <a:r>
              <a:rPr lang="en-US" sz="750" dirty="0">
                <a:solidFill>
                  <a:srgbClr val="000000"/>
                </a:solidFill>
                <a:highlight>
                  <a:srgbClr val="FFFFFF"/>
                </a:highlight>
                <a:latin typeface="Consolas" panose="020B0609020204030204" pitchFamily="49" charset="0"/>
              </a:rPr>
              <a:t>    </a:t>
            </a:r>
            <a:r>
              <a:rPr lang="en-US" sz="750" dirty="0">
                <a:solidFill>
                  <a:srgbClr val="0000FF"/>
                </a:solidFill>
                <a:highlight>
                  <a:srgbClr val="FFFFFF"/>
                </a:highlight>
                <a:latin typeface="Consolas" panose="020B0609020204030204" pitchFamily="49" charset="0"/>
              </a:rPr>
              <a:t>&lt;</a:t>
            </a:r>
            <a:r>
              <a:rPr lang="en-US" sz="750" dirty="0">
                <a:solidFill>
                  <a:srgbClr val="800000"/>
                </a:solidFill>
                <a:highlight>
                  <a:srgbClr val="FFFFFF"/>
                </a:highlight>
                <a:latin typeface="Consolas" panose="020B0609020204030204" pitchFamily="49" charset="0"/>
              </a:rPr>
              <a:t>script</a:t>
            </a:r>
            <a:r>
              <a:rPr lang="en-US" sz="750" dirty="0">
                <a:solidFill>
                  <a:srgbClr val="000000"/>
                </a:solidFill>
                <a:highlight>
                  <a:srgbClr val="FFFFFF"/>
                </a:highlight>
                <a:latin typeface="Consolas" panose="020B0609020204030204" pitchFamily="49" charset="0"/>
              </a:rPr>
              <a:t> </a:t>
            </a:r>
            <a:r>
              <a:rPr lang="en-US" sz="750" dirty="0">
                <a:solidFill>
                  <a:srgbClr val="FF0000"/>
                </a:solidFill>
                <a:highlight>
                  <a:srgbClr val="FFFFFF"/>
                </a:highlight>
                <a:latin typeface="Consolas" panose="020B0609020204030204" pitchFamily="49" charset="0"/>
              </a:rPr>
              <a:t>type</a:t>
            </a:r>
            <a:r>
              <a:rPr lang="en-US" sz="750" dirty="0">
                <a:solidFill>
                  <a:srgbClr val="0000FF"/>
                </a:solidFill>
                <a:highlight>
                  <a:srgbClr val="FFFFFF"/>
                </a:highlight>
                <a:latin typeface="Consolas" panose="020B0609020204030204" pitchFamily="49" charset="0"/>
              </a:rPr>
              <a:t>="text/</a:t>
            </a:r>
            <a:r>
              <a:rPr lang="en-US" sz="750" dirty="0" err="1">
                <a:solidFill>
                  <a:srgbClr val="0000FF"/>
                </a:solidFill>
                <a:highlight>
                  <a:srgbClr val="FFFFFF"/>
                </a:highlight>
                <a:latin typeface="Consolas" panose="020B0609020204030204" pitchFamily="49" charset="0"/>
              </a:rPr>
              <a:t>javascript</a:t>
            </a:r>
            <a:r>
              <a:rPr lang="en-US" sz="750" dirty="0">
                <a:solidFill>
                  <a:srgbClr val="0000FF"/>
                </a:solidFill>
                <a:highlight>
                  <a:srgbClr val="FFFFFF"/>
                </a:highlight>
                <a:latin typeface="Consolas" panose="020B0609020204030204" pitchFamily="49" charset="0"/>
              </a:rPr>
              <a:t>"</a:t>
            </a:r>
            <a:r>
              <a:rPr lang="en-US" sz="750" dirty="0">
                <a:solidFill>
                  <a:srgbClr val="000000"/>
                </a:solidFill>
                <a:highlight>
                  <a:srgbClr val="FFFFFF"/>
                </a:highlight>
                <a:latin typeface="Consolas" panose="020B0609020204030204" pitchFamily="49" charset="0"/>
              </a:rPr>
              <a:t> </a:t>
            </a:r>
            <a:r>
              <a:rPr lang="en-US" sz="750" dirty="0" err="1">
                <a:solidFill>
                  <a:srgbClr val="FF0000"/>
                </a:solidFill>
                <a:highlight>
                  <a:srgbClr val="FFFFFF"/>
                </a:highlight>
                <a:latin typeface="Consolas" panose="020B0609020204030204" pitchFamily="49" charset="0"/>
              </a:rPr>
              <a:t>src</a:t>
            </a:r>
            <a:r>
              <a:rPr lang="en-US" sz="750" dirty="0">
                <a:solidFill>
                  <a:srgbClr val="0000FF"/>
                </a:solidFill>
                <a:highlight>
                  <a:srgbClr val="FFFFFF"/>
                </a:highlight>
                <a:latin typeface="Consolas" panose="020B0609020204030204" pitchFamily="49" charset="0"/>
              </a:rPr>
              <a:t>="/_layouts/15/sp.js"&gt;&lt;/</a:t>
            </a:r>
            <a:r>
              <a:rPr lang="en-US" sz="750" dirty="0">
                <a:solidFill>
                  <a:srgbClr val="800000"/>
                </a:solidFill>
                <a:highlight>
                  <a:srgbClr val="FFFFFF"/>
                </a:highlight>
                <a:latin typeface="Consolas" panose="020B0609020204030204" pitchFamily="49" charset="0"/>
              </a:rPr>
              <a:t>script</a:t>
            </a:r>
            <a:r>
              <a:rPr lang="en-US" sz="750" dirty="0">
                <a:solidFill>
                  <a:srgbClr val="0000FF"/>
                </a:solidFill>
                <a:highlight>
                  <a:srgbClr val="FFFFFF"/>
                </a:highlight>
                <a:latin typeface="Consolas" panose="020B0609020204030204" pitchFamily="49" charset="0"/>
              </a:rPr>
              <a:t>&gt;</a:t>
            </a:r>
            <a:endParaRPr lang="en-US" sz="750" dirty="0">
              <a:solidFill>
                <a:srgbClr val="000000"/>
              </a:solidFill>
              <a:highlight>
                <a:srgbClr val="FFFFFF"/>
              </a:highlight>
              <a:latin typeface="Consolas" panose="020B0609020204030204" pitchFamily="49" charset="0"/>
            </a:endParaRPr>
          </a:p>
          <a:p>
            <a:pPr defTabSz="685711" fontAlgn="auto">
              <a:spcBef>
                <a:spcPts val="0"/>
              </a:spcBef>
              <a:spcAft>
                <a:spcPts val="0"/>
              </a:spcAft>
            </a:pPr>
            <a:r>
              <a:rPr lang="en-US" sz="750" dirty="0">
                <a:solidFill>
                  <a:srgbClr val="000000"/>
                </a:solidFill>
                <a:highlight>
                  <a:srgbClr val="FFFFFF"/>
                </a:highlight>
                <a:latin typeface="Consolas" panose="020B0609020204030204" pitchFamily="49" charset="0"/>
              </a:rPr>
              <a:t>    </a:t>
            </a:r>
            <a:r>
              <a:rPr lang="en-US" sz="750" dirty="0">
                <a:solidFill>
                  <a:srgbClr val="0000FF"/>
                </a:solidFill>
                <a:highlight>
                  <a:srgbClr val="FFFFFF"/>
                </a:highlight>
                <a:latin typeface="Consolas" panose="020B0609020204030204" pitchFamily="49" charset="0"/>
              </a:rPr>
              <a:t>&lt;</a:t>
            </a:r>
            <a:r>
              <a:rPr lang="en-US" sz="750" dirty="0">
                <a:solidFill>
                  <a:srgbClr val="800000"/>
                </a:solidFill>
                <a:highlight>
                  <a:srgbClr val="FFFFFF"/>
                </a:highlight>
                <a:latin typeface="Consolas" panose="020B0609020204030204" pitchFamily="49" charset="0"/>
              </a:rPr>
              <a:t>script</a:t>
            </a:r>
            <a:r>
              <a:rPr lang="en-US" sz="750" dirty="0">
                <a:solidFill>
                  <a:srgbClr val="000000"/>
                </a:solidFill>
                <a:highlight>
                  <a:srgbClr val="FFFFFF"/>
                </a:highlight>
                <a:latin typeface="Consolas" panose="020B0609020204030204" pitchFamily="49" charset="0"/>
              </a:rPr>
              <a:t> </a:t>
            </a:r>
            <a:r>
              <a:rPr lang="en-US" sz="750" dirty="0" err="1">
                <a:solidFill>
                  <a:srgbClr val="FF0000"/>
                </a:solidFill>
                <a:highlight>
                  <a:srgbClr val="FFFFFF"/>
                </a:highlight>
                <a:latin typeface="Consolas" panose="020B0609020204030204" pitchFamily="49" charset="0"/>
              </a:rPr>
              <a:t>src</a:t>
            </a:r>
            <a:r>
              <a:rPr lang="en-US" sz="750" dirty="0">
                <a:solidFill>
                  <a:srgbClr val="0000FF"/>
                </a:solidFill>
                <a:highlight>
                  <a:srgbClr val="FFFFFF"/>
                </a:highlight>
                <a:latin typeface="Consolas" panose="020B0609020204030204" pitchFamily="49" charset="0"/>
              </a:rPr>
              <a:t>="https://code.angularjs.org/2.0.0-beta.0/angular2-polyfills.min.js"&gt;&lt;/</a:t>
            </a:r>
            <a:r>
              <a:rPr lang="en-US" sz="750" dirty="0">
                <a:solidFill>
                  <a:srgbClr val="800000"/>
                </a:solidFill>
                <a:highlight>
                  <a:srgbClr val="FFFFFF"/>
                </a:highlight>
                <a:latin typeface="Consolas" panose="020B0609020204030204" pitchFamily="49" charset="0"/>
              </a:rPr>
              <a:t>script</a:t>
            </a:r>
            <a:r>
              <a:rPr lang="en-US" sz="750" dirty="0">
                <a:solidFill>
                  <a:srgbClr val="0000FF"/>
                </a:solidFill>
                <a:highlight>
                  <a:srgbClr val="FFFFFF"/>
                </a:highlight>
                <a:latin typeface="Consolas" panose="020B0609020204030204" pitchFamily="49" charset="0"/>
              </a:rPr>
              <a:t>&gt;</a:t>
            </a:r>
            <a:endParaRPr lang="en-US" sz="750" dirty="0">
              <a:solidFill>
                <a:srgbClr val="000000"/>
              </a:solidFill>
              <a:highlight>
                <a:srgbClr val="FFFFFF"/>
              </a:highlight>
              <a:latin typeface="Consolas" panose="020B0609020204030204" pitchFamily="49" charset="0"/>
            </a:endParaRPr>
          </a:p>
          <a:p>
            <a:pPr defTabSz="685711" fontAlgn="auto">
              <a:spcBef>
                <a:spcPts val="0"/>
              </a:spcBef>
              <a:spcAft>
                <a:spcPts val="0"/>
              </a:spcAft>
            </a:pPr>
            <a:r>
              <a:rPr lang="en-US" sz="750" dirty="0">
                <a:solidFill>
                  <a:srgbClr val="000000"/>
                </a:solidFill>
                <a:highlight>
                  <a:srgbClr val="FFFFFF"/>
                </a:highlight>
                <a:latin typeface="Consolas" panose="020B0609020204030204" pitchFamily="49" charset="0"/>
              </a:rPr>
              <a:t>    </a:t>
            </a:r>
            <a:r>
              <a:rPr lang="en-US" sz="750" dirty="0">
                <a:solidFill>
                  <a:srgbClr val="0000FF"/>
                </a:solidFill>
                <a:highlight>
                  <a:srgbClr val="FFFFFF"/>
                </a:highlight>
                <a:latin typeface="Consolas" panose="020B0609020204030204" pitchFamily="49" charset="0"/>
              </a:rPr>
              <a:t>&lt;</a:t>
            </a:r>
            <a:r>
              <a:rPr lang="en-US" sz="750" dirty="0">
                <a:solidFill>
                  <a:srgbClr val="800000"/>
                </a:solidFill>
                <a:highlight>
                  <a:srgbClr val="FFFFFF"/>
                </a:highlight>
                <a:latin typeface="Consolas" panose="020B0609020204030204" pitchFamily="49" charset="0"/>
              </a:rPr>
              <a:t>script</a:t>
            </a:r>
            <a:r>
              <a:rPr lang="en-US" sz="750" dirty="0">
                <a:solidFill>
                  <a:srgbClr val="000000"/>
                </a:solidFill>
                <a:highlight>
                  <a:srgbClr val="FFFFFF"/>
                </a:highlight>
                <a:latin typeface="Consolas" panose="020B0609020204030204" pitchFamily="49" charset="0"/>
              </a:rPr>
              <a:t> </a:t>
            </a:r>
            <a:r>
              <a:rPr lang="en-US" sz="750" dirty="0" err="1">
                <a:solidFill>
                  <a:srgbClr val="FF0000"/>
                </a:solidFill>
                <a:highlight>
                  <a:srgbClr val="FFFFFF"/>
                </a:highlight>
                <a:latin typeface="Consolas" panose="020B0609020204030204" pitchFamily="49" charset="0"/>
              </a:rPr>
              <a:t>src</a:t>
            </a:r>
            <a:r>
              <a:rPr lang="en-US" sz="750" dirty="0">
                <a:solidFill>
                  <a:srgbClr val="0000FF"/>
                </a:solidFill>
                <a:highlight>
                  <a:srgbClr val="FFFFFF"/>
                </a:highlight>
                <a:latin typeface="Consolas" panose="020B0609020204030204" pitchFamily="49" charset="0"/>
              </a:rPr>
              <a:t>="https://cdnjs.cloudflare.com/ajax/libs/es6-shim/0.34.1/es6-shim.min.js"&gt;&lt;/</a:t>
            </a:r>
            <a:r>
              <a:rPr lang="en-US" sz="750" dirty="0">
                <a:solidFill>
                  <a:srgbClr val="800000"/>
                </a:solidFill>
                <a:highlight>
                  <a:srgbClr val="FFFFFF"/>
                </a:highlight>
                <a:latin typeface="Consolas" panose="020B0609020204030204" pitchFamily="49" charset="0"/>
              </a:rPr>
              <a:t>script</a:t>
            </a:r>
            <a:r>
              <a:rPr lang="en-US" sz="750" dirty="0">
                <a:solidFill>
                  <a:srgbClr val="0000FF"/>
                </a:solidFill>
                <a:highlight>
                  <a:srgbClr val="FFFFFF"/>
                </a:highlight>
                <a:latin typeface="Consolas" panose="020B0609020204030204" pitchFamily="49" charset="0"/>
              </a:rPr>
              <a:t>&gt;</a:t>
            </a:r>
            <a:endParaRPr lang="en-US" sz="750" dirty="0">
              <a:solidFill>
                <a:srgbClr val="000000"/>
              </a:solidFill>
              <a:highlight>
                <a:srgbClr val="FFFFFF"/>
              </a:highlight>
              <a:latin typeface="Consolas" panose="020B0609020204030204" pitchFamily="49" charset="0"/>
            </a:endParaRPr>
          </a:p>
          <a:p>
            <a:pPr defTabSz="685711" fontAlgn="auto">
              <a:spcBef>
                <a:spcPts val="0"/>
              </a:spcBef>
              <a:spcAft>
                <a:spcPts val="0"/>
              </a:spcAft>
            </a:pPr>
            <a:r>
              <a:rPr lang="en-US" sz="750" dirty="0">
                <a:solidFill>
                  <a:srgbClr val="000000"/>
                </a:solidFill>
                <a:highlight>
                  <a:srgbClr val="FFFFFF"/>
                </a:highlight>
                <a:latin typeface="Consolas" panose="020B0609020204030204" pitchFamily="49" charset="0"/>
              </a:rPr>
              <a:t>    </a:t>
            </a:r>
            <a:r>
              <a:rPr lang="en-US" sz="750" dirty="0">
                <a:solidFill>
                  <a:srgbClr val="0000FF"/>
                </a:solidFill>
                <a:highlight>
                  <a:srgbClr val="FFFFFF"/>
                </a:highlight>
                <a:latin typeface="Consolas" panose="020B0609020204030204" pitchFamily="49" charset="0"/>
              </a:rPr>
              <a:t>&lt;</a:t>
            </a:r>
            <a:r>
              <a:rPr lang="en-US" sz="750" dirty="0">
                <a:solidFill>
                  <a:srgbClr val="800000"/>
                </a:solidFill>
                <a:highlight>
                  <a:srgbClr val="FFFFFF"/>
                </a:highlight>
                <a:latin typeface="Consolas" panose="020B0609020204030204" pitchFamily="49" charset="0"/>
              </a:rPr>
              <a:t>script</a:t>
            </a:r>
            <a:r>
              <a:rPr lang="en-US" sz="750" dirty="0">
                <a:solidFill>
                  <a:srgbClr val="000000"/>
                </a:solidFill>
                <a:highlight>
                  <a:srgbClr val="FFFFFF"/>
                </a:highlight>
                <a:latin typeface="Consolas" panose="020B0609020204030204" pitchFamily="49" charset="0"/>
              </a:rPr>
              <a:t> </a:t>
            </a:r>
            <a:r>
              <a:rPr lang="en-US" sz="750" dirty="0" err="1">
                <a:solidFill>
                  <a:srgbClr val="FF0000"/>
                </a:solidFill>
                <a:highlight>
                  <a:srgbClr val="FFFFFF"/>
                </a:highlight>
                <a:latin typeface="Consolas" panose="020B0609020204030204" pitchFamily="49" charset="0"/>
              </a:rPr>
              <a:t>src</a:t>
            </a:r>
            <a:r>
              <a:rPr lang="en-US" sz="750" dirty="0">
                <a:solidFill>
                  <a:srgbClr val="0000FF"/>
                </a:solidFill>
                <a:highlight>
                  <a:srgbClr val="FFFFFF"/>
                </a:highlight>
                <a:latin typeface="Consolas" panose="020B0609020204030204" pitchFamily="49" charset="0"/>
              </a:rPr>
              <a:t>="https://code.angularjs.org/2.0.0-beta.0/Rx.umd.js"&gt;&lt;/</a:t>
            </a:r>
            <a:r>
              <a:rPr lang="en-US" sz="750" dirty="0">
                <a:solidFill>
                  <a:srgbClr val="800000"/>
                </a:solidFill>
                <a:highlight>
                  <a:srgbClr val="FFFFFF"/>
                </a:highlight>
                <a:latin typeface="Consolas" panose="020B0609020204030204" pitchFamily="49" charset="0"/>
              </a:rPr>
              <a:t>script</a:t>
            </a:r>
            <a:r>
              <a:rPr lang="en-US" sz="750" dirty="0">
                <a:solidFill>
                  <a:srgbClr val="0000FF"/>
                </a:solidFill>
                <a:highlight>
                  <a:srgbClr val="FFFFFF"/>
                </a:highlight>
                <a:latin typeface="Consolas" panose="020B0609020204030204" pitchFamily="49" charset="0"/>
              </a:rPr>
              <a:t>&gt;</a:t>
            </a:r>
            <a:endParaRPr lang="en-US" sz="750" dirty="0">
              <a:solidFill>
                <a:srgbClr val="000000"/>
              </a:solidFill>
              <a:highlight>
                <a:srgbClr val="FFFFFF"/>
              </a:highlight>
              <a:latin typeface="Consolas" panose="020B0609020204030204" pitchFamily="49" charset="0"/>
            </a:endParaRPr>
          </a:p>
          <a:p>
            <a:pPr defTabSz="685711" fontAlgn="auto">
              <a:spcBef>
                <a:spcPts val="0"/>
              </a:spcBef>
              <a:spcAft>
                <a:spcPts val="0"/>
              </a:spcAft>
            </a:pPr>
            <a:r>
              <a:rPr lang="en-US" sz="750" dirty="0">
                <a:solidFill>
                  <a:srgbClr val="000000"/>
                </a:solidFill>
                <a:highlight>
                  <a:srgbClr val="FFFFFF"/>
                </a:highlight>
                <a:latin typeface="Consolas" panose="020B0609020204030204" pitchFamily="49" charset="0"/>
              </a:rPr>
              <a:t>    </a:t>
            </a:r>
            <a:r>
              <a:rPr lang="en-US" sz="750" dirty="0">
                <a:solidFill>
                  <a:srgbClr val="0000FF"/>
                </a:solidFill>
                <a:highlight>
                  <a:srgbClr val="FFFFFF"/>
                </a:highlight>
                <a:latin typeface="Consolas" panose="020B0609020204030204" pitchFamily="49" charset="0"/>
              </a:rPr>
              <a:t>&lt;</a:t>
            </a:r>
            <a:r>
              <a:rPr lang="en-US" sz="750" dirty="0">
                <a:solidFill>
                  <a:srgbClr val="800000"/>
                </a:solidFill>
                <a:highlight>
                  <a:srgbClr val="FFFFFF"/>
                </a:highlight>
                <a:latin typeface="Consolas" panose="020B0609020204030204" pitchFamily="49" charset="0"/>
              </a:rPr>
              <a:t>script</a:t>
            </a:r>
            <a:r>
              <a:rPr lang="en-US" sz="750" dirty="0">
                <a:solidFill>
                  <a:srgbClr val="000000"/>
                </a:solidFill>
                <a:highlight>
                  <a:srgbClr val="FFFFFF"/>
                </a:highlight>
                <a:latin typeface="Consolas" panose="020B0609020204030204" pitchFamily="49" charset="0"/>
              </a:rPr>
              <a:t> </a:t>
            </a:r>
            <a:r>
              <a:rPr lang="en-US" sz="750" dirty="0" err="1">
                <a:solidFill>
                  <a:srgbClr val="FF0000"/>
                </a:solidFill>
                <a:highlight>
                  <a:srgbClr val="FFFFFF"/>
                </a:highlight>
                <a:latin typeface="Consolas" panose="020B0609020204030204" pitchFamily="49" charset="0"/>
              </a:rPr>
              <a:t>src</a:t>
            </a:r>
            <a:r>
              <a:rPr lang="en-US" sz="750" dirty="0">
                <a:solidFill>
                  <a:srgbClr val="0000FF"/>
                </a:solidFill>
                <a:highlight>
                  <a:srgbClr val="FFFFFF"/>
                </a:highlight>
                <a:latin typeface="Consolas" panose="020B0609020204030204" pitchFamily="49" charset="0"/>
              </a:rPr>
              <a:t>="https://code.angularjs.org/2.0.0-beta.0/angular2-all.umd.min.js"&gt;&lt;/</a:t>
            </a:r>
            <a:r>
              <a:rPr lang="en-US" sz="750" dirty="0">
                <a:solidFill>
                  <a:srgbClr val="800000"/>
                </a:solidFill>
                <a:highlight>
                  <a:srgbClr val="FFFFFF"/>
                </a:highlight>
                <a:latin typeface="Consolas" panose="020B0609020204030204" pitchFamily="49" charset="0"/>
              </a:rPr>
              <a:t>script</a:t>
            </a:r>
            <a:r>
              <a:rPr lang="en-US" sz="750" dirty="0">
                <a:solidFill>
                  <a:srgbClr val="0000FF"/>
                </a:solidFill>
                <a:highlight>
                  <a:srgbClr val="FFFFFF"/>
                </a:highlight>
                <a:latin typeface="Consolas" panose="020B0609020204030204" pitchFamily="49" charset="0"/>
              </a:rPr>
              <a:t>&gt;</a:t>
            </a:r>
            <a:endParaRPr lang="en-US" sz="750" dirty="0">
              <a:solidFill>
                <a:srgbClr val="000000"/>
              </a:solidFill>
              <a:highlight>
                <a:srgbClr val="FFFFFF"/>
              </a:highlight>
              <a:latin typeface="Consolas" panose="020B0609020204030204" pitchFamily="49" charset="0"/>
            </a:endParaRPr>
          </a:p>
          <a:p>
            <a:pPr defTabSz="685711" fontAlgn="auto">
              <a:spcBef>
                <a:spcPts val="0"/>
              </a:spcBef>
              <a:spcAft>
                <a:spcPts val="0"/>
              </a:spcAft>
            </a:pPr>
            <a:endParaRPr lang="en-US" sz="750" dirty="0">
              <a:solidFill>
                <a:srgbClr val="000000"/>
              </a:solidFill>
              <a:highlight>
                <a:srgbClr val="FFFFFF"/>
              </a:highlight>
              <a:latin typeface="Consolas" panose="020B0609020204030204" pitchFamily="49" charset="0"/>
            </a:endParaRPr>
          </a:p>
          <a:p>
            <a:pPr defTabSz="685711" fontAlgn="auto">
              <a:spcBef>
                <a:spcPts val="0"/>
              </a:spcBef>
              <a:spcAft>
                <a:spcPts val="0"/>
              </a:spcAft>
            </a:pPr>
            <a:r>
              <a:rPr lang="en-US" sz="750" dirty="0">
                <a:solidFill>
                  <a:srgbClr val="0000FF"/>
                </a:solidFill>
                <a:highlight>
                  <a:srgbClr val="FFFFFF"/>
                </a:highlight>
                <a:latin typeface="Consolas" panose="020B0609020204030204" pitchFamily="49" charset="0"/>
              </a:rPr>
              <a:t>&lt;/</a:t>
            </a:r>
            <a:r>
              <a:rPr lang="en-US" sz="750" dirty="0" err="1">
                <a:solidFill>
                  <a:srgbClr val="800000"/>
                </a:solidFill>
                <a:highlight>
                  <a:srgbClr val="FFFFFF"/>
                </a:highlight>
                <a:latin typeface="Consolas" panose="020B0609020204030204" pitchFamily="49" charset="0"/>
              </a:rPr>
              <a:t>asp</a:t>
            </a:r>
            <a:r>
              <a:rPr lang="en-US" sz="750" dirty="0" err="1">
                <a:solidFill>
                  <a:srgbClr val="0000FF"/>
                </a:solidFill>
                <a:highlight>
                  <a:srgbClr val="FFFFFF"/>
                </a:highlight>
                <a:latin typeface="Consolas" panose="020B0609020204030204" pitchFamily="49" charset="0"/>
              </a:rPr>
              <a:t>:</a:t>
            </a:r>
            <a:r>
              <a:rPr lang="en-US" sz="750" dirty="0" err="1">
                <a:solidFill>
                  <a:srgbClr val="800000"/>
                </a:solidFill>
                <a:highlight>
                  <a:srgbClr val="FFFFFF"/>
                </a:highlight>
                <a:latin typeface="Consolas" panose="020B0609020204030204" pitchFamily="49" charset="0"/>
              </a:rPr>
              <a:t>Content</a:t>
            </a:r>
            <a:r>
              <a:rPr lang="en-US" sz="750" dirty="0">
                <a:solidFill>
                  <a:srgbClr val="0000FF"/>
                </a:solidFill>
                <a:highlight>
                  <a:srgbClr val="FFFFFF"/>
                </a:highlight>
                <a:latin typeface="Consolas" panose="020B0609020204030204" pitchFamily="49" charset="0"/>
              </a:rPr>
              <a:t>&gt;</a:t>
            </a:r>
            <a:endParaRPr lang="en-US" sz="750" dirty="0">
              <a:solidFill>
                <a:srgbClr val="000000"/>
              </a:solidFill>
              <a:highlight>
                <a:srgbClr val="FFFFFF"/>
              </a:highlight>
              <a:latin typeface="Consolas" panose="020B0609020204030204" pitchFamily="49" charset="0"/>
            </a:endParaRPr>
          </a:p>
          <a:p>
            <a:pPr defTabSz="685711" fontAlgn="auto">
              <a:spcBef>
                <a:spcPts val="0"/>
              </a:spcBef>
              <a:spcAft>
                <a:spcPts val="0"/>
              </a:spcAft>
            </a:pPr>
            <a:endParaRPr lang="en-US" sz="750" dirty="0">
              <a:solidFill>
                <a:srgbClr val="000000"/>
              </a:solidFill>
              <a:highlight>
                <a:srgbClr val="FFFFFF"/>
              </a:highlight>
              <a:latin typeface="Consolas" panose="020B0609020204030204" pitchFamily="49" charset="0"/>
            </a:endParaRPr>
          </a:p>
          <a:p>
            <a:pPr defTabSz="685711" fontAlgn="auto">
              <a:spcBef>
                <a:spcPts val="0"/>
              </a:spcBef>
              <a:spcAft>
                <a:spcPts val="0"/>
              </a:spcAft>
            </a:pPr>
            <a:r>
              <a:rPr lang="en-US" sz="750" dirty="0">
                <a:solidFill>
                  <a:srgbClr val="0000FF"/>
                </a:solidFill>
                <a:highlight>
                  <a:srgbClr val="FFFFFF"/>
                </a:highlight>
                <a:latin typeface="Consolas" panose="020B0609020204030204" pitchFamily="49" charset="0"/>
              </a:rPr>
              <a:t>&lt;</a:t>
            </a:r>
            <a:r>
              <a:rPr lang="en-US" sz="750" dirty="0" err="1">
                <a:solidFill>
                  <a:srgbClr val="800000"/>
                </a:solidFill>
                <a:highlight>
                  <a:srgbClr val="FFFFFF"/>
                </a:highlight>
                <a:latin typeface="Consolas" panose="020B0609020204030204" pitchFamily="49" charset="0"/>
              </a:rPr>
              <a:t>asp</a:t>
            </a:r>
            <a:r>
              <a:rPr lang="en-US" sz="750" dirty="0" err="1">
                <a:solidFill>
                  <a:srgbClr val="0000FF"/>
                </a:solidFill>
                <a:highlight>
                  <a:srgbClr val="FFFFFF"/>
                </a:highlight>
                <a:latin typeface="Consolas" panose="020B0609020204030204" pitchFamily="49" charset="0"/>
              </a:rPr>
              <a:t>:</a:t>
            </a:r>
            <a:r>
              <a:rPr lang="en-US" sz="750" dirty="0" err="1">
                <a:solidFill>
                  <a:srgbClr val="800000"/>
                </a:solidFill>
                <a:highlight>
                  <a:srgbClr val="FFFFFF"/>
                </a:highlight>
                <a:latin typeface="Consolas" panose="020B0609020204030204" pitchFamily="49" charset="0"/>
              </a:rPr>
              <a:t>Content</a:t>
            </a:r>
            <a:r>
              <a:rPr lang="en-US" sz="750" dirty="0">
                <a:solidFill>
                  <a:srgbClr val="000000"/>
                </a:solidFill>
                <a:highlight>
                  <a:srgbClr val="FFFFFF"/>
                </a:highlight>
                <a:latin typeface="Consolas" panose="020B0609020204030204" pitchFamily="49" charset="0"/>
              </a:rPr>
              <a:t> </a:t>
            </a:r>
            <a:r>
              <a:rPr lang="en-US" sz="750" dirty="0">
                <a:solidFill>
                  <a:srgbClr val="FF0000"/>
                </a:solidFill>
                <a:highlight>
                  <a:srgbClr val="FFFFFF"/>
                </a:highlight>
                <a:latin typeface="Consolas" panose="020B0609020204030204" pitchFamily="49" charset="0"/>
              </a:rPr>
              <a:t>ID</a:t>
            </a:r>
            <a:r>
              <a:rPr lang="en-US" sz="750" dirty="0">
                <a:solidFill>
                  <a:srgbClr val="0000FF"/>
                </a:solidFill>
                <a:highlight>
                  <a:srgbClr val="FFFFFF"/>
                </a:highlight>
                <a:latin typeface="Consolas" panose="020B0609020204030204" pitchFamily="49" charset="0"/>
              </a:rPr>
              <a:t>="Main"</a:t>
            </a:r>
            <a:r>
              <a:rPr lang="en-US" sz="750" dirty="0">
                <a:solidFill>
                  <a:srgbClr val="000000"/>
                </a:solidFill>
                <a:highlight>
                  <a:srgbClr val="FFFFFF"/>
                </a:highlight>
                <a:latin typeface="Consolas" panose="020B0609020204030204" pitchFamily="49" charset="0"/>
              </a:rPr>
              <a:t> </a:t>
            </a:r>
            <a:r>
              <a:rPr lang="en-US" sz="750" dirty="0" err="1">
                <a:solidFill>
                  <a:srgbClr val="FF0000"/>
                </a:solidFill>
                <a:highlight>
                  <a:srgbClr val="FFFFFF"/>
                </a:highlight>
                <a:latin typeface="Consolas" panose="020B0609020204030204" pitchFamily="49" charset="0"/>
              </a:rPr>
              <a:t>ContentPlaceHolderID</a:t>
            </a:r>
            <a:r>
              <a:rPr lang="en-US" sz="750" dirty="0">
                <a:solidFill>
                  <a:srgbClr val="0000FF"/>
                </a:solidFill>
                <a:highlight>
                  <a:srgbClr val="FFFFFF"/>
                </a:highlight>
                <a:latin typeface="Consolas" panose="020B0609020204030204" pitchFamily="49" charset="0"/>
              </a:rPr>
              <a:t>="</a:t>
            </a:r>
            <a:r>
              <a:rPr lang="en-US" sz="750" dirty="0" err="1">
                <a:solidFill>
                  <a:srgbClr val="0000FF"/>
                </a:solidFill>
                <a:highlight>
                  <a:srgbClr val="FFFFFF"/>
                </a:highlight>
                <a:latin typeface="Consolas" panose="020B0609020204030204" pitchFamily="49" charset="0"/>
              </a:rPr>
              <a:t>PlaceHolderMain</a:t>
            </a:r>
            <a:r>
              <a:rPr lang="en-US" sz="750" dirty="0">
                <a:solidFill>
                  <a:srgbClr val="0000FF"/>
                </a:solidFill>
                <a:highlight>
                  <a:srgbClr val="FFFFFF"/>
                </a:highlight>
                <a:latin typeface="Consolas" panose="020B0609020204030204" pitchFamily="49" charset="0"/>
              </a:rPr>
              <a:t>"</a:t>
            </a:r>
            <a:r>
              <a:rPr lang="en-US" sz="750" dirty="0">
                <a:solidFill>
                  <a:srgbClr val="000000"/>
                </a:solidFill>
                <a:highlight>
                  <a:srgbClr val="FFFFFF"/>
                </a:highlight>
                <a:latin typeface="Consolas" panose="020B0609020204030204" pitchFamily="49" charset="0"/>
              </a:rPr>
              <a:t> </a:t>
            </a:r>
            <a:r>
              <a:rPr lang="en-US" sz="750" dirty="0" err="1">
                <a:solidFill>
                  <a:srgbClr val="FF0000"/>
                </a:solidFill>
                <a:highlight>
                  <a:srgbClr val="FFFFFF"/>
                </a:highlight>
                <a:latin typeface="Consolas" panose="020B0609020204030204" pitchFamily="49" charset="0"/>
              </a:rPr>
              <a:t>runat</a:t>
            </a:r>
            <a:r>
              <a:rPr lang="en-US" sz="750" dirty="0">
                <a:solidFill>
                  <a:srgbClr val="0000FF"/>
                </a:solidFill>
                <a:highlight>
                  <a:srgbClr val="FFFFFF"/>
                </a:highlight>
                <a:latin typeface="Consolas" panose="020B0609020204030204" pitchFamily="49" charset="0"/>
              </a:rPr>
              <a:t>="server"&gt;</a:t>
            </a:r>
            <a:endParaRPr lang="en-US" sz="750" dirty="0">
              <a:solidFill>
                <a:srgbClr val="000000"/>
              </a:solidFill>
              <a:highlight>
                <a:srgbClr val="FFFFFF"/>
              </a:highlight>
              <a:latin typeface="Consolas" panose="020B0609020204030204" pitchFamily="49" charset="0"/>
            </a:endParaRPr>
          </a:p>
          <a:p>
            <a:pPr defTabSz="685711" fontAlgn="auto">
              <a:spcBef>
                <a:spcPts val="0"/>
              </a:spcBef>
              <a:spcAft>
                <a:spcPts val="0"/>
              </a:spcAft>
            </a:pPr>
            <a:r>
              <a:rPr lang="en-US" sz="750" dirty="0">
                <a:solidFill>
                  <a:srgbClr val="0000FF"/>
                </a:solidFill>
                <a:highlight>
                  <a:srgbClr val="FFFFFF"/>
                </a:highlight>
                <a:latin typeface="Consolas" panose="020B0609020204030204" pitchFamily="49" charset="0"/>
              </a:rPr>
              <a:t>&lt;/</a:t>
            </a:r>
            <a:r>
              <a:rPr lang="en-US" sz="750" dirty="0" err="1">
                <a:solidFill>
                  <a:srgbClr val="800000"/>
                </a:solidFill>
                <a:highlight>
                  <a:srgbClr val="FFFFFF"/>
                </a:highlight>
                <a:latin typeface="Consolas" panose="020B0609020204030204" pitchFamily="49" charset="0"/>
              </a:rPr>
              <a:t>asp</a:t>
            </a:r>
            <a:r>
              <a:rPr lang="en-US" sz="750" dirty="0" err="1">
                <a:solidFill>
                  <a:srgbClr val="0000FF"/>
                </a:solidFill>
                <a:highlight>
                  <a:srgbClr val="FFFFFF"/>
                </a:highlight>
                <a:latin typeface="Consolas" panose="020B0609020204030204" pitchFamily="49" charset="0"/>
              </a:rPr>
              <a:t>:</a:t>
            </a:r>
            <a:r>
              <a:rPr lang="en-US" sz="750" dirty="0" err="1">
                <a:solidFill>
                  <a:srgbClr val="800000"/>
                </a:solidFill>
                <a:highlight>
                  <a:srgbClr val="FFFFFF"/>
                </a:highlight>
                <a:latin typeface="Consolas" panose="020B0609020204030204" pitchFamily="49" charset="0"/>
              </a:rPr>
              <a:t>Content</a:t>
            </a:r>
            <a:r>
              <a:rPr lang="en-US" sz="750" dirty="0">
                <a:solidFill>
                  <a:srgbClr val="0000FF"/>
                </a:solidFill>
                <a:highlight>
                  <a:srgbClr val="FFFFFF"/>
                </a:highlight>
                <a:latin typeface="Consolas" panose="020B0609020204030204" pitchFamily="49" charset="0"/>
              </a:rPr>
              <a:t>&gt;</a:t>
            </a:r>
            <a:endParaRPr lang="en-US" sz="750" dirty="0">
              <a:solidFill>
                <a:srgbClr val="000000"/>
              </a:solidFill>
              <a:highlight>
                <a:srgbClr val="FFFFFF"/>
              </a:highlight>
              <a:latin typeface="Consolas" panose="020B0609020204030204" pitchFamily="49" charset="0"/>
            </a:endParaRPr>
          </a:p>
          <a:p>
            <a:pPr defTabSz="685711" fontAlgn="auto">
              <a:spcBef>
                <a:spcPts val="0"/>
              </a:spcBef>
              <a:spcAft>
                <a:spcPts val="0"/>
              </a:spcAft>
            </a:pPr>
            <a:endParaRPr lang="en-US" sz="750" dirty="0">
              <a:solidFill>
                <a:srgbClr val="000000"/>
              </a:solidFill>
              <a:highlight>
                <a:srgbClr val="FFFFFF"/>
              </a:highlight>
              <a:latin typeface="Consolas" panose="020B0609020204030204" pitchFamily="49" charset="0"/>
            </a:endParaRPr>
          </a:p>
          <a:p>
            <a:pPr defTabSz="685711" fontAlgn="auto">
              <a:spcBef>
                <a:spcPts val="0"/>
              </a:spcBef>
              <a:spcAft>
                <a:spcPts val="0"/>
              </a:spcAft>
            </a:pPr>
            <a:r>
              <a:rPr lang="en-US" sz="750" dirty="0">
                <a:solidFill>
                  <a:srgbClr val="0000FF"/>
                </a:solidFill>
                <a:highlight>
                  <a:srgbClr val="FFFFFF"/>
                </a:highlight>
                <a:latin typeface="Consolas" panose="020B0609020204030204" pitchFamily="49" charset="0"/>
              </a:rPr>
              <a:t>&lt;</a:t>
            </a:r>
            <a:r>
              <a:rPr lang="en-US" sz="750" dirty="0" err="1">
                <a:solidFill>
                  <a:srgbClr val="800000"/>
                </a:solidFill>
                <a:highlight>
                  <a:srgbClr val="FFFFFF"/>
                </a:highlight>
                <a:latin typeface="Consolas" panose="020B0609020204030204" pitchFamily="49" charset="0"/>
              </a:rPr>
              <a:t>asp</a:t>
            </a:r>
            <a:r>
              <a:rPr lang="en-US" sz="750" dirty="0" err="1">
                <a:solidFill>
                  <a:srgbClr val="0000FF"/>
                </a:solidFill>
                <a:highlight>
                  <a:srgbClr val="FFFFFF"/>
                </a:highlight>
                <a:latin typeface="Consolas" panose="020B0609020204030204" pitchFamily="49" charset="0"/>
              </a:rPr>
              <a:t>:</a:t>
            </a:r>
            <a:r>
              <a:rPr lang="en-US" sz="750" dirty="0" err="1">
                <a:solidFill>
                  <a:srgbClr val="800000"/>
                </a:solidFill>
                <a:highlight>
                  <a:srgbClr val="FFFFFF"/>
                </a:highlight>
                <a:latin typeface="Consolas" panose="020B0609020204030204" pitchFamily="49" charset="0"/>
              </a:rPr>
              <a:t>Content</a:t>
            </a:r>
            <a:r>
              <a:rPr lang="en-US" sz="750" dirty="0">
                <a:solidFill>
                  <a:srgbClr val="000000"/>
                </a:solidFill>
                <a:highlight>
                  <a:srgbClr val="FFFFFF"/>
                </a:highlight>
                <a:latin typeface="Consolas" panose="020B0609020204030204" pitchFamily="49" charset="0"/>
              </a:rPr>
              <a:t> </a:t>
            </a:r>
            <a:r>
              <a:rPr lang="en-US" sz="750" dirty="0">
                <a:solidFill>
                  <a:srgbClr val="FF0000"/>
                </a:solidFill>
                <a:highlight>
                  <a:srgbClr val="FFFFFF"/>
                </a:highlight>
                <a:latin typeface="Consolas" panose="020B0609020204030204" pitchFamily="49" charset="0"/>
              </a:rPr>
              <a:t>ID</a:t>
            </a:r>
            <a:r>
              <a:rPr lang="en-US" sz="750" dirty="0">
                <a:solidFill>
                  <a:srgbClr val="0000FF"/>
                </a:solidFill>
                <a:highlight>
                  <a:srgbClr val="FFFFFF"/>
                </a:highlight>
                <a:latin typeface="Consolas" panose="020B0609020204030204" pitchFamily="49" charset="0"/>
              </a:rPr>
              <a:t>="</a:t>
            </a:r>
            <a:r>
              <a:rPr lang="en-US" sz="750" dirty="0" err="1">
                <a:solidFill>
                  <a:srgbClr val="0000FF"/>
                </a:solidFill>
                <a:highlight>
                  <a:srgbClr val="FFFFFF"/>
                </a:highlight>
                <a:latin typeface="Consolas" panose="020B0609020204030204" pitchFamily="49" charset="0"/>
              </a:rPr>
              <a:t>PageTitle</a:t>
            </a:r>
            <a:r>
              <a:rPr lang="en-US" sz="750" dirty="0">
                <a:solidFill>
                  <a:srgbClr val="0000FF"/>
                </a:solidFill>
                <a:highlight>
                  <a:srgbClr val="FFFFFF"/>
                </a:highlight>
                <a:latin typeface="Consolas" panose="020B0609020204030204" pitchFamily="49" charset="0"/>
              </a:rPr>
              <a:t>"</a:t>
            </a:r>
            <a:r>
              <a:rPr lang="en-US" sz="750" dirty="0">
                <a:solidFill>
                  <a:srgbClr val="000000"/>
                </a:solidFill>
                <a:highlight>
                  <a:srgbClr val="FFFFFF"/>
                </a:highlight>
                <a:latin typeface="Consolas" panose="020B0609020204030204" pitchFamily="49" charset="0"/>
              </a:rPr>
              <a:t> </a:t>
            </a:r>
            <a:r>
              <a:rPr lang="en-US" sz="750" dirty="0" err="1">
                <a:solidFill>
                  <a:srgbClr val="FF0000"/>
                </a:solidFill>
                <a:highlight>
                  <a:srgbClr val="FFFFFF"/>
                </a:highlight>
                <a:latin typeface="Consolas" panose="020B0609020204030204" pitchFamily="49" charset="0"/>
              </a:rPr>
              <a:t>ContentPlaceHolderID</a:t>
            </a:r>
            <a:r>
              <a:rPr lang="en-US" sz="750" dirty="0">
                <a:solidFill>
                  <a:srgbClr val="0000FF"/>
                </a:solidFill>
                <a:highlight>
                  <a:srgbClr val="FFFFFF"/>
                </a:highlight>
                <a:latin typeface="Consolas" panose="020B0609020204030204" pitchFamily="49" charset="0"/>
              </a:rPr>
              <a:t>="</a:t>
            </a:r>
            <a:r>
              <a:rPr lang="en-US" sz="750" dirty="0" err="1">
                <a:solidFill>
                  <a:srgbClr val="0000FF"/>
                </a:solidFill>
                <a:highlight>
                  <a:srgbClr val="FFFFFF"/>
                </a:highlight>
                <a:latin typeface="Consolas" panose="020B0609020204030204" pitchFamily="49" charset="0"/>
              </a:rPr>
              <a:t>PlaceHolderPageTitle</a:t>
            </a:r>
            <a:r>
              <a:rPr lang="en-US" sz="750" dirty="0">
                <a:solidFill>
                  <a:srgbClr val="0000FF"/>
                </a:solidFill>
                <a:highlight>
                  <a:srgbClr val="FFFFFF"/>
                </a:highlight>
                <a:latin typeface="Consolas" panose="020B0609020204030204" pitchFamily="49" charset="0"/>
              </a:rPr>
              <a:t>"</a:t>
            </a:r>
            <a:r>
              <a:rPr lang="en-US" sz="750" dirty="0">
                <a:solidFill>
                  <a:srgbClr val="000000"/>
                </a:solidFill>
                <a:highlight>
                  <a:srgbClr val="FFFFFF"/>
                </a:highlight>
                <a:latin typeface="Consolas" panose="020B0609020204030204" pitchFamily="49" charset="0"/>
              </a:rPr>
              <a:t> </a:t>
            </a:r>
            <a:r>
              <a:rPr lang="en-US" sz="750" dirty="0" err="1">
                <a:solidFill>
                  <a:srgbClr val="FF0000"/>
                </a:solidFill>
                <a:highlight>
                  <a:srgbClr val="FFFFFF"/>
                </a:highlight>
                <a:latin typeface="Consolas" panose="020B0609020204030204" pitchFamily="49" charset="0"/>
              </a:rPr>
              <a:t>runat</a:t>
            </a:r>
            <a:r>
              <a:rPr lang="en-US" sz="750" dirty="0">
                <a:solidFill>
                  <a:srgbClr val="0000FF"/>
                </a:solidFill>
                <a:highlight>
                  <a:srgbClr val="FFFFFF"/>
                </a:highlight>
                <a:latin typeface="Consolas" panose="020B0609020204030204" pitchFamily="49" charset="0"/>
              </a:rPr>
              <a:t>="server"&gt;</a:t>
            </a:r>
            <a:endParaRPr lang="en-US" sz="750" dirty="0">
              <a:solidFill>
                <a:srgbClr val="000000"/>
              </a:solidFill>
              <a:highlight>
                <a:srgbClr val="FFFFFF"/>
              </a:highlight>
              <a:latin typeface="Consolas" panose="020B0609020204030204" pitchFamily="49" charset="0"/>
            </a:endParaRPr>
          </a:p>
          <a:p>
            <a:pPr defTabSz="685711" fontAlgn="auto">
              <a:spcBef>
                <a:spcPts val="0"/>
              </a:spcBef>
              <a:spcAft>
                <a:spcPts val="0"/>
              </a:spcAft>
            </a:pPr>
            <a:r>
              <a:rPr lang="en-US" sz="750" dirty="0">
                <a:solidFill>
                  <a:srgbClr val="000000"/>
                </a:solidFill>
                <a:highlight>
                  <a:srgbClr val="FFFFFF"/>
                </a:highlight>
                <a:latin typeface="Consolas" panose="020B0609020204030204" pitchFamily="49" charset="0"/>
              </a:rPr>
              <a:t>    Angular 2 Site Page</a:t>
            </a:r>
          </a:p>
          <a:p>
            <a:pPr defTabSz="685711" fontAlgn="auto">
              <a:spcBef>
                <a:spcPts val="0"/>
              </a:spcBef>
              <a:spcAft>
                <a:spcPts val="0"/>
              </a:spcAft>
            </a:pPr>
            <a:r>
              <a:rPr lang="en-US" sz="750" dirty="0">
                <a:solidFill>
                  <a:srgbClr val="0000FF"/>
                </a:solidFill>
                <a:highlight>
                  <a:srgbClr val="FFFFFF"/>
                </a:highlight>
                <a:latin typeface="Consolas" panose="020B0609020204030204" pitchFamily="49" charset="0"/>
              </a:rPr>
              <a:t>&lt;/</a:t>
            </a:r>
            <a:r>
              <a:rPr lang="en-US" sz="750" dirty="0" err="1">
                <a:solidFill>
                  <a:srgbClr val="800000"/>
                </a:solidFill>
                <a:highlight>
                  <a:srgbClr val="FFFFFF"/>
                </a:highlight>
                <a:latin typeface="Consolas" panose="020B0609020204030204" pitchFamily="49" charset="0"/>
              </a:rPr>
              <a:t>asp</a:t>
            </a:r>
            <a:r>
              <a:rPr lang="en-US" sz="750" dirty="0" err="1">
                <a:solidFill>
                  <a:srgbClr val="0000FF"/>
                </a:solidFill>
                <a:highlight>
                  <a:srgbClr val="FFFFFF"/>
                </a:highlight>
                <a:latin typeface="Consolas" panose="020B0609020204030204" pitchFamily="49" charset="0"/>
              </a:rPr>
              <a:t>:</a:t>
            </a:r>
            <a:r>
              <a:rPr lang="en-US" sz="750" dirty="0" err="1">
                <a:solidFill>
                  <a:srgbClr val="800000"/>
                </a:solidFill>
                <a:highlight>
                  <a:srgbClr val="FFFFFF"/>
                </a:highlight>
                <a:latin typeface="Consolas" panose="020B0609020204030204" pitchFamily="49" charset="0"/>
              </a:rPr>
              <a:t>Content</a:t>
            </a:r>
            <a:r>
              <a:rPr lang="en-US" sz="750" dirty="0">
                <a:solidFill>
                  <a:srgbClr val="0000FF"/>
                </a:solidFill>
                <a:highlight>
                  <a:srgbClr val="FFFFFF"/>
                </a:highlight>
                <a:latin typeface="Consolas" panose="020B0609020204030204" pitchFamily="49" charset="0"/>
              </a:rPr>
              <a:t>&gt;</a:t>
            </a:r>
            <a:endParaRPr lang="en-US" sz="750" dirty="0">
              <a:solidFill>
                <a:srgbClr val="000000"/>
              </a:solidFill>
              <a:highlight>
                <a:srgbClr val="FFFFFF"/>
              </a:highlight>
              <a:latin typeface="Consolas" panose="020B0609020204030204" pitchFamily="49" charset="0"/>
            </a:endParaRPr>
          </a:p>
          <a:p>
            <a:pPr defTabSz="685711" fontAlgn="auto">
              <a:spcBef>
                <a:spcPts val="0"/>
              </a:spcBef>
              <a:spcAft>
                <a:spcPts val="0"/>
              </a:spcAft>
            </a:pPr>
            <a:endParaRPr lang="en-US" sz="750" dirty="0">
              <a:solidFill>
                <a:srgbClr val="000000"/>
              </a:solidFill>
              <a:highlight>
                <a:srgbClr val="FFFFFF"/>
              </a:highlight>
              <a:latin typeface="Consolas" panose="020B0609020204030204" pitchFamily="49" charset="0"/>
            </a:endParaRPr>
          </a:p>
          <a:p>
            <a:pPr defTabSz="685711" fontAlgn="auto">
              <a:spcBef>
                <a:spcPts val="0"/>
              </a:spcBef>
              <a:spcAft>
                <a:spcPts val="0"/>
              </a:spcAft>
            </a:pPr>
            <a:r>
              <a:rPr lang="en-US" sz="750" dirty="0">
                <a:solidFill>
                  <a:srgbClr val="0000FF"/>
                </a:solidFill>
                <a:highlight>
                  <a:srgbClr val="FFFFFF"/>
                </a:highlight>
                <a:latin typeface="Consolas" panose="020B0609020204030204" pitchFamily="49" charset="0"/>
              </a:rPr>
              <a:t>&lt;</a:t>
            </a:r>
            <a:r>
              <a:rPr lang="en-US" sz="750" dirty="0" err="1">
                <a:solidFill>
                  <a:srgbClr val="800000"/>
                </a:solidFill>
                <a:highlight>
                  <a:srgbClr val="FFFFFF"/>
                </a:highlight>
                <a:latin typeface="Consolas" panose="020B0609020204030204" pitchFamily="49" charset="0"/>
              </a:rPr>
              <a:t>asp</a:t>
            </a:r>
            <a:r>
              <a:rPr lang="en-US" sz="750" dirty="0" err="1">
                <a:solidFill>
                  <a:srgbClr val="0000FF"/>
                </a:solidFill>
                <a:highlight>
                  <a:srgbClr val="FFFFFF"/>
                </a:highlight>
                <a:latin typeface="Consolas" panose="020B0609020204030204" pitchFamily="49" charset="0"/>
              </a:rPr>
              <a:t>:</a:t>
            </a:r>
            <a:r>
              <a:rPr lang="en-US" sz="750" dirty="0" err="1">
                <a:solidFill>
                  <a:srgbClr val="800000"/>
                </a:solidFill>
                <a:highlight>
                  <a:srgbClr val="FFFFFF"/>
                </a:highlight>
                <a:latin typeface="Consolas" panose="020B0609020204030204" pitchFamily="49" charset="0"/>
              </a:rPr>
              <a:t>Content</a:t>
            </a:r>
            <a:r>
              <a:rPr lang="en-US" sz="750" dirty="0">
                <a:solidFill>
                  <a:srgbClr val="000000"/>
                </a:solidFill>
                <a:highlight>
                  <a:srgbClr val="FFFFFF"/>
                </a:highlight>
                <a:latin typeface="Consolas" panose="020B0609020204030204" pitchFamily="49" charset="0"/>
              </a:rPr>
              <a:t> </a:t>
            </a:r>
            <a:r>
              <a:rPr lang="en-US" sz="750" dirty="0">
                <a:solidFill>
                  <a:srgbClr val="FF0000"/>
                </a:solidFill>
                <a:highlight>
                  <a:srgbClr val="FFFFFF"/>
                </a:highlight>
                <a:latin typeface="Consolas" panose="020B0609020204030204" pitchFamily="49" charset="0"/>
              </a:rPr>
              <a:t>ID</a:t>
            </a:r>
            <a:r>
              <a:rPr lang="en-US" sz="750" dirty="0">
                <a:solidFill>
                  <a:srgbClr val="0000FF"/>
                </a:solidFill>
                <a:highlight>
                  <a:srgbClr val="FFFFFF"/>
                </a:highlight>
                <a:latin typeface="Consolas" panose="020B0609020204030204" pitchFamily="49" charset="0"/>
              </a:rPr>
              <a:t>="</a:t>
            </a:r>
            <a:r>
              <a:rPr lang="en-US" sz="750" dirty="0" err="1">
                <a:solidFill>
                  <a:srgbClr val="0000FF"/>
                </a:solidFill>
                <a:highlight>
                  <a:srgbClr val="FFFFFF"/>
                </a:highlight>
                <a:latin typeface="Consolas" panose="020B0609020204030204" pitchFamily="49" charset="0"/>
              </a:rPr>
              <a:t>PageTitleInTitleArea</a:t>
            </a:r>
            <a:r>
              <a:rPr lang="en-US" sz="750" dirty="0">
                <a:solidFill>
                  <a:srgbClr val="0000FF"/>
                </a:solidFill>
                <a:highlight>
                  <a:srgbClr val="FFFFFF"/>
                </a:highlight>
                <a:latin typeface="Consolas" panose="020B0609020204030204" pitchFamily="49" charset="0"/>
              </a:rPr>
              <a:t>"</a:t>
            </a:r>
            <a:r>
              <a:rPr lang="en-US" sz="750" dirty="0">
                <a:solidFill>
                  <a:srgbClr val="000000"/>
                </a:solidFill>
                <a:highlight>
                  <a:srgbClr val="FFFFFF"/>
                </a:highlight>
                <a:latin typeface="Consolas" panose="020B0609020204030204" pitchFamily="49" charset="0"/>
              </a:rPr>
              <a:t> </a:t>
            </a:r>
            <a:r>
              <a:rPr lang="en-US" sz="750" dirty="0" err="1">
                <a:solidFill>
                  <a:srgbClr val="FF0000"/>
                </a:solidFill>
                <a:highlight>
                  <a:srgbClr val="FFFFFF"/>
                </a:highlight>
                <a:latin typeface="Consolas" panose="020B0609020204030204" pitchFamily="49" charset="0"/>
              </a:rPr>
              <a:t>ContentPlaceHolderID</a:t>
            </a:r>
            <a:r>
              <a:rPr lang="en-US" sz="750" dirty="0">
                <a:solidFill>
                  <a:srgbClr val="0000FF"/>
                </a:solidFill>
                <a:highlight>
                  <a:srgbClr val="FFFFFF"/>
                </a:highlight>
                <a:latin typeface="Consolas" panose="020B0609020204030204" pitchFamily="49" charset="0"/>
              </a:rPr>
              <a:t>="</a:t>
            </a:r>
            <a:r>
              <a:rPr lang="en-US" sz="750" dirty="0" err="1">
                <a:solidFill>
                  <a:srgbClr val="0000FF"/>
                </a:solidFill>
                <a:highlight>
                  <a:srgbClr val="FFFFFF"/>
                </a:highlight>
                <a:latin typeface="Consolas" panose="020B0609020204030204" pitchFamily="49" charset="0"/>
              </a:rPr>
              <a:t>PlaceHolderPageTitleInTitleArea</a:t>
            </a:r>
            <a:r>
              <a:rPr lang="en-US" sz="750" dirty="0">
                <a:solidFill>
                  <a:srgbClr val="0000FF"/>
                </a:solidFill>
                <a:highlight>
                  <a:srgbClr val="FFFFFF"/>
                </a:highlight>
                <a:latin typeface="Consolas" panose="020B0609020204030204" pitchFamily="49" charset="0"/>
              </a:rPr>
              <a:t>"</a:t>
            </a:r>
            <a:r>
              <a:rPr lang="en-US" sz="750" dirty="0">
                <a:solidFill>
                  <a:srgbClr val="000000"/>
                </a:solidFill>
                <a:highlight>
                  <a:srgbClr val="FFFFFF"/>
                </a:highlight>
                <a:latin typeface="Consolas" panose="020B0609020204030204" pitchFamily="49" charset="0"/>
              </a:rPr>
              <a:t> </a:t>
            </a:r>
            <a:r>
              <a:rPr lang="en-US" sz="750" dirty="0" err="1">
                <a:solidFill>
                  <a:srgbClr val="FF0000"/>
                </a:solidFill>
                <a:highlight>
                  <a:srgbClr val="FFFFFF"/>
                </a:highlight>
                <a:latin typeface="Consolas" panose="020B0609020204030204" pitchFamily="49" charset="0"/>
              </a:rPr>
              <a:t>runat</a:t>
            </a:r>
            <a:r>
              <a:rPr lang="en-US" sz="750" dirty="0">
                <a:solidFill>
                  <a:srgbClr val="0000FF"/>
                </a:solidFill>
                <a:highlight>
                  <a:srgbClr val="FFFFFF"/>
                </a:highlight>
                <a:latin typeface="Consolas" panose="020B0609020204030204" pitchFamily="49" charset="0"/>
              </a:rPr>
              <a:t>="server"&gt;</a:t>
            </a:r>
            <a:endParaRPr lang="en-US" sz="750" dirty="0">
              <a:solidFill>
                <a:srgbClr val="000000"/>
              </a:solidFill>
              <a:latin typeface="Segoe UI"/>
            </a:endParaRPr>
          </a:p>
        </p:txBody>
      </p:sp>
    </p:spTree>
    <p:extLst>
      <p:ext uri="{BB962C8B-B14F-4D97-AF65-F5344CB8AC3E}">
        <p14:creationId xmlns:p14="http://schemas.microsoft.com/office/powerpoint/2010/main" val="68004703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a:grpSpLocks noChangeAspect="1"/>
          </p:cNvGrpSpPr>
          <p:nvPr/>
        </p:nvGrpSpPr>
        <p:grpSpPr>
          <a:xfrm>
            <a:off x="1035779" y="1554589"/>
            <a:ext cx="2321400" cy="1657968"/>
            <a:chOff x="1512865" y="949433"/>
            <a:chExt cx="3574420" cy="2552888"/>
          </a:xfrm>
        </p:grpSpPr>
        <p:grpSp>
          <p:nvGrpSpPr>
            <p:cNvPr id="21" name="Group 20"/>
            <p:cNvGrpSpPr/>
            <p:nvPr/>
          </p:nvGrpSpPr>
          <p:grpSpPr>
            <a:xfrm>
              <a:off x="1512865" y="949433"/>
              <a:ext cx="3574420" cy="2552888"/>
              <a:chOff x="4383758" y="2240577"/>
              <a:chExt cx="3574420" cy="2552888"/>
            </a:xfrm>
          </p:grpSpPr>
          <p:sp>
            <p:nvSpPr>
              <p:cNvPr id="23" name="Rectangle 22"/>
              <p:cNvSpPr/>
              <p:nvPr/>
            </p:nvSpPr>
            <p:spPr bwMode="auto">
              <a:xfrm>
                <a:off x="4537410" y="2240577"/>
                <a:ext cx="3420768" cy="2175770"/>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4285" tIns="34285" rIns="34285" bIns="34285" numCol="1" spcCol="0" rtlCol="0" fromWordArt="0" anchor="t" anchorCtr="0" forceAA="0" compatLnSpc="1">
                <a:prstTxWarp prst="textNoShape">
                  <a:avLst/>
                </a:prstTxWarp>
                <a:noAutofit/>
              </a:bodyPr>
              <a:lstStyle/>
              <a:p>
                <a:pPr defTabSz="685513"/>
                <a:r>
                  <a:rPr lang="en-US" sz="900" dirty="0">
                    <a:solidFill>
                      <a:srgbClr val="000000">
                        <a:lumMod val="65000"/>
                        <a:lumOff val="35000"/>
                      </a:srgbClr>
                    </a:solidFill>
                    <a:latin typeface="Segoe UI"/>
                    <a:ea typeface="Segoe UI" pitchFamily="34" charset="0"/>
                    <a:cs typeface="Segoe UI" pitchFamily="34" charset="0"/>
                  </a:rPr>
                  <a:t>SharePoint </a:t>
                </a:r>
                <a:br>
                  <a:rPr lang="en-US" sz="900" dirty="0">
                    <a:solidFill>
                      <a:srgbClr val="000000">
                        <a:lumMod val="65000"/>
                        <a:lumOff val="35000"/>
                      </a:srgbClr>
                    </a:solidFill>
                    <a:latin typeface="Segoe UI"/>
                    <a:ea typeface="Segoe UI" pitchFamily="34" charset="0"/>
                    <a:cs typeface="Segoe UI" pitchFamily="34" charset="0"/>
                  </a:rPr>
                </a:br>
                <a:r>
                  <a:rPr lang="en-US" sz="900" dirty="0">
                    <a:solidFill>
                      <a:srgbClr val="000000">
                        <a:lumMod val="65000"/>
                        <a:lumOff val="35000"/>
                      </a:srgbClr>
                    </a:solidFill>
                    <a:latin typeface="Segoe UI"/>
                    <a:ea typeface="Segoe UI" pitchFamily="34" charset="0"/>
                    <a:cs typeface="Segoe UI" pitchFamily="34" charset="0"/>
                  </a:rPr>
                  <a:t>2013</a:t>
                </a:r>
              </a:p>
            </p:txBody>
          </p:sp>
          <p:grpSp>
            <p:nvGrpSpPr>
              <p:cNvPr id="24" name="Group 23"/>
              <p:cNvGrpSpPr/>
              <p:nvPr/>
            </p:nvGrpSpPr>
            <p:grpSpPr>
              <a:xfrm>
                <a:off x="5421611" y="2886866"/>
                <a:ext cx="789619" cy="1020140"/>
                <a:chOff x="4557447" y="1721445"/>
                <a:chExt cx="789619" cy="1020140"/>
              </a:xfrm>
            </p:grpSpPr>
            <p:pic>
              <p:nvPicPr>
                <p:cNvPr id="32" name="Picture 31"/>
                <p:cNvPicPr>
                  <a:picLocks noChangeAspect="1"/>
                </p:cNvPicPr>
                <p:nvPr/>
              </p:nvPicPr>
              <p:blipFill>
                <a:blip r:embed="rId3"/>
                <a:stretch>
                  <a:fillRect/>
                </a:stretch>
              </p:blipFill>
              <p:spPr>
                <a:xfrm>
                  <a:off x="4557447" y="1902539"/>
                  <a:ext cx="477423" cy="839046"/>
                </a:xfrm>
                <a:prstGeom prst="rect">
                  <a:avLst/>
                </a:prstGeom>
              </p:spPr>
            </p:pic>
            <p:pic>
              <p:nvPicPr>
                <p:cNvPr id="33" name="Picture 32"/>
                <p:cNvPicPr>
                  <a:picLocks noChangeAspect="1"/>
                </p:cNvPicPr>
                <p:nvPr/>
              </p:nvPicPr>
              <p:blipFill>
                <a:blip r:embed="rId3"/>
                <a:stretch>
                  <a:fillRect/>
                </a:stretch>
              </p:blipFill>
              <p:spPr>
                <a:xfrm>
                  <a:off x="4869643" y="1721445"/>
                  <a:ext cx="477423" cy="839046"/>
                </a:xfrm>
                <a:prstGeom prst="rect">
                  <a:avLst/>
                </a:prstGeom>
              </p:spPr>
            </p:pic>
          </p:grpSp>
          <p:grpSp>
            <p:nvGrpSpPr>
              <p:cNvPr id="25" name="Group 24"/>
              <p:cNvGrpSpPr/>
              <p:nvPr/>
            </p:nvGrpSpPr>
            <p:grpSpPr>
              <a:xfrm>
                <a:off x="4880542" y="3820782"/>
                <a:ext cx="944427" cy="972683"/>
                <a:chOff x="3981885" y="2834055"/>
                <a:chExt cx="944427" cy="972683"/>
              </a:xfrm>
            </p:grpSpPr>
            <p:pic>
              <p:nvPicPr>
                <p:cNvPr id="29" name="Picture 28"/>
                <p:cNvPicPr>
                  <a:picLocks noChangeAspect="1"/>
                </p:cNvPicPr>
                <p:nvPr/>
              </p:nvPicPr>
              <p:blipFill>
                <a:blip r:embed="rId3"/>
                <a:stretch>
                  <a:fillRect/>
                </a:stretch>
              </p:blipFill>
              <p:spPr>
                <a:xfrm>
                  <a:off x="3981885" y="2967692"/>
                  <a:ext cx="477423" cy="839046"/>
                </a:xfrm>
                <a:prstGeom prst="rect">
                  <a:avLst/>
                </a:prstGeom>
              </p:spPr>
            </p:pic>
            <p:pic>
              <p:nvPicPr>
                <p:cNvPr id="30" name="Picture 29"/>
                <p:cNvPicPr>
                  <a:picLocks noChangeAspect="1"/>
                </p:cNvPicPr>
                <p:nvPr/>
              </p:nvPicPr>
              <p:blipFill>
                <a:blip r:embed="rId3"/>
                <a:stretch>
                  <a:fillRect/>
                </a:stretch>
              </p:blipFill>
              <p:spPr>
                <a:xfrm>
                  <a:off x="4269036" y="2834055"/>
                  <a:ext cx="477423" cy="839046"/>
                </a:xfrm>
                <a:prstGeom prst="rect">
                  <a:avLst/>
                </a:prstGeom>
              </p:spPr>
            </p:pic>
            <p:pic>
              <p:nvPicPr>
                <p:cNvPr id="31" name="Picture 30"/>
                <p:cNvPicPr>
                  <a:picLocks noChangeAspect="1"/>
                </p:cNvPicPr>
                <p:nvPr/>
              </p:nvPicPr>
              <p:blipFill>
                <a:blip r:embed="rId4"/>
                <a:stretch>
                  <a:fillRect/>
                </a:stretch>
              </p:blipFill>
              <p:spPr>
                <a:xfrm>
                  <a:off x="4480085" y="3260431"/>
                  <a:ext cx="446227" cy="456212"/>
                </a:xfrm>
                <a:prstGeom prst="rect">
                  <a:avLst/>
                </a:prstGeom>
              </p:spPr>
            </p:pic>
          </p:grpSp>
          <p:grpSp>
            <p:nvGrpSpPr>
              <p:cNvPr id="26" name="Group 25"/>
              <p:cNvGrpSpPr/>
              <p:nvPr/>
            </p:nvGrpSpPr>
            <p:grpSpPr>
              <a:xfrm>
                <a:off x="4383758" y="2988031"/>
                <a:ext cx="968998" cy="971748"/>
                <a:chOff x="3601101" y="2714202"/>
                <a:chExt cx="968998" cy="971748"/>
              </a:xfrm>
            </p:grpSpPr>
            <p:pic>
              <p:nvPicPr>
                <p:cNvPr id="27" name="Picture 26"/>
                <p:cNvPicPr>
                  <a:picLocks noChangeAspect="1"/>
                </p:cNvPicPr>
                <p:nvPr/>
              </p:nvPicPr>
              <p:blipFill>
                <a:blip r:embed="rId3"/>
                <a:stretch>
                  <a:fillRect/>
                </a:stretch>
              </p:blipFill>
              <p:spPr>
                <a:xfrm>
                  <a:off x="3601101" y="2846904"/>
                  <a:ext cx="477423" cy="839046"/>
                </a:xfrm>
                <a:prstGeom prst="rect">
                  <a:avLst/>
                </a:prstGeom>
              </p:spPr>
            </p:pic>
            <p:pic>
              <p:nvPicPr>
                <p:cNvPr id="28" name="Picture 27"/>
                <p:cNvPicPr>
                  <a:picLocks noChangeAspect="1"/>
                </p:cNvPicPr>
                <p:nvPr/>
              </p:nvPicPr>
              <p:blipFill>
                <a:blip r:embed="rId5"/>
                <a:stretch>
                  <a:fillRect/>
                </a:stretch>
              </p:blipFill>
              <p:spPr>
                <a:xfrm>
                  <a:off x="3875612" y="2714202"/>
                  <a:ext cx="694487" cy="898458"/>
                </a:xfrm>
                <a:prstGeom prst="rect">
                  <a:avLst/>
                </a:prstGeom>
              </p:spPr>
            </p:pic>
          </p:grpSp>
        </p:grpSp>
        <p:pic>
          <p:nvPicPr>
            <p:cNvPr id="22" name="Picture 21"/>
            <p:cNvPicPr>
              <a:picLocks noChangeAspect="1"/>
            </p:cNvPicPr>
            <p:nvPr/>
          </p:nvPicPr>
          <p:blipFill>
            <a:blip r:embed="rId3"/>
            <a:stretch>
              <a:fillRect/>
            </a:stretch>
          </p:blipFill>
          <p:spPr>
            <a:xfrm>
              <a:off x="3194497" y="1758239"/>
              <a:ext cx="477423" cy="839046"/>
            </a:xfrm>
            <a:prstGeom prst="rect">
              <a:avLst/>
            </a:prstGeom>
          </p:spPr>
        </p:pic>
      </p:grpSp>
      <p:sp>
        <p:nvSpPr>
          <p:cNvPr id="72" name="Rectangle 71"/>
          <p:cNvSpPr/>
          <p:nvPr/>
        </p:nvSpPr>
        <p:spPr bwMode="auto">
          <a:xfrm>
            <a:off x="2623142" y="2671122"/>
            <a:ext cx="1182432" cy="864811"/>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4285" tIns="34285" rIns="34285" bIns="34285" numCol="1" spcCol="0" rtlCol="0" fromWordArt="0" anchor="t" anchorCtr="0" forceAA="0" compatLnSpc="1">
            <a:prstTxWarp prst="textNoShape">
              <a:avLst/>
            </a:prstTxWarp>
            <a:noAutofit/>
          </a:bodyPr>
          <a:lstStyle/>
          <a:p>
            <a:pPr defTabSz="685513"/>
            <a:r>
              <a:rPr lang="en-US" sz="900" dirty="0">
                <a:solidFill>
                  <a:srgbClr val="000000">
                    <a:lumMod val="65000"/>
                    <a:lumOff val="35000"/>
                  </a:srgbClr>
                </a:solidFill>
                <a:latin typeface="Segoe UI"/>
                <a:ea typeface="Segoe UI" pitchFamily="34" charset="0"/>
                <a:cs typeface="Segoe UI" pitchFamily="34" charset="0"/>
              </a:rPr>
              <a:t>Sandbox</a:t>
            </a:r>
          </a:p>
        </p:txBody>
      </p:sp>
      <p:sp>
        <p:nvSpPr>
          <p:cNvPr id="2" name="Title 1"/>
          <p:cNvSpPr>
            <a:spLocks noGrp="1"/>
          </p:cNvSpPr>
          <p:nvPr>
            <p:ph type="title"/>
          </p:nvPr>
        </p:nvSpPr>
        <p:spPr/>
        <p:txBody>
          <a:bodyPr/>
          <a:lstStyle/>
          <a:p>
            <a:r>
              <a:rPr lang="en-US" dirty="0"/>
              <a:t>Sandbox Solutions</a:t>
            </a:r>
          </a:p>
        </p:txBody>
      </p:sp>
      <p:grpSp>
        <p:nvGrpSpPr>
          <p:cNvPr id="41" name="Group 40"/>
          <p:cNvGrpSpPr/>
          <p:nvPr/>
        </p:nvGrpSpPr>
        <p:grpSpPr>
          <a:xfrm>
            <a:off x="3031510" y="3058989"/>
            <a:ext cx="599764" cy="385591"/>
            <a:chOff x="8084830" y="2681919"/>
            <a:chExt cx="1385760" cy="846937"/>
          </a:xfrm>
        </p:grpSpPr>
        <p:pic>
          <p:nvPicPr>
            <p:cNvPr id="42" name="Picture 41"/>
            <p:cNvPicPr>
              <a:picLocks noChangeAspect="1"/>
            </p:cNvPicPr>
            <p:nvPr/>
          </p:nvPicPr>
          <p:blipFill>
            <a:blip r:embed="rId6"/>
            <a:stretch>
              <a:fillRect/>
            </a:stretch>
          </p:blipFill>
          <p:spPr>
            <a:xfrm>
              <a:off x="8084830" y="2816307"/>
              <a:ext cx="900621" cy="712549"/>
            </a:xfrm>
            <a:prstGeom prst="rect">
              <a:avLst/>
            </a:prstGeom>
          </p:spPr>
        </p:pic>
        <p:sp>
          <p:nvSpPr>
            <p:cNvPr id="43" name="TextBox 42"/>
            <p:cNvSpPr txBox="1"/>
            <p:nvPr/>
          </p:nvSpPr>
          <p:spPr>
            <a:xfrm>
              <a:off x="8535911" y="2681919"/>
              <a:ext cx="934679" cy="405612"/>
            </a:xfrm>
            <a:prstGeom prst="rect">
              <a:avLst/>
            </a:prstGeom>
            <a:noFill/>
          </p:spPr>
          <p:txBody>
            <a:bodyPr wrap="none" lIns="0" tIns="0" rIns="0" bIns="0" rtlCol="0">
              <a:spAutoFit/>
            </a:bodyPr>
            <a:lstStyle/>
            <a:p>
              <a:pPr defTabSz="685711" fontAlgn="auto">
                <a:spcBef>
                  <a:spcPts val="0"/>
                </a:spcBef>
                <a:spcAft>
                  <a:spcPts val="0"/>
                </a:spcAft>
              </a:pPr>
              <a:r>
                <a:rPr lang="en-US" sz="1200" b="1" spc="-52" dirty="0">
                  <a:ln w="12700">
                    <a:solidFill>
                      <a:srgbClr val="FFFFFF"/>
                    </a:solidFill>
                  </a:ln>
                  <a:solidFill>
                    <a:srgbClr val="33862F"/>
                  </a:solidFill>
                  <a:effectLst>
                    <a:glow rad="76200">
                      <a:srgbClr val="FFFFFF"/>
                    </a:glow>
                  </a:effectLst>
                  <a:latin typeface="Segoe UI"/>
                </a:rPr>
                <a:t>CAML</a:t>
              </a:r>
            </a:p>
          </p:txBody>
        </p:sp>
      </p:grpSp>
      <p:pic>
        <p:nvPicPr>
          <p:cNvPr id="67" name="Picture 66"/>
          <p:cNvPicPr>
            <a:picLocks noChangeAspect="1"/>
          </p:cNvPicPr>
          <p:nvPr/>
        </p:nvPicPr>
        <p:blipFill>
          <a:blip r:embed="rId7"/>
          <a:stretch>
            <a:fillRect/>
          </a:stretch>
        </p:blipFill>
        <p:spPr>
          <a:xfrm>
            <a:off x="3031508" y="1249945"/>
            <a:ext cx="606044" cy="585030"/>
          </a:xfrm>
          <a:prstGeom prst="rect">
            <a:avLst/>
          </a:prstGeom>
        </p:spPr>
      </p:pic>
      <p:sp>
        <p:nvSpPr>
          <p:cNvPr id="74" name="TextBox 73"/>
          <p:cNvSpPr txBox="1"/>
          <p:nvPr/>
        </p:nvSpPr>
        <p:spPr>
          <a:xfrm>
            <a:off x="5334362" y="1675794"/>
            <a:ext cx="2801280" cy="1107996"/>
          </a:xfrm>
          <a:prstGeom prst="rect">
            <a:avLst/>
          </a:prstGeom>
          <a:noFill/>
        </p:spPr>
        <p:txBody>
          <a:bodyPr wrap="none" lIns="0" tIns="0" rIns="0" bIns="0" rtlCol="0">
            <a:spAutoFit/>
          </a:bodyPr>
          <a:lstStyle/>
          <a:p>
            <a:pPr defTabSz="685711" fontAlgn="auto">
              <a:spcBef>
                <a:spcPts val="0"/>
              </a:spcBef>
              <a:spcAft>
                <a:spcPts val="0"/>
              </a:spcAft>
            </a:pPr>
            <a:r>
              <a:rPr lang="en-US" spc="-52" dirty="0">
                <a:gradFill>
                  <a:gsLst>
                    <a:gs pos="2917">
                      <a:srgbClr val="797A7D"/>
                    </a:gs>
                    <a:gs pos="95000">
                      <a:srgbClr val="797A7D"/>
                    </a:gs>
                  </a:gsLst>
                  <a:lin ang="5400000" scaled="0"/>
                </a:gradFill>
                <a:latin typeface="Segoe UI"/>
              </a:rPr>
              <a:t>Deprecated for use with code</a:t>
            </a:r>
          </a:p>
          <a:p>
            <a:pPr defTabSz="685711" fontAlgn="auto">
              <a:spcBef>
                <a:spcPts val="0"/>
              </a:spcBef>
              <a:spcAft>
                <a:spcPts val="0"/>
              </a:spcAft>
            </a:pPr>
            <a:endParaRPr lang="en-US" spc="-52" dirty="0">
              <a:gradFill>
                <a:gsLst>
                  <a:gs pos="2917">
                    <a:srgbClr val="797A7D"/>
                  </a:gs>
                  <a:gs pos="95000">
                    <a:srgbClr val="797A7D"/>
                  </a:gs>
                </a:gsLst>
                <a:lin ang="5400000" scaled="0"/>
              </a:gradFill>
              <a:latin typeface="Segoe UI"/>
            </a:endParaRPr>
          </a:p>
          <a:p>
            <a:pPr defTabSz="685711" fontAlgn="auto">
              <a:spcBef>
                <a:spcPts val="0"/>
              </a:spcBef>
              <a:spcAft>
                <a:spcPts val="0"/>
              </a:spcAft>
            </a:pPr>
            <a:r>
              <a:rPr lang="en-US" spc="-52" dirty="0">
                <a:gradFill>
                  <a:gsLst>
                    <a:gs pos="2917">
                      <a:srgbClr val="797A7D"/>
                    </a:gs>
                    <a:gs pos="95000">
                      <a:srgbClr val="797A7D"/>
                    </a:gs>
                  </a:gsLst>
                  <a:lin ang="5400000" scaled="0"/>
                </a:gradFill>
                <a:latin typeface="Segoe UI"/>
              </a:rPr>
              <a:t>Should only be used with </a:t>
            </a:r>
          </a:p>
          <a:p>
            <a:pPr defTabSz="685711" fontAlgn="auto">
              <a:spcBef>
                <a:spcPts val="0"/>
              </a:spcBef>
              <a:spcAft>
                <a:spcPts val="0"/>
              </a:spcAft>
            </a:pPr>
            <a:r>
              <a:rPr lang="en-US" spc="-52" dirty="0">
                <a:gradFill>
                  <a:gsLst>
                    <a:gs pos="2917">
                      <a:srgbClr val="797A7D"/>
                    </a:gs>
                    <a:gs pos="95000">
                      <a:srgbClr val="797A7D"/>
                    </a:gs>
                  </a:gsLst>
                  <a:lin ang="5400000" scaled="0"/>
                </a:gradFill>
                <a:latin typeface="Segoe UI"/>
              </a:rPr>
              <a:t>declarative CAML elements</a:t>
            </a:r>
          </a:p>
        </p:txBody>
      </p:sp>
    </p:spTree>
    <p:extLst>
      <p:ext uri="{BB962C8B-B14F-4D97-AF65-F5344CB8AC3E}">
        <p14:creationId xmlns:p14="http://schemas.microsoft.com/office/powerpoint/2010/main" val="36167155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42"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1000"/>
                                        <p:tgtEl>
                                          <p:spTgt spid="20"/>
                                        </p:tgtEl>
                                      </p:cBhvr>
                                    </p:animEffect>
                                    <p:anim calcmode="lin" valueType="num">
                                      <p:cBhvr>
                                        <p:cTn id="11" dur="1000" fill="hold"/>
                                        <p:tgtEl>
                                          <p:spTgt spid="20"/>
                                        </p:tgtEl>
                                        <p:attrNameLst>
                                          <p:attrName>ppt_x</p:attrName>
                                        </p:attrNameLst>
                                      </p:cBhvr>
                                      <p:tavLst>
                                        <p:tav tm="0">
                                          <p:val>
                                            <p:strVal val="#ppt_x"/>
                                          </p:val>
                                        </p:tav>
                                        <p:tav tm="100000">
                                          <p:val>
                                            <p:strVal val="#ppt_x"/>
                                          </p:val>
                                        </p:tav>
                                      </p:tavLst>
                                    </p:anim>
                                    <p:anim calcmode="lin" valueType="num">
                                      <p:cBhvr>
                                        <p:cTn id="12" dur="1000" fill="hold"/>
                                        <p:tgtEl>
                                          <p:spTgt spid="20"/>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fade">
                                      <p:cBhvr>
                                        <p:cTn id="15" dur="1000"/>
                                        <p:tgtEl>
                                          <p:spTgt spid="67"/>
                                        </p:tgtEl>
                                      </p:cBhvr>
                                    </p:animEffect>
                                    <p:anim calcmode="lin" valueType="num">
                                      <p:cBhvr>
                                        <p:cTn id="16" dur="1000" fill="hold"/>
                                        <p:tgtEl>
                                          <p:spTgt spid="67"/>
                                        </p:tgtEl>
                                        <p:attrNameLst>
                                          <p:attrName>ppt_x</p:attrName>
                                        </p:attrNameLst>
                                      </p:cBhvr>
                                      <p:tavLst>
                                        <p:tav tm="0">
                                          <p:val>
                                            <p:strVal val="#ppt_x"/>
                                          </p:val>
                                        </p:tav>
                                        <p:tav tm="100000">
                                          <p:val>
                                            <p:strVal val="#ppt_x"/>
                                          </p:val>
                                        </p:tav>
                                      </p:tavLst>
                                    </p:anim>
                                    <p:anim calcmode="lin" valueType="num">
                                      <p:cBhvr>
                                        <p:cTn id="17" dur="1000" fill="hold"/>
                                        <p:tgtEl>
                                          <p:spTgt spid="67"/>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72"/>
                                        </p:tgtEl>
                                        <p:attrNameLst>
                                          <p:attrName>style.visibility</p:attrName>
                                        </p:attrNameLst>
                                      </p:cBhvr>
                                      <p:to>
                                        <p:strVal val="visible"/>
                                      </p:to>
                                    </p:set>
                                    <p:animEffect transition="in" filter="fade">
                                      <p:cBhvr>
                                        <p:cTn id="20" dur="1000"/>
                                        <p:tgtEl>
                                          <p:spTgt spid="72"/>
                                        </p:tgtEl>
                                      </p:cBhvr>
                                    </p:animEffect>
                                    <p:anim calcmode="lin" valueType="num">
                                      <p:cBhvr>
                                        <p:cTn id="21" dur="1000" fill="hold"/>
                                        <p:tgtEl>
                                          <p:spTgt spid="72"/>
                                        </p:tgtEl>
                                        <p:attrNameLst>
                                          <p:attrName>ppt_x</p:attrName>
                                        </p:attrNameLst>
                                      </p:cBhvr>
                                      <p:tavLst>
                                        <p:tav tm="0">
                                          <p:val>
                                            <p:strVal val="#ppt_x"/>
                                          </p:val>
                                        </p:tav>
                                        <p:tav tm="100000">
                                          <p:val>
                                            <p:strVal val="#ppt_x"/>
                                          </p:val>
                                        </p:tav>
                                      </p:tavLst>
                                    </p:anim>
                                    <p:anim calcmode="lin" valueType="num">
                                      <p:cBhvr>
                                        <p:cTn id="22"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815507" y="1321615"/>
            <a:ext cx="2663782" cy="2142977"/>
          </a:xfrm>
          <a:prstGeom prst="rect">
            <a:avLst/>
          </a:prstGeom>
          <a:solidFill>
            <a:schemeClr val="bg2">
              <a:lumMod val="20000"/>
              <a:lumOff val="80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80989" tIns="34285" rIns="34285" bIns="34285" numCol="1" spcCol="0" rtlCol="0" fromWordArt="0" anchor="t" anchorCtr="0" forceAA="0" compatLnSpc="1">
            <a:prstTxWarp prst="textNoShape">
              <a:avLst/>
            </a:prstTxWarp>
            <a:noAutofit/>
          </a:bodyPr>
          <a:lstStyle/>
          <a:p>
            <a:pPr defTabSz="685513">
              <a:defRPr/>
            </a:pPr>
            <a:r>
              <a:rPr lang="en-US" dirty="0">
                <a:solidFill>
                  <a:srgbClr val="000000">
                    <a:lumMod val="65000"/>
                    <a:lumOff val="35000"/>
                  </a:srgbClr>
                </a:solidFill>
                <a:latin typeface="Segoe UI"/>
                <a:ea typeface="Segoe UI" pitchFamily="34" charset="0"/>
                <a:cs typeface="Segoe UI" pitchFamily="34" charset="0"/>
              </a:rPr>
              <a:t>SharePoint 2013</a:t>
            </a:r>
          </a:p>
        </p:txBody>
      </p:sp>
      <p:sp>
        <p:nvSpPr>
          <p:cNvPr id="2" name="Title 1"/>
          <p:cNvSpPr>
            <a:spLocks noGrp="1"/>
          </p:cNvSpPr>
          <p:nvPr>
            <p:ph type="title"/>
          </p:nvPr>
        </p:nvSpPr>
        <p:spPr/>
        <p:txBody>
          <a:bodyPr/>
          <a:lstStyle/>
          <a:p>
            <a:r>
              <a:rPr lang="en-US" dirty="0"/>
              <a:t>Sandbox Single-Page Application</a:t>
            </a:r>
          </a:p>
        </p:txBody>
      </p:sp>
      <p:pic>
        <p:nvPicPr>
          <p:cNvPr id="3" name="Picture 2"/>
          <p:cNvPicPr>
            <a:picLocks noChangeAspect="1"/>
          </p:cNvPicPr>
          <p:nvPr/>
        </p:nvPicPr>
        <p:blipFill>
          <a:blip r:embed="rId3"/>
          <a:stretch>
            <a:fillRect/>
          </a:stretch>
        </p:blipFill>
        <p:spPr>
          <a:xfrm>
            <a:off x="2546219" y="2051251"/>
            <a:ext cx="443460" cy="420601"/>
          </a:xfrm>
          <a:prstGeom prst="rect">
            <a:avLst/>
          </a:prstGeom>
        </p:spPr>
      </p:pic>
      <p:pic>
        <p:nvPicPr>
          <p:cNvPr id="5" name="Picture 4"/>
          <p:cNvPicPr>
            <a:picLocks noChangeAspect="1"/>
          </p:cNvPicPr>
          <p:nvPr/>
        </p:nvPicPr>
        <p:blipFill>
          <a:blip r:embed="rId4"/>
          <a:stretch>
            <a:fillRect/>
          </a:stretch>
        </p:blipFill>
        <p:spPr>
          <a:xfrm>
            <a:off x="1933196" y="2809347"/>
            <a:ext cx="495506" cy="484230"/>
          </a:xfrm>
          <a:prstGeom prst="rect">
            <a:avLst/>
          </a:prstGeom>
        </p:spPr>
      </p:pic>
      <p:grpSp>
        <p:nvGrpSpPr>
          <p:cNvPr id="9" name="Group 8"/>
          <p:cNvGrpSpPr/>
          <p:nvPr/>
        </p:nvGrpSpPr>
        <p:grpSpPr>
          <a:xfrm>
            <a:off x="2863186" y="2295857"/>
            <a:ext cx="454339" cy="572273"/>
            <a:chOff x="8856725" y="2275112"/>
            <a:chExt cx="605872" cy="763139"/>
          </a:xfrm>
        </p:grpSpPr>
        <p:pic>
          <p:nvPicPr>
            <p:cNvPr id="10" name="Picture 9"/>
            <p:cNvPicPr>
              <a:picLocks noChangeAspect="1"/>
            </p:cNvPicPr>
            <p:nvPr/>
          </p:nvPicPr>
          <p:blipFill>
            <a:blip r:embed="rId5"/>
            <a:stretch>
              <a:fillRect/>
            </a:stretch>
          </p:blipFill>
          <p:spPr>
            <a:xfrm>
              <a:off x="8856725" y="2275112"/>
              <a:ext cx="527111" cy="689388"/>
            </a:xfrm>
            <a:prstGeom prst="rect">
              <a:avLst/>
            </a:prstGeom>
          </p:spPr>
        </p:pic>
        <p:pic>
          <p:nvPicPr>
            <p:cNvPr id="11" name="Picture 10"/>
            <p:cNvPicPr>
              <a:picLocks noChangeAspect="1"/>
            </p:cNvPicPr>
            <p:nvPr/>
          </p:nvPicPr>
          <p:blipFill>
            <a:blip r:embed="rId5"/>
            <a:stretch>
              <a:fillRect/>
            </a:stretch>
          </p:blipFill>
          <p:spPr>
            <a:xfrm>
              <a:off x="8935486" y="2348863"/>
              <a:ext cx="527111" cy="689388"/>
            </a:xfrm>
            <a:prstGeom prst="rect">
              <a:avLst/>
            </a:prstGeom>
          </p:spPr>
        </p:pic>
        <p:sp>
          <p:nvSpPr>
            <p:cNvPr id="12" name="Right Triangle 11"/>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a:defRPr/>
              </a:pPr>
              <a:endParaRPr lang="en-US" sz="165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TextBox 12"/>
            <p:cNvSpPr txBox="1"/>
            <p:nvPr/>
          </p:nvSpPr>
          <p:spPr>
            <a:xfrm>
              <a:off x="9045472" y="2698545"/>
              <a:ext cx="153226" cy="307820"/>
            </a:xfrm>
            <a:prstGeom prst="rect">
              <a:avLst/>
            </a:prstGeom>
            <a:noFill/>
          </p:spPr>
          <p:txBody>
            <a:bodyPr wrap="none" lIns="0" tIns="0" rIns="0" bIns="0" rtlCol="0">
              <a:spAutoFit/>
            </a:bodyPr>
            <a:lstStyle/>
            <a:p>
              <a:pPr defTabSz="685711" fontAlgn="auto">
                <a:spcBef>
                  <a:spcPts val="0"/>
                </a:spcBef>
                <a:spcAft>
                  <a:spcPts val="0"/>
                </a:spcAft>
                <a:defRPr/>
              </a:pPr>
              <a:r>
                <a:rPr lang="fi-FI" sz="1500" spc="-52" dirty="0" err="1">
                  <a:solidFill>
                    <a:srgbClr val="FFFFFF"/>
                  </a:solidFill>
                  <a:effectLst>
                    <a:outerShdw blurRad="50800" dist="38100" dir="2700000" algn="tl" rotWithShape="0">
                      <a:srgbClr val="EB3C00">
                        <a:alpha val="40000"/>
                      </a:srgbClr>
                    </a:outerShdw>
                  </a:effectLst>
                  <a:latin typeface="Segoe UI"/>
                </a:rPr>
                <a:t>js</a:t>
              </a:r>
              <a:endParaRPr lang="en-US" sz="1500" spc="-52" dirty="0">
                <a:solidFill>
                  <a:srgbClr val="FFFFFF"/>
                </a:solidFill>
                <a:effectLst>
                  <a:outerShdw blurRad="50800" dist="38100" dir="2700000" algn="tl" rotWithShape="0">
                    <a:srgbClr val="EB3C00">
                      <a:alpha val="40000"/>
                    </a:srgbClr>
                  </a:outerShdw>
                </a:effectLst>
                <a:latin typeface="Segoe UI"/>
              </a:endParaRPr>
            </a:p>
          </p:txBody>
        </p:sp>
      </p:grpSp>
      <p:pic>
        <p:nvPicPr>
          <p:cNvPr id="14" name="Picture 13"/>
          <p:cNvPicPr>
            <a:picLocks noChangeAspect="1"/>
          </p:cNvPicPr>
          <p:nvPr/>
        </p:nvPicPr>
        <p:blipFill>
          <a:blip r:embed="rId6"/>
          <a:stretch>
            <a:fillRect/>
          </a:stretch>
        </p:blipFill>
        <p:spPr>
          <a:xfrm>
            <a:off x="3852553" y="2838998"/>
            <a:ext cx="2134015" cy="989061"/>
          </a:xfrm>
          <a:prstGeom prst="rect">
            <a:avLst/>
          </a:prstGeom>
          <a:ln>
            <a:solidFill>
              <a:schemeClr val="bg1">
                <a:lumMod val="75000"/>
              </a:schemeClr>
            </a:solidFill>
          </a:ln>
        </p:spPr>
      </p:pic>
      <p:grpSp>
        <p:nvGrpSpPr>
          <p:cNvPr id="15" name="Group 14"/>
          <p:cNvGrpSpPr/>
          <p:nvPr/>
        </p:nvGrpSpPr>
        <p:grpSpPr>
          <a:xfrm>
            <a:off x="5743777" y="3611756"/>
            <a:ext cx="296301" cy="278639"/>
            <a:chOff x="8084830" y="2681919"/>
            <a:chExt cx="900621" cy="846937"/>
          </a:xfrm>
        </p:grpSpPr>
        <p:pic>
          <p:nvPicPr>
            <p:cNvPr id="16" name="Picture 15"/>
            <p:cNvPicPr>
              <a:picLocks noChangeAspect="1"/>
            </p:cNvPicPr>
            <p:nvPr/>
          </p:nvPicPr>
          <p:blipFill>
            <a:blip r:embed="rId7"/>
            <a:stretch>
              <a:fillRect/>
            </a:stretch>
          </p:blipFill>
          <p:spPr>
            <a:xfrm>
              <a:off x="8084830" y="2816307"/>
              <a:ext cx="900621" cy="712549"/>
            </a:xfrm>
            <a:prstGeom prst="rect">
              <a:avLst/>
            </a:prstGeom>
          </p:spPr>
        </p:pic>
        <p:sp>
          <p:nvSpPr>
            <p:cNvPr id="17" name="TextBox 16"/>
            <p:cNvSpPr txBox="1"/>
            <p:nvPr/>
          </p:nvSpPr>
          <p:spPr>
            <a:xfrm>
              <a:off x="8535908" y="2681919"/>
              <a:ext cx="432087" cy="561301"/>
            </a:xfrm>
            <a:prstGeom prst="rect">
              <a:avLst/>
            </a:prstGeom>
            <a:noFill/>
          </p:spPr>
          <p:txBody>
            <a:bodyPr wrap="none" lIns="0" tIns="0" rIns="0" bIns="0" rtlCol="0">
              <a:spAutoFit/>
            </a:bodyPr>
            <a:lstStyle/>
            <a:p>
              <a:pPr defTabSz="685711" fontAlgn="auto">
                <a:spcBef>
                  <a:spcPts val="0"/>
                </a:spcBef>
                <a:spcAft>
                  <a:spcPts val="0"/>
                </a:spcAft>
              </a:pPr>
              <a:r>
                <a:rPr lang="en-US" sz="1200" b="1" spc="-52" dirty="0">
                  <a:ln w="12700">
                    <a:solidFill>
                      <a:srgbClr val="FFFFFF"/>
                    </a:solidFill>
                  </a:ln>
                  <a:solidFill>
                    <a:srgbClr val="33862F"/>
                  </a:solidFill>
                  <a:effectLst>
                    <a:glow rad="76200">
                      <a:srgbClr val="FFFFFF"/>
                    </a:glow>
                  </a:effectLst>
                  <a:latin typeface="Segoe UI"/>
                </a:rPr>
                <a:t>JS</a:t>
              </a:r>
            </a:p>
          </p:txBody>
        </p:sp>
      </p:grpSp>
      <p:grpSp>
        <p:nvGrpSpPr>
          <p:cNvPr id="18" name="Group 96"/>
          <p:cNvGrpSpPr>
            <a:grpSpLocks noChangeAspect="1"/>
          </p:cNvGrpSpPr>
          <p:nvPr/>
        </p:nvGrpSpPr>
        <p:grpSpPr>
          <a:xfrm>
            <a:off x="5619436" y="3483868"/>
            <a:ext cx="559357" cy="556855"/>
            <a:chOff x="9146171" y="2939904"/>
            <a:chExt cx="1131200" cy="1131200"/>
          </a:xfrm>
          <a:solidFill>
            <a:schemeClr val="tx1">
              <a:lumMod val="50000"/>
              <a:lumOff val="50000"/>
            </a:schemeClr>
          </a:solidFill>
        </p:grpSpPr>
        <p:sp>
          <p:nvSpPr>
            <p:cNvPr id="19" name="Circular Arrow 18"/>
            <p:cNvSpPr/>
            <p:nvPr/>
          </p:nvSpPr>
          <p:spPr>
            <a:xfrm>
              <a:off x="9146171" y="2939904"/>
              <a:ext cx="1131200" cy="1131200"/>
            </a:xfrm>
            <a:prstGeom prst="circularArrow">
              <a:avLst>
                <a:gd name="adj1" fmla="val 9476"/>
                <a:gd name="adj2" fmla="val 684342"/>
                <a:gd name="adj3" fmla="val 7853763"/>
                <a:gd name="adj4" fmla="val 20506084"/>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Circular Arrow 19"/>
            <p:cNvSpPr/>
            <p:nvPr/>
          </p:nvSpPr>
          <p:spPr>
            <a:xfrm>
              <a:off x="9146171" y="2939904"/>
              <a:ext cx="1131200" cy="1131200"/>
            </a:xfrm>
            <a:prstGeom prst="circularArrow">
              <a:avLst>
                <a:gd name="adj1" fmla="val 9476"/>
                <a:gd name="adj2" fmla="val 684342"/>
                <a:gd name="adj3" fmla="val 18653763"/>
                <a:gd name="adj4" fmla="val 9263442"/>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Tree>
    <p:extLst>
      <p:ext uri="{BB962C8B-B14F-4D97-AF65-F5344CB8AC3E}">
        <p14:creationId xmlns:p14="http://schemas.microsoft.com/office/powerpoint/2010/main" val="33073701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10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42"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anim calcmode="lin" valueType="num">
                                      <p:cBhvr>
                                        <p:cTn id="11" dur="1000" fill="hold"/>
                                        <p:tgtEl>
                                          <p:spTgt spid="14"/>
                                        </p:tgtEl>
                                        <p:attrNameLst>
                                          <p:attrName>ppt_x</p:attrName>
                                        </p:attrNameLst>
                                      </p:cBhvr>
                                      <p:tavLst>
                                        <p:tav tm="0">
                                          <p:val>
                                            <p:strVal val="#ppt_x"/>
                                          </p:val>
                                        </p:tav>
                                        <p:tav tm="100000">
                                          <p:val>
                                            <p:strVal val="#ppt_x"/>
                                          </p:val>
                                        </p:tav>
                                      </p:tavLst>
                                    </p:anim>
                                    <p:anim calcmode="lin" valueType="num">
                                      <p:cBhvr>
                                        <p:cTn id="12" dur="1000" fill="hold"/>
                                        <p:tgtEl>
                                          <p:spTgt spid="14"/>
                                        </p:tgtEl>
                                        <p:attrNameLst>
                                          <p:attrName>ppt_y</p:attrName>
                                        </p:attrNameLst>
                                      </p:cBhvr>
                                      <p:tavLst>
                                        <p:tav tm="0">
                                          <p:val>
                                            <p:strVal val="#ppt_y+.1"/>
                                          </p:val>
                                        </p:tav>
                                        <p:tav tm="100000">
                                          <p:val>
                                            <p:strVal val="#ppt_y"/>
                                          </p:val>
                                        </p:tav>
                                      </p:tavLst>
                                    </p:anim>
                                  </p:childTnLst>
                                </p:cTn>
                              </p:par>
                              <p:par>
                                <p:cTn id="13" presetID="10" presetClass="entr" presetSubtype="0" fill="hold" nodeType="withEffect">
                                  <p:stCondLst>
                                    <p:cond delay="100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8" presetClass="emph" presetSubtype="0" fill="hold" nodeType="withEffect">
                                  <p:stCondLst>
                                    <p:cond delay="750"/>
                                  </p:stCondLst>
                                  <p:childTnLst>
                                    <p:animRot by="21600000">
                                      <p:cBhvr>
                                        <p:cTn id="17" dur="2000" fill="hold"/>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bwMode="auto">
          <a:xfrm>
            <a:off x="533973" y="1528911"/>
            <a:ext cx="7923676" cy="110156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4" rIns="91427" bIns="45714" numCol="1" rtlCol="0" anchor="ctr" anchorCtr="0" compatLnSpc="1">
            <a:prstTxWarp prst="textNoShape">
              <a:avLst/>
            </a:prstTxWarp>
            <a:normAutofit/>
          </a:bodyPr>
          <a:lstStyle/>
          <a:p>
            <a:pPr algn="l" eaLnBrk="1" hangingPunct="1"/>
            <a:r>
              <a:rPr lang="en-US" altLang="en-US" dirty="0">
                <a:latin typeface="Source Sans Pro" pitchFamily="34" charset="0"/>
              </a:rPr>
              <a:t>DEMO</a:t>
            </a:r>
          </a:p>
        </p:txBody>
      </p:sp>
      <p:sp>
        <p:nvSpPr>
          <p:cNvPr id="2" name="TextBox 1"/>
          <p:cNvSpPr txBox="1"/>
          <p:nvPr/>
        </p:nvSpPr>
        <p:spPr>
          <a:xfrm>
            <a:off x="567661" y="2334373"/>
            <a:ext cx="958917" cy="296107"/>
          </a:xfrm>
          <a:prstGeom prst="rect">
            <a:avLst/>
          </a:prstGeom>
          <a:noFill/>
        </p:spPr>
        <p:txBody>
          <a:bodyPr wrap="none" rtlCol="0">
            <a:spAutoFit/>
          </a:bodyPr>
          <a:lstStyle/>
          <a:p>
            <a:pPr defTabSz="457204" eaLnBrk="1" hangingPunct="1">
              <a:defRPr/>
            </a:pPr>
            <a:r>
              <a:rPr lang="en-US" sz="1324" dirty="0">
                <a:solidFill>
                  <a:schemeClr val="accent2"/>
                </a:solidFill>
                <a:latin typeface="Century Gothic" panose="020B0502020202020204" pitchFamily="34" charset="0"/>
                <a:ea typeface="MS PGothic" pitchFamily="34" charset="-128"/>
              </a:rPr>
              <a:t>Site Page</a:t>
            </a:r>
          </a:p>
        </p:txBody>
      </p:sp>
    </p:spTree>
    <p:extLst>
      <p:ext uri="{BB962C8B-B14F-4D97-AF65-F5344CB8AC3E}">
        <p14:creationId xmlns:p14="http://schemas.microsoft.com/office/powerpoint/2010/main" val="3762772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784" y="1933666"/>
            <a:ext cx="8228433" cy="857128"/>
          </a:xfrm>
        </p:spPr>
        <p:txBody>
          <a:bodyPr>
            <a:normAutofit/>
          </a:bodyPr>
          <a:lstStyle/>
          <a:p>
            <a:pPr algn="l" fontAlgn="auto">
              <a:spcAft>
                <a:spcPts val="0"/>
              </a:spcAft>
              <a:defRPr/>
            </a:pPr>
            <a:r>
              <a:rPr lang="en-US" dirty="0">
                <a:ea typeface="+mj-ea"/>
              </a:rPr>
              <a:t>Add-Ins</a:t>
            </a:r>
          </a:p>
        </p:txBody>
      </p:sp>
    </p:spTree>
    <p:extLst>
      <p:ext uri="{BB962C8B-B14F-4D97-AF65-F5344CB8AC3E}">
        <p14:creationId xmlns:p14="http://schemas.microsoft.com/office/powerpoint/2010/main" val="2103183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SharePoint-Hosted Add-In</a:t>
            </a:r>
          </a:p>
        </p:txBody>
      </p:sp>
      <p:grpSp>
        <p:nvGrpSpPr>
          <p:cNvPr id="3" name="Group 2"/>
          <p:cNvGrpSpPr>
            <a:grpSpLocks noChangeAspect="1"/>
          </p:cNvGrpSpPr>
          <p:nvPr/>
        </p:nvGrpSpPr>
        <p:grpSpPr>
          <a:xfrm>
            <a:off x="1556768" y="2579158"/>
            <a:ext cx="1225724" cy="1135497"/>
            <a:chOff x="1139868" y="4066586"/>
            <a:chExt cx="2223910" cy="2060213"/>
          </a:xfrm>
        </p:grpSpPr>
        <p:pic>
          <p:nvPicPr>
            <p:cNvPr id="4" name="Picture 3"/>
            <p:cNvPicPr>
              <a:picLocks noChangeAspect="1"/>
            </p:cNvPicPr>
            <p:nvPr/>
          </p:nvPicPr>
          <p:blipFill>
            <a:blip r:embed="rId3"/>
            <a:stretch>
              <a:fillRect/>
            </a:stretch>
          </p:blipFill>
          <p:spPr>
            <a:xfrm>
              <a:off x="1139868" y="4066586"/>
              <a:ext cx="1334950" cy="1267414"/>
            </a:xfrm>
            <a:prstGeom prst="rect">
              <a:avLst/>
            </a:prstGeom>
          </p:spPr>
        </p:pic>
        <p:pic>
          <p:nvPicPr>
            <p:cNvPr id="5" name="Picture 4"/>
            <p:cNvPicPr>
              <a:picLocks noChangeAspect="1"/>
            </p:cNvPicPr>
            <p:nvPr/>
          </p:nvPicPr>
          <p:blipFill>
            <a:blip r:embed="rId4"/>
            <a:stretch>
              <a:fillRect/>
            </a:stretch>
          </p:blipFill>
          <p:spPr>
            <a:xfrm>
              <a:off x="2722844" y="5169800"/>
              <a:ext cx="640934" cy="956999"/>
            </a:xfrm>
            <a:prstGeom prst="rect">
              <a:avLst/>
            </a:prstGeom>
          </p:spPr>
        </p:pic>
        <p:pic>
          <p:nvPicPr>
            <p:cNvPr id="6" name="Picture 5"/>
            <p:cNvPicPr>
              <a:picLocks noChangeAspect="1"/>
            </p:cNvPicPr>
            <p:nvPr/>
          </p:nvPicPr>
          <p:blipFill>
            <a:blip r:embed="rId5"/>
            <a:stretch>
              <a:fillRect/>
            </a:stretch>
          </p:blipFill>
          <p:spPr>
            <a:xfrm>
              <a:off x="1625422" y="5341440"/>
              <a:ext cx="963439" cy="699247"/>
            </a:xfrm>
            <a:prstGeom prst="rect">
              <a:avLst/>
            </a:prstGeom>
          </p:spPr>
        </p:pic>
        <p:pic>
          <p:nvPicPr>
            <p:cNvPr id="7" name="Picture 6"/>
            <p:cNvPicPr>
              <a:picLocks noChangeAspect="1"/>
            </p:cNvPicPr>
            <p:nvPr/>
          </p:nvPicPr>
          <p:blipFill>
            <a:blip r:embed="rId6"/>
            <a:stretch>
              <a:fillRect/>
            </a:stretch>
          </p:blipFill>
          <p:spPr>
            <a:xfrm>
              <a:off x="2087010" y="4919651"/>
              <a:ext cx="907928" cy="658958"/>
            </a:xfrm>
            <a:prstGeom prst="rect">
              <a:avLst/>
            </a:prstGeom>
          </p:spPr>
        </p:pic>
      </p:grpSp>
      <p:sp>
        <p:nvSpPr>
          <p:cNvPr id="9" name="Rectangle 8"/>
          <p:cNvSpPr/>
          <p:nvPr/>
        </p:nvSpPr>
        <p:spPr bwMode="auto">
          <a:xfrm>
            <a:off x="3493028" y="1635896"/>
            <a:ext cx="2663782" cy="2142977"/>
          </a:xfrm>
          <a:prstGeom prst="rect">
            <a:avLst/>
          </a:prstGeom>
          <a:solidFill>
            <a:schemeClr val="bg2">
              <a:lumMod val="20000"/>
              <a:lumOff val="80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80989" tIns="34285" rIns="34285" bIns="34285" numCol="1" spcCol="0" rtlCol="0" fromWordArt="0" anchor="t" anchorCtr="0" forceAA="0" compatLnSpc="1">
            <a:prstTxWarp prst="textNoShape">
              <a:avLst/>
            </a:prstTxWarp>
            <a:noAutofit/>
          </a:bodyPr>
          <a:lstStyle/>
          <a:p>
            <a:pPr defTabSz="685513">
              <a:defRPr/>
            </a:pPr>
            <a:r>
              <a:rPr lang="en-US" dirty="0">
                <a:solidFill>
                  <a:srgbClr val="000000">
                    <a:lumMod val="65000"/>
                    <a:lumOff val="35000"/>
                  </a:srgbClr>
                </a:solidFill>
                <a:latin typeface="Segoe UI"/>
                <a:ea typeface="Segoe UI" pitchFamily="34" charset="0"/>
                <a:cs typeface="Segoe UI" pitchFamily="34" charset="0"/>
              </a:rPr>
              <a:t>SharePoint 2013</a:t>
            </a:r>
          </a:p>
        </p:txBody>
      </p:sp>
      <p:grpSp>
        <p:nvGrpSpPr>
          <p:cNvPr id="13" name="Group 12"/>
          <p:cNvGrpSpPr>
            <a:grpSpLocks noChangeAspect="1"/>
          </p:cNvGrpSpPr>
          <p:nvPr/>
        </p:nvGrpSpPr>
        <p:grpSpPr>
          <a:xfrm>
            <a:off x="5380303" y="1447358"/>
            <a:ext cx="1272739" cy="1147452"/>
            <a:chOff x="784636" y="1642899"/>
            <a:chExt cx="2274396" cy="2100062"/>
          </a:xfrm>
        </p:grpSpPr>
        <p:grpSp>
          <p:nvGrpSpPr>
            <p:cNvPr id="22" name="Group 21"/>
            <p:cNvGrpSpPr/>
            <p:nvPr/>
          </p:nvGrpSpPr>
          <p:grpSpPr>
            <a:xfrm>
              <a:off x="1584678" y="1642899"/>
              <a:ext cx="1474354" cy="1159738"/>
              <a:chOff x="3259173" y="2265001"/>
              <a:chExt cx="1474354" cy="1159738"/>
            </a:xfrm>
          </p:grpSpPr>
          <p:pic>
            <p:nvPicPr>
              <p:cNvPr id="29" name="Picture 28"/>
              <p:cNvPicPr>
                <a:picLocks noChangeAspect="1"/>
              </p:cNvPicPr>
              <p:nvPr/>
            </p:nvPicPr>
            <p:blipFill>
              <a:blip r:embed="rId7"/>
              <a:stretch>
                <a:fillRect/>
              </a:stretch>
            </p:blipFill>
            <p:spPr>
              <a:xfrm>
                <a:off x="3259173" y="2493797"/>
                <a:ext cx="465830" cy="863861"/>
              </a:xfrm>
              <a:prstGeom prst="rect">
                <a:avLst/>
              </a:prstGeom>
            </p:spPr>
          </p:pic>
          <p:pic>
            <p:nvPicPr>
              <p:cNvPr id="30" name="Picture 29"/>
              <p:cNvPicPr>
                <a:picLocks noChangeAspect="1"/>
              </p:cNvPicPr>
              <p:nvPr/>
            </p:nvPicPr>
            <p:blipFill>
              <a:blip r:embed="rId7"/>
              <a:stretch>
                <a:fillRect/>
              </a:stretch>
            </p:blipFill>
            <p:spPr>
              <a:xfrm>
                <a:off x="3584595" y="2265001"/>
                <a:ext cx="465830" cy="863861"/>
              </a:xfrm>
              <a:prstGeom prst="rect">
                <a:avLst/>
              </a:prstGeom>
            </p:spPr>
          </p:pic>
          <p:pic>
            <p:nvPicPr>
              <p:cNvPr id="31" name="Picture 30"/>
              <p:cNvPicPr>
                <a:picLocks noChangeAspect="1"/>
              </p:cNvPicPr>
              <p:nvPr/>
            </p:nvPicPr>
            <p:blipFill>
              <a:blip r:embed="rId8"/>
              <a:stretch>
                <a:fillRect/>
              </a:stretch>
            </p:blipFill>
            <p:spPr>
              <a:xfrm>
                <a:off x="3829702" y="2547779"/>
                <a:ext cx="903825" cy="876960"/>
              </a:xfrm>
              <a:prstGeom prst="rect">
                <a:avLst/>
              </a:prstGeom>
            </p:spPr>
          </p:pic>
        </p:grpSp>
        <p:grpSp>
          <p:nvGrpSpPr>
            <p:cNvPr id="23" name="Group 22"/>
            <p:cNvGrpSpPr/>
            <p:nvPr/>
          </p:nvGrpSpPr>
          <p:grpSpPr>
            <a:xfrm>
              <a:off x="1351763" y="2761698"/>
              <a:ext cx="1110204" cy="981263"/>
              <a:chOff x="2552214" y="4019392"/>
              <a:chExt cx="1110204" cy="981263"/>
            </a:xfrm>
          </p:grpSpPr>
          <p:pic>
            <p:nvPicPr>
              <p:cNvPr id="27" name="Picture 26"/>
              <p:cNvPicPr>
                <a:picLocks noChangeAspect="1"/>
              </p:cNvPicPr>
              <p:nvPr/>
            </p:nvPicPr>
            <p:blipFill>
              <a:blip r:embed="rId7"/>
              <a:stretch>
                <a:fillRect/>
              </a:stretch>
            </p:blipFill>
            <p:spPr>
              <a:xfrm>
                <a:off x="2552214" y="4136794"/>
                <a:ext cx="465830" cy="863861"/>
              </a:xfrm>
              <a:prstGeom prst="rect">
                <a:avLst/>
              </a:prstGeom>
            </p:spPr>
          </p:pic>
          <p:pic>
            <p:nvPicPr>
              <p:cNvPr id="28" name="Picture 27"/>
              <p:cNvPicPr>
                <a:picLocks noChangeAspect="1"/>
              </p:cNvPicPr>
              <p:nvPr/>
            </p:nvPicPr>
            <p:blipFill>
              <a:blip r:embed="rId9"/>
              <a:stretch>
                <a:fillRect/>
              </a:stretch>
            </p:blipFill>
            <p:spPr>
              <a:xfrm>
                <a:off x="2855928" y="4019392"/>
                <a:ext cx="806490" cy="904800"/>
              </a:xfrm>
              <a:prstGeom prst="rect">
                <a:avLst/>
              </a:prstGeom>
            </p:spPr>
          </p:pic>
        </p:grpSp>
        <p:grpSp>
          <p:nvGrpSpPr>
            <p:cNvPr id="24" name="Group 23"/>
            <p:cNvGrpSpPr/>
            <p:nvPr/>
          </p:nvGrpSpPr>
          <p:grpSpPr>
            <a:xfrm>
              <a:off x="784636" y="2008184"/>
              <a:ext cx="949310" cy="1066996"/>
              <a:chOff x="1637814" y="2493797"/>
              <a:chExt cx="949310" cy="1066996"/>
            </a:xfrm>
          </p:grpSpPr>
          <p:pic>
            <p:nvPicPr>
              <p:cNvPr id="25" name="Picture 24"/>
              <p:cNvPicPr>
                <a:picLocks noChangeAspect="1"/>
              </p:cNvPicPr>
              <p:nvPr/>
            </p:nvPicPr>
            <p:blipFill>
              <a:blip r:embed="rId7"/>
              <a:stretch>
                <a:fillRect/>
              </a:stretch>
            </p:blipFill>
            <p:spPr>
              <a:xfrm>
                <a:off x="1637814" y="2696932"/>
                <a:ext cx="465830" cy="863861"/>
              </a:xfrm>
              <a:prstGeom prst="rect">
                <a:avLst/>
              </a:prstGeom>
            </p:spPr>
          </p:pic>
          <p:pic>
            <p:nvPicPr>
              <p:cNvPr id="26" name="Picture 25"/>
              <p:cNvPicPr>
                <a:picLocks noChangeAspect="1"/>
              </p:cNvPicPr>
              <p:nvPr/>
            </p:nvPicPr>
            <p:blipFill>
              <a:blip r:embed="rId10"/>
              <a:stretch>
                <a:fillRect/>
              </a:stretch>
            </p:blipFill>
            <p:spPr>
              <a:xfrm>
                <a:off x="1857111" y="2493797"/>
                <a:ext cx="730013" cy="911760"/>
              </a:xfrm>
              <a:prstGeom prst="rect">
                <a:avLst/>
              </a:prstGeom>
            </p:spPr>
          </p:pic>
        </p:grpSp>
      </p:grpSp>
      <p:grpSp>
        <p:nvGrpSpPr>
          <p:cNvPr id="34" name="Group 33"/>
          <p:cNvGrpSpPr/>
          <p:nvPr/>
        </p:nvGrpSpPr>
        <p:grpSpPr>
          <a:xfrm>
            <a:off x="6848531" y="2881241"/>
            <a:ext cx="1049967" cy="659125"/>
            <a:chOff x="10169960" y="3361847"/>
            <a:chExt cx="1400155" cy="878958"/>
          </a:xfrm>
        </p:grpSpPr>
        <p:pic>
          <p:nvPicPr>
            <p:cNvPr id="32" name="Picture 31"/>
            <p:cNvPicPr>
              <a:picLocks noChangeAspect="1"/>
            </p:cNvPicPr>
            <p:nvPr/>
          </p:nvPicPr>
          <p:blipFill>
            <a:blip r:embed="rId11"/>
            <a:stretch>
              <a:fillRect/>
            </a:stretch>
          </p:blipFill>
          <p:spPr>
            <a:xfrm>
              <a:off x="10571003" y="3361847"/>
              <a:ext cx="597915" cy="598560"/>
            </a:xfrm>
            <a:prstGeom prst="rect">
              <a:avLst/>
            </a:prstGeom>
          </p:spPr>
        </p:pic>
        <p:sp>
          <p:nvSpPr>
            <p:cNvPr id="33" name="TextBox 32"/>
            <p:cNvSpPr txBox="1"/>
            <p:nvPr/>
          </p:nvSpPr>
          <p:spPr>
            <a:xfrm>
              <a:off x="10169960" y="3932985"/>
              <a:ext cx="1400155" cy="307820"/>
            </a:xfrm>
            <a:prstGeom prst="rect">
              <a:avLst/>
            </a:prstGeom>
            <a:noFill/>
          </p:spPr>
          <p:txBody>
            <a:bodyPr wrap="none" lIns="0" tIns="0" rIns="0" bIns="0" rtlCol="0">
              <a:spAutoFit/>
            </a:bodyPr>
            <a:lstStyle/>
            <a:p>
              <a:pPr defTabSz="685711" fontAlgn="auto">
                <a:spcBef>
                  <a:spcPts val="0"/>
                </a:spcBef>
                <a:spcAft>
                  <a:spcPts val="0"/>
                </a:spcAft>
                <a:defRPr/>
              </a:pPr>
              <a:r>
                <a:rPr lang="en-US" sz="1500" spc="-52" dirty="0">
                  <a:gradFill>
                    <a:gsLst>
                      <a:gs pos="2917">
                        <a:srgbClr val="797A7D"/>
                      </a:gs>
                      <a:gs pos="95000">
                        <a:srgbClr val="797A7D"/>
                      </a:gs>
                    </a:gsLst>
                    <a:lin ang="5400000" scaled="0"/>
                  </a:gradFill>
                  <a:latin typeface="Segoe UI"/>
                </a:rPr>
                <a:t>Web Services</a:t>
              </a:r>
            </a:p>
          </p:txBody>
        </p:sp>
      </p:grpSp>
      <p:grpSp>
        <p:nvGrpSpPr>
          <p:cNvPr id="39" name="Group 38"/>
          <p:cNvGrpSpPr/>
          <p:nvPr/>
        </p:nvGrpSpPr>
        <p:grpSpPr>
          <a:xfrm>
            <a:off x="3782176" y="2130084"/>
            <a:ext cx="785216" cy="817382"/>
            <a:chOff x="9483895" y="1148235"/>
            <a:chExt cx="1047102" cy="1089997"/>
          </a:xfrm>
        </p:grpSpPr>
        <p:pic>
          <p:nvPicPr>
            <p:cNvPr id="35" name="Picture 34"/>
            <p:cNvPicPr>
              <a:picLocks noChangeAspect="1"/>
            </p:cNvPicPr>
            <p:nvPr/>
          </p:nvPicPr>
          <p:blipFill>
            <a:blip r:embed="rId12"/>
            <a:stretch>
              <a:fillRect/>
            </a:stretch>
          </p:blipFill>
          <p:spPr>
            <a:xfrm>
              <a:off x="9586780" y="1148235"/>
              <a:ext cx="841328" cy="775240"/>
            </a:xfrm>
            <a:prstGeom prst="rect">
              <a:avLst/>
            </a:prstGeom>
          </p:spPr>
        </p:pic>
        <p:sp>
          <p:nvSpPr>
            <p:cNvPr id="36" name="TextBox 35"/>
            <p:cNvSpPr txBox="1"/>
            <p:nvPr/>
          </p:nvSpPr>
          <p:spPr>
            <a:xfrm>
              <a:off x="9483895" y="1930412"/>
              <a:ext cx="1047102" cy="307820"/>
            </a:xfrm>
            <a:prstGeom prst="rect">
              <a:avLst/>
            </a:prstGeom>
            <a:noFill/>
          </p:spPr>
          <p:txBody>
            <a:bodyPr wrap="none" lIns="0" tIns="0" rIns="0" bIns="0" rtlCol="0">
              <a:spAutoFit/>
            </a:bodyPr>
            <a:lstStyle/>
            <a:p>
              <a:pPr algn="ctr" defTabSz="685711" fontAlgn="auto">
                <a:spcBef>
                  <a:spcPts val="0"/>
                </a:spcBef>
                <a:spcAft>
                  <a:spcPts val="0"/>
                </a:spcAft>
                <a:defRPr/>
              </a:pPr>
              <a:r>
                <a:rPr lang="en-US" sz="1500" spc="-52" dirty="0">
                  <a:gradFill>
                    <a:gsLst>
                      <a:gs pos="2917">
                        <a:srgbClr val="797A7D"/>
                      </a:gs>
                      <a:gs pos="95000">
                        <a:srgbClr val="797A7D"/>
                      </a:gs>
                    </a:gsLst>
                    <a:lin ang="5400000" scaled="0"/>
                  </a:gradFill>
                  <a:latin typeface="Segoe UI"/>
                </a:rPr>
                <a:t>Host Web</a:t>
              </a:r>
            </a:p>
          </p:txBody>
        </p:sp>
      </p:grpSp>
      <p:grpSp>
        <p:nvGrpSpPr>
          <p:cNvPr id="42" name="Group 41"/>
          <p:cNvGrpSpPr/>
          <p:nvPr/>
        </p:nvGrpSpPr>
        <p:grpSpPr>
          <a:xfrm>
            <a:off x="4684593" y="2964482"/>
            <a:ext cx="746999" cy="575886"/>
            <a:chOff x="9740239" y="2768131"/>
            <a:chExt cx="996141" cy="767957"/>
          </a:xfrm>
        </p:grpSpPr>
        <p:pic>
          <p:nvPicPr>
            <p:cNvPr id="40" name="Picture 39"/>
            <p:cNvPicPr>
              <a:picLocks noChangeAspect="1"/>
            </p:cNvPicPr>
            <p:nvPr/>
          </p:nvPicPr>
          <p:blipFill>
            <a:blip r:embed="rId13"/>
            <a:stretch>
              <a:fillRect/>
            </a:stretch>
          </p:blipFill>
          <p:spPr>
            <a:xfrm>
              <a:off x="9946303" y="2768131"/>
              <a:ext cx="584010" cy="487200"/>
            </a:xfrm>
            <a:prstGeom prst="rect">
              <a:avLst/>
            </a:prstGeom>
          </p:spPr>
        </p:pic>
        <p:sp>
          <p:nvSpPr>
            <p:cNvPr id="41" name="TextBox 40"/>
            <p:cNvSpPr txBox="1"/>
            <p:nvPr/>
          </p:nvSpPr>
          <p:spPr>
            <a:xfrm>
              <a:off x="9740239" y="3228268"/>
              <a:ext cx="996141" cy="307820"/>
            </a:xfrm>
            <a:prstGeom prst="rect">
              <a:avLst/>
            </a:prstGeom>
            <a:noFill/>
          </p:spPr>
          <p:txBody>
            <a:bodyPr wrap="none" lIns="0" tIns="0" rIns="0" bIns="0" rtlCol="0">
              <a:spAutoFit/>
            </a:bodyPr>
            <a:lstStyle/>
            <a:p>
              <a:pPr algn="ctr" defTabSz="685711" fontAlgn="auto">
                <a:spcBef>
                  <a:spcPts val="0"/>
                </a:spcBef>
                <a:spcAft>
                  <a:spcPts val="0"/>
                </a:spcAft>
                <a:defRPr/>
              </a:pPr>
              <a:r>
                <a:rPr lang="en-US" sz="1500" spc="-52" dirty="0">
                  <a:gradFill>
                    <a:gsLst>
                      <a:gs pos="2917">
                        <a:srgbClr val="797A7D"/>
                      </a:gs>
                      <a:gs pos="95000">
                        <a:srgbClr val="797A7D"/>
                      </a:gs>
                    </a:gsLst>
                    <a:lin ang="5400000" scaled="0"/>
                  </a:gradFill>
                  <a:latin typeface="Segoe UI"/>
                </a:rPr>
                <a:t>App Web</a:t>
              </a:r>
            </a:p>
          </p:txBody>
        </p:sp>
      </p:grpSp>
      <p:cxnSp>
        <p:nvCxnSpPr>
          <p:cNvPr id="43" name="Straight Arrow Connector 42"/>
          <p:cNvCxnSpPr/>
          <p:nvPr/>
        </p:nvCxnSpPr>
        <p:spPr>
          <a:xfrm flipV="1">
            <a:off x="2397331" y="2420758"/>
            <a:ext cx="1382365" cy="442610"/>
          </a:xfrm>
          <a:prstGeom prst="straightConnector1">
            <a:avLst/>
          </a:prstGeom>
          <a:ln w="44450">
            <a:solidFill>
              <a:schemeClr val="tx1">
                <a:alpha val="6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386198" y="2894879"/>
            <a:ext cx="2338955" cy="252028"/>
          </a:xfrm>
          <a:prstGeom prst="straightConnector1">
            <a:avLst/>
          </a:prstGeom>
          <a:ln w="44450">
            <a:solidFill>
              <a:schemeClr val="tx1">
                <a:alpha val="6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338974" y="3108962"/>
            <a:ext cx="1684176" cy="0"/>
          </a:xfrm>
          <a:prstGeom prst="straightConnector1">
            <a:avLst/>
          </a:prstGeom>
          <a:ln w="44450">
            <a:solidFill>
              <a:schemeClr val="tx1">
                <a:alpha val="6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4" name="Elbow Connector 53"/>
          <p:cNvCxnSpPr>
            <a:endCxn id="40" idx="0"/>
          </p:cNvCxnSpPr>
          <p:nvPr/>
        </p:nvCxnSpPr>
        <p:spPr>
          <a:xfrm>
            <a:off x="4490231" y="2420758"/>
            <a:ext cx="567866" cy="543723"/>
          </a:xfrm>
          <a:prstGeom prst="bentConnector2">
            <a:avLst/>
          </a:prstGeom>
          <a:ln w="44450">
            <a:solidFill>
              <a:schemeClr val="tx1">
                <a:alpha val="6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322661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a:t>Agenda</a:t>
            </a:r>
          </a:p>
        </p:txBody>
      </p:sp>
      <p:sp>
        <p:nvSpPr>
          <p:cNvPr id="18435" name="Content Placeholder 2"/>
          <p:cNvSpPr>
            <a:spLocks noGrp="1"/>
          </p:cNvSpPr>
          <p:nvPr>
            <p:ph type="body" idx="1"/>
          </p:nvPr>
        </p:nvSpPr>
        <p:spPr/>
        <p:txBody>
          <a:bodyPr/>
          <a:lstStyle/>
          <a:p>
            <a:pPr marL="0" indent="0">
              <a:buNone/>
            </a:pPr>
            <a:r>
              <a:rPr lang="en-US" altLang="en-US" dirty="0"/>
              <a:t>Dev Tools and Resources</a:t>
            </a:r>
          </a:p>
          <a:p>
            <a:pPr marL="0" indent="0">
              <a:buNone/>
            </a:pPr>
            <a:r>
              <a:rPr lang="en-US" altLang="en-US" dirty="0"/>
              <a:t>Angular 2 Framework</a:t>
            </a:r>
          </a:p>
          <a:p>
            <a:pPr marL="0" indent="0">
              <a:buNone/>
            </a:pPr>
            <a:r>
              <a:rPr lang="en-US" altLang="en-US" dirty="0"/>
              <a:t>Site Pages</a:t>
            </a:r>
          </a:p>
          <a:p>
            <a:pPr marL="0" indent="0">
              <a:buNone/>
            </a:pPr>
            <a:r>
              <a:rPr lang="en-US" altLang="en-US" dirty="0"/>
              <a:t>Add-Ins</a:t>
            </a:r>
          </a:p>
          <a:p>
            <a:pPr marL="0" indent="0">
              <a:buNone/>
            </a:pPr>
            <a:r>
              <a:rPr lang="en-US" altLang="en-US" dirty="0"/>
              <a:t>SharePoint Framework</a:t>
            </a:r>
          </a:p>
        </p:txBody>
      </p:sp>
    </p:spTree>
    <p:extLst>
      <p:ext uri="{BB962C8B-B14F-4D97-AF65-F5344CB8AC3E}">
        <p14:creationId xmlns:p14="http://schemas.microsoft.com/office/powerpoint/2010/main" val="269786560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p:cNvGrpSpPr/>
          <p:nvPr/>
        </p:nvGrpSpPr>
        <p:grpSpPr>
          <a:xfrm>
            <a:off x="5779180" y="1771426"/>
            <a:ext cx="1498932" cy="770108"/>
            <a:chOff x="9088674" y="4951780"/>
            <a:chExt cx="1998859" cy="1026956"/>
          </a:xfrm>
        </p:grpSpPr>
        <p:grpSp>
          <p:nvGrpSpPr>
            <p:cNvPr id="86" name="Group 85"/>
            <p:cNvGrpSpPr/>
            <p:nvPr/>
          </p:nvGrpSpPr>
          <p:grpSpPr>
            <a:xfrm>
              <a:off x="9088674" y="4951780"/>
              <a:ext cx="1998859" cy="1026956"/>
              <a:chOff x="7066818" y="2726778"/>
              <a:chExt cx="1998859" cy="1026956"/>
            </a:xfrm>
          </p:grpSpPr>
          <p:sp>
            <p:nvSpPr>
              <p:cNvPr id="89" name="Rectangle 88"/>
              <p:cNvSpPr/>
              <p:nvPr/>
            </p:nvSpPr>
            <p:spPr bwMode="auto">
              <a:xfrm>
                <a:off x="7066818" y="2726778"/>
                <a:ext cx="1785802" cy="1026956"/>
              </a:xfrm>
              <a:prstGeom prst="rect">
                <a:avLst/>
              </a:prstGeom>
              <a:solidFill>
                <a:schemeClr val="bg2">
                  <a:lumMod val="20000"/>
                  <a:lumOff val="80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4285" tIns="34285" rIns="34285" bIns="34285" numCol="1" spcCol="0" rtlCol="0" fromWordArt="0" anchor="t" anchorCtr="0" forceAA="0" compatLnSpc="1">
                <a:prstTxWarp prst="textNoShape">
                  <a:avLst/>
                </a:prstTxWarp>
                <a:noAutofit/>
              </a:bodyPr>
              <a:lstStyle/>
              <a:p>
                <a:pPr defTabSz="685513">
                  <a:defRPr/>
                </a:pPr>
                <a:r>
                  <a:rPr lang="en-US" sz="1200" dirty="0">
                    <a:solidFill>
                      <a:srgbClr val="000000">
                        <a:lumMod val="65000"/>
                        <a:lumOff val="35000"/>
                      </a:srgbClr>
                    </a:solidFill>
                    <a:latin typeface="Segoe UI"/>
                    <a:ea typeface="Segoe UI" pitchFamily="34" charset="0"/>
                    <a:cs typeface="Segoe UI" pitchFamily="34" charset="0"/>
                  </a:rPr>
                  <a:t>Azure Data Market</a:t>
                </a:r>
              </a:p>
            </p:txBody>
          </p:sp>
          <p:pic>
            <p:nvPicPr>
              <p:cNvPr id="90" name="Picture 89"/>
              <p:cNvPicPr>
                <a:picLocks noChangeAspect="1"/>
              </p:cNvPicPr>
              <p:nvPr/>
            </p:nvPicPr>
            <p:blipFill>
              <a:blip r:embed="rId3"/>
              <a:stretch>
                <a:fillRect/>
              </a:stretch>
            </p:blipFill>
            <p:spPr>
              <a:xfrm>
                <a:off x="8551192" y="3206557"/>
                <a:ext cx="514485" cy="528960"/>
              </a:xfrm>
              <a:prstGeom prst="rect">
                <a:avLst/>
              </a:prstGeom>
            </p:spPr>
          </p:pic>
        </p:grpSp>
        <p:pic>
          <p:nvPicPr>
            <p:cNvPr id="87" name="Picture 86"/>
            <p:cNvPicPr>
              <a:picLocks noChangeAspect="1"/>
            </p:cNvPicPr>
            <p:nvPr/>
          </p:nvPicPr>
          <p:blipFill>
            <a:blip r:embed="rId4"/>
            <a:stretch>
              <a:fillRect/>
            </a:stretch>
          </p:blipFill>
          <p:spPr>
            <a:xfrm>
              <a:off x="9950992" y="5331762"/>
              <a:ext cx="479723" cy="535920"/>
            </a:xfrm>
            <a:prstGeom prst="rect">
              <a:avLst/>
            </a:prstGeom>
          </p:spPr>
        </p:pic>
        <p:pic>
          <p:nvPicPr>
            <p:cNvPr id="88" name="Picture 87"/>
            <p:cNvPicPr>
              <a:picLocks noChangeAspect="1"/>
            </p:cNvPicPr>
            <p:nvPr/>
          </p:nvPicPr>
          <p:blipFill>
            <a:blip r:embed="rId5"/>
            <a:stretch>
              <a:fillRect/>
            </a:stretch>
          </p:blipFill>
          <p:spPr>
            <a:xfrm>
              <a:off x="9279923" y="5332826"/>
              <a:ext cx="597915" cy="598560"/>
            </a:xfrm>
            <a:prstGeom prst="rect">
              <a:avLst/>
            </a:prstGeom>
          </p:spPr>
        </p:pic>
      </p:grpSp>
      <p:sp>
        <p:nvSpPr>
          <p:cNvPr id="2" name="Title 1"/>
          <p:cNvSpPr>
            <a:spLocks noGrp="1"/>
          </p:cNvSpPr>
          <p:nvPr>
            <p:ph type="title"/>
          </p:nvPr>
        </p:nvSpPr>
        <p:spPr/>
        <p:txBody>
          <a:bodyPr/>
          <a:lstStyle/>
          <a:p>
            <a:r>
              <a:rPr lang="en-US" dirty="0"/>
              <a:t>Provider Hosted Add-In (cloud)</a:t>
            </a:r>
          </a:p>
        </p:txBody>
      </p:sp>
      <p:sp>
        <p:nvSpPr>
          <p:cNvPr id="3" name="Rectangle 2"/>
          <p:cNvSpPr/>
          <p:nvPr/>
        </p:nvSpPr>
        <p:spPr bwMode="auto">
          <a:xfrm>
            <a:off x="5562600" y="2724150"/>
            <a:ext cx="2275684" cy="1674290"/>
          </a:xfrm>
          <a:prstGeom prst="rect">
            <a:avLst/>
          </a:prstGeom>
          <a:solidFill>
            <a:schemeClr val="bg2">
              <a:lumMod val="20000"/>
              <a:lumOff val="80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80989" tIns="34285" rIns="34285" bIns="34285" numCol="1" spcCol="0" rtlCol="0" fromWordArt="0" anchor="t" anchorCtr="0" forceAA="0" compatLnSpc="1">
            <a:prstTxWarp prst="textNoShape">
              <a:avLst/>
            </a:prstTxWarp>
            <a:noAutofit/>
          </a:bodyPr>
          <a:lstStyle/>
          <a:p>
            <a:pPr defTabSz="685513">
              <a:defRPr/>
            </a:pPr>
            <a:r>
              <a:rPr lang="en-US" sz="1500" dirty="0">
                <a:solidFill>
                  <a:srgbClr val="000000">
                    <a:lumMod val="65000"/>
                    <a:lumOff val="35000"/>
                  </a:srgbClr>
                </a:solidFill>
                <a:latin typeface="Segoe UI"/>
                <a:ea typeface="Segoe UI" pitchFamily="34" charset="0"/>
                <a:cs typeface="Segoe UI" pitchFamily="34" charset="0"/>
              </a:rPr>
              <a:t>SharePoint Online</a:t>
            </a:r>
          </a:p>
        </p:txBody>
      </p:sp>
      <p:grpSp>
        <p:nvGrpSpPr>
          <p:cNvPr id="15" name="Group 14"/>
          <p:cNvGrpSpPr/>
          <p:nvPr/>
        </p:nvGrpSpPr>
        <p:grpSpPr>
          <a:xfrm>
            <a:off x="5794667" y="3146336"/>
            <a:ext cx="700705" cy="708840"/>
            <a:chOff x="9460563" y="1148235"/>
            <a:chExt cx="1093763" cy="1106459"/>
          </a:xfrm>
        </p:grpSpPr>
        <p:pic>
          <p:nvPicPr>
            <p:cNvPr id="16" name="Picture 15"/>
            <p:cNvPicPr>
              <a:picLocks noChangeAspect="1"/>
            </p:cNvPicPr>
            <p:nvPr/>
          </p:nvPicPr>
          <p:blipFill>
            <a:blip r:embed="rId6"/>
            <a:stretch>
              <a:fillRect/>
            </a:stretch>
          </p:blipFill>
          <p:spPr>
            <a:xfrm>
              <a:off x="9586780" y="1148235"/>
              <a:ext cx="841328" cy="775240"/>
            </a:xfrm>
            <a:prstGeom prst="rect">
              <a:avLst/>
            </a:prstGeom>
          </p:spPr>
        </p:pic>
        <p:sp>
          <p:nvSpPr>
            <p:cNvPr id="17" name="TextBox 16"/>
            <p:cNvSpPr txBox="1"/>
            <p:nvPr/>
          </p:nvSpPr>
          <p:spPr>
            <a:xfrm>
              <a:off x="9460563" y="1930410"/>
              <a:ext cx="1093763" cy="324284"/>
            </a:xfrm>
            <a:prstGeom prst="rect">
              <a:avLst/>
            </a:prstGeom>
            <a:noFill/>
          </p:spPr>
          <p:txBody>
            <a:bodyPr wrap="none" lIns="0" tIns="0" rIns="0" bIns="0" rtlCol="0">
              <a:spAutoFit/>
            </a:bodyPr>
            <a:lstStyle/>
            <a:p>
              <a:pPr algn="ctr" defTabSz="685711" fontAlgn="auto">
                <a:spcBef>
                  <a:spcPts val="0"/>
                </a:spcBef>
                <a:spcAft>
                  <a:spcPts val="0"/>
                </a:spcAft>
                <a:defRPr/>
              </a:pPr>
              <a:r>
                <a:rPr lang="en-US" sz="1350" spc="-52" dirty="0">
                  <a:gradFill>
                    <a:gsLst>
                      <a:gs pos="2917">
                        <a:srgbClr val="797A7D"/>
                      </a:gs>
                      <a:gs pos="95000">
                        <a:srgbClr val="797A7D"/>
                      </a:gs>
                    </a:gsLst>
                    <a:lin ang="5400000" scaled="0"/>
                  </a:gradFill>
                  <a:latin typeface="Segoe UI"/>
                </a:rPr>
                <a:t>Host Web</a:t>
              </a:r>
            </a:p>
          </p:txBody>
        </p:sp>
      </p:grpSp>
      <p:grpSp>
        <p:nvGrpSpPr>
          <p:cNvPr id="18" name="Group 17"/>
          <p:cNvGrpSpPr/>
          <p:nvPr/>
        </p:nvGrpSpPr>
        <p:grpSpPr>
          <a:xfrm>
            <a:off x="6567593" y="3859165"/>
            <a:ext cx="664093" cy="502529"/>
            <a:chOff x="9720004" y="2768131"/>
            <a:chExt cx="1036613" cy="784420"/>
          </a:xfrm>
        </p:grpSpPr>
        <p:pic>
          <p:nvPicPr>
            <p:cNvPr id="19" name="Picture 18"/>
            <p:cNvPicPr>
              <a:picLocks noChangeAspect="1"/>
            </p:cNvPicPr>
            <p:nvPr/>
          </p:nvPicPr>
          <p:blipFill>
            <a:blip r:embed="rId7"/>
            <a:stretch>
              <a:fillRect/>
            </a:stretch>
          </p:blipFill>
          <p:spPr>
            <a:xfrm>
              <a:off x="9946303" y="2768131"/>
              <a:ext cx="584010" cy="487200"/>
            </a:xfrm>
            <a:prstGeom prst="rect">
              <a:avLst/>
            </a:prstGeom>
          </p:spPr>
        </p:pic>
        <p:sp>
          <p:nvSpPr>
            <p:cNvPr id="20" name="TextBox 19"/>
            <p:cNvSpPr txBox="1"/>
            <p:nvPr/>
          </p:nvSpPr>
          <p:spPr>
            <a:xfrm>
              <a:off x="9720004" y="3228267"/>
              <a:ext cx="1036613" cy="324284"/>
            </a:xfrm>
            <a:prstGeom prst="rect">
              <a:avLst/>
            </a:prstGeom>
            <a:noFill/>
          </p:spPr>
          <p:txBody>
            <a:bodyPr wrap="none" lIns="0" tIns="0" rIns="0" bIns="0" rtlCol="0">
              <a:spAutoFit/>
            </a:bodyPr>
            <a:lstStyle/>
            <a:p>
              <a:pPr algn="ctr" defTabSz="685711" fontAlgn="auto">
                <a:spcBef>
                  <a:spcPts val="0"/>
                </a:spcBef>
                <a:spcAft>
                  <a:spcPts val="0"/>
                </a:spcAft>
                <a:defRPr/>
              </a:pPr>
              <a:r>
                <a:rPr lang="en-US" sz="1350" spc="-52" dirty="0">
                  <a:gradFill>
                    <a:gsLst>
                      <a:gs pos="2917">
                        <a:srgbClr val="797A7D"/>
                      </a:gs>
                      <a:gs pos="95000">
                        <a:srgbClr val="797A7D"/>
                      </a:gs>
                    </a:gsLst>
                    <a:lin ang="5400000" scaled="0"/>
                  </a:gradFill>
                  <a:latin typeface="Segoe UI"/>
                </a:rPr>
                <a:t>App Web</a:t>
              </a:r>
            </a:p>
          </p:txBody>
        </p:sp>
      </p:grpSp>
      <p:cxnSp>
        <p:nvCxnSpPr>
          <p:cNvPr id="21" name="Elbow Connector 20"/>
          <p:cNvCxnSpPr>
            <a:endCxn id="19" idx="0"/>
          </p:cNvCxnSpPr>
          <p:nvPr/>
        </p:nvCxnSpPr>
        <p:spPr>
          <a:xfrm>
            <a:off x="6414517" y="3394660"/>
            <a:ext cx="485131" cy="464505"/>
          </a:xfrm>
          <a:prstGeom prst="bentConnector2">
            <a:avLst/>
          </a:prstGeom>
          <a:ln w="44450">
            <a:solidFill>
              <a:schemeClr val="tx1">
                <a:alpha val="6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1609680" y="1475228"/>
            <a:ext cx="2275684" cy="1674290"/>
            <a:chOff x="1656544" y="3180968"/>
            <a:chExt cx="3034675" cy="2232704"/>
          </a:xfrm>
        </p:grpSpPr>
        <p:sp>
          <p:nvSpPr>
            <p:cNvPr id="24" name="Rectangle 23"/>
            <p:cNvSpPr/>
            <p:nvPr/>
          </p:nvSpPr>
          <p:spPr bwMode="auto">
            <a:xfrm>
              <a:off x="1656544" y="3180968"/>
              <a:ext cx="3034675" cy="2232704"/>
            </a:xfrm>
            <a:prstGeom prst="rect">
              <a:avLst/>
            </a:prstGeom>
            <a:solidFill>
              <a:schemeClr val="bg2">
                <a:lumMod val="20000"/>
                <a:lumOff val="80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80989" tIns="34285" rIns="34285" bIns="34285" numCol="1" spcCol="0" rtlCol="0" fromWordArt="0" anchor="t" anchorCtr="0" forceAA="0" compatLnSpc="1">
              <a:prstTxWarp prst="textNoShape">
                <a:avLst/>
              </a:prstTxWarp>
              <a:noAutofit/>
            </a:bodyPr>
            <a:lstStyle/>
            <a:p>
              <a:pPr defTabSz="685513">
                <a:defRPr/>
              </a:pPr>
              <a:r>
                <a:rPr lang="en-US" sz="1500" dirty="0">
                  <a:solidFill>
                    <a:srgbClr val="000000">
                      <a:lumMod val="65000"/>
                      <a:lumOff val="35000"/>
                    </a:srgbClr>
                  </a:solidFill>
                  <a:latin typeface="Segoe UI"/>
                  <a:ea typeface="Segoe UI" pitchFamily="34" charset="0"/>
                  <a:cs typeface="Segoe UI" pitchFamily="34" charset="0"/>
                </a:rPr>
                <a:t>Azure Web Sites</a:t>
              </a:r>
            </a:p>
          </p:txBody>
        </p:sp>
        <p:grpSp>
          <p:nvGrpSpPr>
            <p:cNvPr id="59" name="Group 58"/>
            <p:cNvGrpSpPr/>
            <p:nvPr/>
          </p:nvGrpSpPr>
          <p:grpSpPr>
            <a:xfrm>
              <a:off x="2154624" y="4057920"/>
              <a:ext cx="2038514" cy="1120320"/>
              <a:chOff x="1929148" y="3558828"/>
              <a:chExt cx="2038514" cy="1120320"/>
            </a:xfrm>
          </p:grpSpPr>
          <p:grpSp>
            <p:nvGrpSpPr>
              <p:cNvPr id="31" name="Group 30"/>
              <p:cNvGrpSpPr/>
              <p:nvPr/>
            </p:nvGrpSpPr>
            <p:grpSpPr>
              <a:xfrm>
                <a:off x="3082467" y="3573039"/>
                <a:ext cx="885195" cy="761294"/>
                <a:chOff x="7956376" y="6096598"/>
                <a:chExt cx="885320" cy="761402"/>
              </a:xfrm>
            </p:grpSpPr>
            <p:sp>
              <p:nvSpPr>
                <p:cNvPr id="32" name="Arc 31"/>
                <p:cNvSpPr/>
                <p:nvPr/>
              </p:nvSpPr>
              <p:spPr>
                <a:xfrm rot="16200000">
                  <a:off x="8018335" y="6034639"/>
                  <a:ext cx="761402" cy="885320"/>
                </a:xfrm>
                <a:prstGeom prst="arc">
                  <a:avLst>
                    <a:gd name="adj1" fmla="val 2097834"/>
                    <a:gd name="adj2" fmla="val 366333"/>
                  </a:avLst>
                </a:prstGeom>
                <a:ln w="41275">
                  <a:solidFill>
                    <a:schemeClr val="tx1">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defTabSz="685711" fontAlgn="auto">
                    <a:spcBef>
                      <a:spcPts val="0"/>
                    </a:spcBef>
                    <a:spcAft>
                      <a:spcPts val="0"/>
                    </a:spcAft>
                    <a:defRPr/>
                  </a:pPr>
                  <a:endParaRPr lang="en-US" sz="1350">
                    <a:solidFill>
                      <a:srgbClr val="000000"/>
                    </a:solidFill>
                    <a:latin typeface="Segoe UI Light" panose="020B0502040204020203" pitchFamily="34" charset="0"/>
                    <a:cs typeface="Segoe UI Light" panose="020B0502040204020203" pitchFamily="34" charset="0"/>
                  </a:endParaRPr>
                </a:p>
              </p:txBody>
            </p:sp>
            <p:pic>
              <p:nvPicPr>
                <p:cNvPr id="33" name="Picture 32"/>
                <p:cNvPicPr>
                  <a:picLocks noChangeAspect="1"/>
                </p:cNvPicPr>
                <p:nvPr/>
              </p:nvPicPr>
              <p:blipFill>
                <a:blip r:embed="rId8"/>
                <a:stretch>
                  <a:fillRect/>
                </a:stretch>
              </p:blipFill>
              <p:spPr>
                <a:xfrm>
                  <a:off x="8025412" y="6179037"/>
                  <a:ext cx="713910" cy="636559"/>
                </a:xfrm>
                <a:prstGeom prst="rect">
                  <a:avLst/>
                </a:prstGeom>
              </p:spPr>
            </p:pic>
          </p:grpSp>
          <p:grpSp>
            <p:nvGrpSpPr>
              <p:cNvPr id="34" name="Group 33"/>
              <p:cNvGrpSpPr>
                <a:grpSpLocks noChangeAspect="1"/>
              </p:cNvGrpSpPr>
              <p:nvPr/>
            </p:nvGrpSpPr>
            <p:grpSpPr>
              <a:xfrm>
                <a:off x="1929148" y="4146210"/>
                <a:ext cx="397077" cy="504000"/>
                <a:chOff x="6278801" y="2244912"/>
                <a:chExt cx="605042" cy="767962"/>
              </a:xfrm>
            </p:grpSpPr>
            <p:pic>
              <p:nvPicPr>
                <p:cNvPr id="35" name="Picture 34"/>
                <p:cNvPicPr>
                  <a:picLocks noChangeAspect="1"/>
                </p:cNvPicPr>
                <p:nvPr/>
              </p:nvPicPr>
              <p:blipFill>
                <a:blip r:embed="rId9"/>
                <a:stretch>
                  <a:fillRect/>
                </a:stretch>
              </p:blipFill>
              <p:spPr>
                <a:xfrm>
                  <a:off x="6278801" y="2244912"/>
                  <a:ext cx="527111" cy="689388"/>
                </a:xfrm>
                <a:prstGeom prst="rect">
                  <a:avLst/>
                </a:prstGeom>
              </p:spPr>
            </p:pic>
            <p:pic>
              <p:nvPicPr>
                <p:cNvPr id="36" name="Picture 35"/>
                <p:cNvPicPr>
                  <a:picLocks noChangeAspect="1"/>
                </p:cNvPicPr>
                <p:nvPr/>
              </p:nvPicPr>
              <p:blipFill>
                <a:blip r:embed="rId9"/>
                <a:stretch>
                  <a:fillRect/>
                </a:stretch>
              </p:blipFill>
              <p:spPr>
                <a:xfrm>
                  <a:off x="6356732" y="2323486"/>
                  <a:ext cx="527111" cy="689388"/>
                </a:xfrm>
                <a:prstGeom prst="rect">
                  <a:avLst/>
                </a:prstGeom>
              </p:spPr>
            </p:pic>
            <p:sp>
              <p:nvSpPr>
                <p:cNvPr id="37" name="Right Triangle 36"/>
                <p:cNvSpPr/>
                <p:nvPr/>
              </p:nvSpPr>
              <p:spPr bwMode="auto">
                <a:xfrm>
                  <a:off x="6400103" y="2347895"/>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a:defRPr/>
                  </a:pPr>
                  <a:endParaRPr lang="en-US" sz="1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TextBox 37"/>
                <p:cNvSpPr txBox="1"/>
                <p:nvPr/>
              </p:nvSpPr>
              <p:spPr>
                <a:xfrm>
                  <a:off x="6422020" y="2719460"/>
                  <a:ext cx="320900" cy="257971"/>
                </a:xfrm>
                <a:prstGeom prst="rect">
                  <a:avLst/>
                </a:prstGeom>
                <a:noFill/>
              </p:spPr>
              <p:txBody>
                <a:bodyPr wrap="none" lIns="0" tIns="0" rIns="0" bIns="0" rtlCol="0">
                  <a:spAutoFit/>
                </a:bodyPr>
                <a:lstStyle/>
                <a:p>
                  <a:pPr defTabSz="685711" fontAlgn="auto">
                    <a:spcBef>
                      <a:spcPts val="0"/>
                    </a:spcBef>
                    <a:spcAft>
                      <a:spcPts val="0"/>
                    </a:spcAft>
                    <a:defRPr/>
                  </a:pPr>
                  <a:r>
                    <a:rPr lang="fi-FI" sz="825" spc="-52" dirty="0">
                      <a:solidFill>
                        <a:srgbClr val="FFFFFF"/>
                      </a:solidFill>
                      <a:effectLst>
                        <a:outerShdw blurRad="50800" dist="38100" dir="2700000" algn="tl" rotWithShape="0">
                          <a:srgbClr val="EB3C00">
                            <a:alpha val="40000"/>
                          </a:srgbClr>
                        </a:outerShdw>
                      </a:effectLst>
                      <a:latin typeface="Segoe UI"/>
                    </a:rPr>
                    <a:t>CSS</a:t>
                  </a:r>
                  <a:endParaRPr lang="en-US" sz="825" spc="-52" dirty="0">
                    <a:solidFill>
                      <a:srgbClr val="FFFFFF"/>
                    </a:solidFill>
                    <a:effectLst>
                      <a:outerShdw blurRad="50800" dist="38100" dir="2700000" algn="tl" rotWithShape="0">
                        <a:srgbClr val="EB3C00">
                          <a:alpha val="40000"/>
                        </a:srgbClr>
                      </a:outerShdw>
                    </a:effectLst>
                    <a:latin typeface="Segoe UI"/>
                  </a:endParaRPr>
                </a:p>
              </p:txBody>
            </p:sp>
          </p:grpSp>
          <p:grpSp>
            <p:nvGrpSpPr>
              <p:cNvPr id="39" name="Group 38"/>
              <p:cNvGrpSpPr>
                <a:grpSpLocks noChangeAspect="1"/>
              </p:cNvGrpSpPr>
              <p:nvPr/>
            </p:nvGrpSpPr>
            <p:grpSpPr>
              <a:xfrm>
                <a:off x="2160143" y="3845503"/>
                <a:ext cx="400137" cy="504000"/>
                <a:chOff x="6926384" y="2275112"/>
                <a:chExt cx="605872" cy="763139"/>
              </a:xfrm>
            </p:grpSpPr>
            <p:pic>
              <p:nvPicPr>
                <p:cNvPr id="40" name="Picture 39"/>
                <p:cNvPicPr>
                  <a:picLocks noChangeAspect="1"/>
                </p:cNvPicPr>
                <p:nvPr/>
              </p:nvPicPr>
              <p:blipFill>
                <a:blip r:embed="rId9"/>
                <a:stretch>
                  <a:fillRect/>
                </a:stretch>
              </p:blipFill>
              <p:spPr>
                <a:xfrm>
                  <a:off x="6926384" y="2275112"/>
                  <a:ext cx="527111" cy="689388"/>
                </a:xfrm>
                <a:prstGeom prst="rect">
                  <a:avLst/>
                </a:prstGeom>
              </p:spPr>
            </p:pic>
            <p:pic>
              <p:nvPicPr>
                <p:cNvPr id="41" name="Picture 40"/>
                <p:cNvPicPr>
                  <a:picLocks noChangeAspect="1"/>
                </p:cNvPicPr>
                <p:nvPr/>
              </p:nvPicPr>
              <p:blipFill>
                <a:blip r:embed="rId9"/>
                <a:stretch>
                  <a:fillRect/>
                </a:stretch>
              </p:blipFill>
              <p:spPr>
                <a:xfrm>
                  <a:off x="7005145" y="2348863"/>
                  <a:ext cx="527111" cy="689388"/>
                </a:xfrm>
                <a:prstGeom prst="rect">
                  <a:avLst/>
                </a:prstGeom>
              </p:spPr>
            </p:pic>
            <p:sp>
              <p:nvSpPr>
                <p:cNvPr id="42" name="Right Triangle 41"/>
                <p:cNvSpPr/>
                <p:nvPr/>
              </p:nvSpPr>
              <p:spPr bwMode="auto">
                <a:xfrm>
                  <a:off x="7048516" y="2373272"/>
                  <a:ext cx="440367" cy="62613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a:defRPr/>
                  </a:pPr>
                  <a:endParaRPr lang="en-US" sz="1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3" name="TextBox 42"/>
                <p:cNvSpPr txBox="1"/>
                <p:nvPr/>
              </p:nvSpPr>
              <p:spPr>
                <a:xfrm>
                  <a:off x="7070434" y="2744835"/>
                  <a:ext cx="331830" cy="256350"/>
                </a:xfrm>
                <a:prstGeom prst="rect">
                  <a:avLst/>
                </a:prstGeom>
                <a:noFill/>
              </p:spPr>
              <p:txBody>
                <a:bodyPr wrap="none" lIns="0" tIns="0" rIns="0" bIns="0" rtlCol="0">
                  <a:spAutoFit/>
                </a:bodyPr>
                <a:lstStyle/>
                <a:p>
                  <a:pPr defTabSz="685711" fontAlgn="auto">
                    <a:spcBef>
                      <a:spcPts val="0"/>
                    </a:spcBef>
                    <a:spcAft>
                      <a:spcPts val="0"/>
                    </a:spcAft>
                    <a:defRPr/>
                  </a:pPr>
                  <a:r>
                    <a:rPr lang="fi-FI" sz="825" spc="-52" dirty="0">
                      <a:solidFill>
                        <a:srgbClr val="FFFFFF"/>
                      </a:solidFill>
                      <a:effectLst>
                        <a:outerShdw blurRad="50800" dist="38100" dir="2700000" algn="tl" rotWithShape="0">
                          <a:srgbClr val="EB3C00">
                            <a:alpha val="40000"/>
                          </a:srgbClr>
                        </a:outerShdw>
                      </a:effectLst>
                      <a:latin typeface="Segoe UI"/>
                    </a:rPr>
                    <a:t>png</a:t>
                  </a:r>
                  <a:endParaRPr lang="en-US" sz="825" spc="-52" dirty="0">
                    <a:solidFill>
                      <a:srgbClr val="FFFFFF"/>
                    </a:solidFill>
                    <a:effectLst>
                      <a:outerShdw blurRad="50800" dist="38100" dir="2700000" algn="tl" rotWithShape="0">
                        <a:srgbClr val="EB3C00">
                          <a:alpha val="40000"/>
                        </a:srgbClr>
                      </a:outerShdw>
                    </a:effectLst>
                    <a:latin typeface="Segoe UI"/>
                  </a:endParaRPr>
                </a:p>
              </p:txBody>
            </p:sp>
          </p:grpSp>
          <p:grpSp>
            <p:nvGrpSpPr>
              <p:cNvPr id="44" name="Group 43"/>
              <p:cNvGrpSpPr>
                <a:grpSpLocks noChangeAspect="1"/>
              </p:cNvGrpSpPr>
              <p:nvPr/>
            </p:nvGrpSpPr>
            <p:grpSpPr>
              <a:xfrm>
                <a:off x="1940507" y="3558828"/>
                <a:ext cx="400137" cy="504000"/>
                <a:chOff x="7583233" y="2275112"/>
                <a:chExt cx="605872" cy="763139"/>
              </a:xfrm>
            </p:grpSpPr>
            <p:pic>
              <p:nvPicPr>
                <p:cNvPr id="45" name="Picture 44"/>
                <p:cNvPicPr>
                  <a:picLocks noChangeAspect="1"/>
                </p:cNvPicPr>
                <p:nvPr/>
              </p:nvPicPr>
              <p:blipFill>
                <a:blip r:embed="rId9"/>
                <a:stretch>
                  <a:fillRect/>
                </a:stretch>
              </p:blipFill>
              <p:spPr>
                <a:xfrm>
                  <a:off x="7583233" y="2275112"/>
                  <a:ext cx="527111" cy="689388"/>
                </a:xfrm>
                <a:prstGeom prst="rect">
                  <a:avLst/>
                </a:prstGeom>
              </p:spPr>
            </p:pic>
            <p:pic>
              <p:nvPicPr>
                <p:cNvPr id="46" name="Picture 45"/>
                <p:cNvPicPr>
                  <a:picLocks noChangeAspect="1"/>
                </p:cNvPicPr>
                <p:nvPr/>
              </p:nvPicPr>
              <p:blipFill>
                <a:blip r:embed="rId9"/>
                <a:stretch>
                  <a:fillRect/>
                </a:stretch>
              </p:blipFill>
              <p:spPr>
                <a:xfrm>
                  <a:off x="7661994" y="2348863"/>
                  <a:ext cx="527111" cy="689388"/>
                </a:xfrm>
                <a:prstGeom prst="rect">
                  <a:avLst/>
                </a:prstGeom>
              </p:spPr>
            </p:pic>
            <p:sp>
              <p:nvSpPr>
                <p:cNvPr id="47" name="Right Triangle 46"/>
                <p:cNvSpPr/>
                <p:nvPr/>
              </p:nvSpPr>
              <p:spPr bwMode="auto">
                <a:xfrm>
                  <a:off x="7705365" y="2373272"/>
                  <a:ext cx="440367" cy="626130"/>
                </a:xfrm>
                <a:prstGeom prst="rtTriangl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a:defRPr/>
                  </a:pPr>
                  <a:endParaRPr lang="en-US" sz="1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TextBox 47"/>
                <p:cNvSpPr txBox="1"/>
                <p:nvPr/>
              </p:nvSpPr>
              <p:spPr>
                <a:xfrm>
                  <a:off x="7727283" y="2744835"/>
                  <a:ext cx="370154" cy="256350"/>
                </a:xfrm>
                <a:prstGeom prst="rect">
                  <a:avLst/>
                </a:prstGeom>
                <a:noFill/>
              </p:spPr>
              <p:txBody>
                <a:bodyPr wrap="none" lIns="0" tIns="0" rIns="0" bIns="0" rtlCol="0">
                  <a:spAutoFit/>
                </a:bodyPr>
                <a:lstStyle/>
                <a:p>
                  <a:pPr defTabSz="685711" fontAlgn="auto">
                    <a:spcBef>
                      <a:spcPts val="0"/>
                    </a:spcBef>
                    <a:spcAft>
                      <a:spcPts val="0"/>
                    </a:spcAft>
                    <a:defRPr/>
                  </a:pPr>
                  <a:r>
                    <a:rPr lang="fi-FI" sz="825" spc="-52" dirty="0" err="1">
                      <a:solidFill>
                        <a:srgbClr val="FFFFFF"/>
                      </a:solidFill>
                      <a:effectLst>
                        <a:outerShdw blurRad="50800" dist="38100" dir="2700000" algn="tl" rotWithShape="0">
                          <a:srgbClr val="EB3C00">
                            <a:alpha val="40000"/>
                          </a:srgbClr>
                        </a:outerShdw>
                      </a:effectLst>
                      <a:latin typeface="Segoe UI"/>
                    </a:rPr>
                    <a:t>aspx</a:t>
                  </a:r>
                  <a:endParaRPr lang="en-US" sz="825" spc="-52" dirty="0">
                    <a:solidFill>
                      <a:srgbClr val="FFFFFF"/>
                    </a:solidFill>
                    <a:effectLst>
                      <a:outerShdw blurRad="50800" dist="38100" dir="2700000" algn="tl" rotWithShape="0">
                        <a:srgbClr val="EB3C00">
                          <a:alpha val="40000"/>
                        </a:srgbClr>
                      </a:outerShdw>
                    </a:effectLst>
                    <a:latin typeface="Segoe UI"/>
                  </a:endParaRPr>
                </a:p>
              </p:txBody>
            </p:sp>
          </p:grpSp>
          <p:grpSp>
            <p:nvGrpSpPr>
              <p:cNvPr id="49" name="Group 48"/>
              <p:cNvGrpSpPr>
                <a:grpSpLocks noChangeAspect="1"/>
              </p:cNvGrpSpPr>
              <p:nvPr/>
            </p:nvGrpSpPr>
            <p:grpSpPr>
              <a:xfrm>
                <a:off x="2618857" y="3788428"/>
                <a:ext cx="409562" cy="504000"/>
                <a:chOff x="8228898" y="2273094"/>
                <a:chExt cx="621781" cy="765157"/>
              </a:xfrm>
            </p:grpSpPr>
            <p:pic>
              <p:nvPicPr>
                <p:cNvPr id="50" name="Picture 49"/>
                <p:cNvPicPr>
                  <a:picLocks noChangeAspect="1"/>
                </p:cNvPicPr>
                <p:nvPr/>
              </p:nvPicPr>
              <p:blipFill>
                <a:blip r:embed="rId9"/>
                <a:stretch>
                  <a:fillRect/>
                </a:stretch>
              </p:blipFill>
              <p:spPr>
                <a:xfrm>
                  <a:off x="8228898" y="2273094"/>
                  <a:ext cx="527111" cy="689388"/>
                </a:xfrm>
                <a:prstGeom prst="rect">
                  <a:avLst/>
                </a:prstGeom>
              </p:spPr>
            </p:pic>
            <p:pic>
              <p:nvPicPr>
                <p:cNvPr id="51" name="Picture 50"/>
                <p:cNvPicPr>
                  <a:picLocks noChangeAspect="1"/>
                </p:cNvPicPr>
                <p:nvPr/>
              </p:nvPicPr>
              <p:blipFill>
                <a:blip r:embed="rId9"/>
                <a:stretch>
                  <a:fillRect/>
                </a:stretch>
              </p:blipFill>
              <p:spPr>
                <a:xfrm>
                  <a:off x="8323568" y="2348863"/>
                  <a:ext cx="527111" cy="689388"/>
                </a:xfrm>
                <a:prstGeom prst="rect">
                  <a:avLst/>
                </a:prstGeom>
              </p:spPr>
            </p:pic>
            <p:sp>
              <p:nvSpPr>
                <p:cNvPr id="52" name="Right Triangle 51"/>
                <p:cNvSpPr/>
                <p:nvPr/>
              </p:nvSpPr>
              <p:spPr bwMode="auto">
                <a:xfrm>
                  <a:off x="8366939"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a:defRPr/>
                  </a:pPr>
                  <a:endParaRPr lang="en-US" sz="1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TextBox 52"/>
                <p:cNvSpPr txBox="1"/>
                <p:nvPr/>
              </p:nvSpPr>
              <p:spPr>
                <a:xfrm>
                  <a:off x="8385074" y="2783306"/>
                  <a:ext cx="444734" cy="210296"/>
                </a:xfrm>
                <a:prstGeom prst="rect">
                  <a:avLst/>
                </a:prstGeom>
                <a:noFill/>
              </p:spPr>
              <p:txBody>
                <a:bodyPr wrap="none" lIns="0" tIns="0" rIns="0" bIns="0" rtlCol="0">
                  <a:spAutoFit/>
                </a:bodyPr>
                <a:lstStyle/>
                <a:p>
                  <a:pPr defTabSz="685711" fontAlgn="auto">
                    <a:spcBef>
                      <a:spcPts val="0"/>
                    </a:spcBef>
                    <a:spcAft>
                      <a:spcPts val="0"/>
                    </a:spcAft>
                    <a:defRPr/>
                  </a:pPr>
                  <a:r>
                    <a:rPr lang="fi-FI" sz="675" spc="-52" dirty="0" err="1">
                      <a:solidFill>
                        <a:srgbClr val="FFFFFF"/>
                      </a:solidFill>
                      <a:effectLst>
                        <a:outerShdw blurRad="50800" dist="38100" dir="2700000" algn="tl" rotWithShape="0">
                          <a:srgbClr val="EB3C00">
                            <a:alpha val="40000"/>
                          </a:srgbClr>
                        </a:outerShdw>
                      </a:effectLst>
                      <a:latin typeface="Segoe UI"/>
                    </a:rPr>
                    <a:t>master</a:t>
                  </a:r>
                  <a:endParaRPr lang="en-US" sz="675" spc="-52" dirty="0">
                    <a:solidFill>
                      <a:srgbClr val="FFFFFF"/>
                    </a:solidFill>
                    <a:effectLst>
                      <a:outerShdw blurRad="50800" dist="38100" dir="2700000" algn="tl" rotWithShape="0">
                        <a:srgbClr val="EB3C00">
                          <a:alpha val="40000"/>
                        </a:srgbClr>
                      </a:outerShdw>
                    </a:effectLst>
                    <a:latin typeface="Segoe UI"/>
                  </a:endParaRPr>
                </a:p>
              </p:txBody>
            </p:sp>
          </p:grpSp>
          <p:grpSp>
            <p:nvGrpSpPr>
              <p:cNvPr id="54" name="Group 53"/>
              <p:cNvGrpSpPr>
                <a:grpSpLocks noChangeAspect="1"/>
              </p:cNvGrpSpPr>
              <p:nvPr/>
            </p:nvGrpSpPr>
            <p:grpSpPr>
              <a:xfrm>
                <a:off x="2468161" y="4175148"/>
                <a:ext cx="400137" cy="504000"/>
                <a:chOff x="8856725" y="2275112"/>
                <a:chExt cx="605872" cy="763139"/>
              </a:xfrm>
            </p:grpSpPr>
            <p:pic>
              <p:nvPicPr>
                <p:cNvPr id="55" name="Picture 54"/>
                <p:cNvPicPr>
                  <a:picLocks noChangeAspect="1"/>
                </p:cNvPicPr>
                <p:nvPr/>
              </p:nvPicPr>
              <p:blipFill>
                <a:blip r:embed="rId9"/>
                <a:stretch>
                  <a:fillRect/>
                </a:stretch>
              </p:blipFill>
              <p:spPr>
                <a:xfrm>
                  <a:off x="8856725" y="2275112"/>
                  <a:ext cx="527111" cy="689388"/>
                </a:xfrm>
                <a:prstGeom prst="rect">
                  <a:avLst/>
                </a:prstGeom>
              </p:spPr>
            </p:pic>
            <p:pic>
              <p:nvPicPr>
                <p:cNvPr id="56" name="Picture 55"/>
                <p:cNvPicPr>
                  <a:picLocks noChangeAspect="1"/>
                </p:cNvPicPr>
                <p:nvPr/>
              </p:nvPicPr>
              <p:blipFill>
                <a:blip r:embed="rId9"/>
                <a:stretch>
                  <a:fillRect/>
                </a:stretch>
              </p:blipFill>
              <p:spPr>
                <a:xfrm>
                  <a:off x="8935486" y="2348863"/>
                  <a:ext cx="527111" cy="689388"/>
                </a:xfrm>
                <a:prstGeom prst="rect">
                  <a:avLst/>
                </a:prstGeom>
              </p:spPr>
            </p:pic>
            <p:sp>
              <p:nvSpPr>
                <p:cNvPr id="57" name="Right Triangle 56"/>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a:defRPr/>
                  </a:pPr>
                  <a:endParaRPr lang="en-US" sz="1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 name="TextBox 57"/>
                <p:cNvSpPr txBox="1"/>
                <p:nvPr/>
              </p:nvSpPr>
              <p:spPr>
                <a:xfrm>
                  <a:off x="9045998" y="2698547"/>
                  <a:ext cx="154329" cy="326264"/>
                </a:xfrm>
                <a:prstGeom prst="rect">
                  <a:avLst/>
                </a:prstGeom>
                <a:noFill/>
              </p:spPr>
              <p:txBody>
                <a:bodyPr wrap="none" lIns="0" tIns="0" rIns="0" bIns="0" rtlCol="0">
                  <a:spAutoFit/>
                </a:bodyPr>
                <a:lstStyle/>
                <a:p>
                  <a:pPr algn="r" defTabSz="685711" fontAlgn="auto">
                    <a:spcBef>
                      <a:spcPts val="0"/>
                    </a:spcBef>
                    <a:spcAft>
                      <a:spcPts val="0"/>
                    </a:spcAft>
                    <a:defRPr/>
                  </a:pPr>
                  <a:r>
                    <a:rPr lang="fi-FI" sz="1050" spc="-52" dirty="0" err="1">
                      <a:solidFill>
                        <a:srgbClr val="FFFFFF"/>
                      </a:solidFill>
                      <a:effectLst>
                        <a:outerShdw blurRad="50800" dist="38100" dir="2700000" algn="tl" rotWithShape="0">
                          <a:srgbClr val="EB3C00">
                            <a:alpha val="40000"/>
                          </a:srgbClr>
                        </a:outerShdw>
                      </a:effectLst>
                      <a:latin typeface="Segoe UI"/>
                    </a:rPr>
                    <a:t>js</a:t>
                  </a:r>
                  <a:endParaRPr lang="en-US" sz="1050" spc="-52" dirty="0">
                    <a:solidFill>
                      <a:srgbClr val="FFFFFF"/>
                    </a:solidFill>
                    <a:effectLst>
                      <a:outerShdw blurRad="50800" dist="38100" dir="2700000" algn="tl" rotWithShape="0">
                        <a:srgbClr val="EB3C00">
                          <a:alpha val="40000"/>
                        </a:srgbClr>
                      </a:outerShdw>
                    </a:effectLst>
                    <a:latin typeface="Segoe UI"/>
                  </a:endParaRPr>
                </a:p>
              </p:txBody>
            </p:sp>
          </p:grpSp>
        </p:grpSp>
      </p:grpSp>
      <p:grpSp>
        <p:nvGrpSpPr>
          <p:cNvPr id="68" name="Group 67"/>
          <p:cNvGrpSpPr>
            <a:grpSpLocks noChangeAspect="1"/>
          </p:cNvGrpSpPr>
          <p:nvPr/>
        </p:nvGrpSpPr>
        <p:grpSpPr>
          <a:xfrm>
            <a:off x="2891385" y="3706350"/>
            <a:ext cx="1423359" cy="861055"/>
            <a:chOff x="781287" y="4564525"/>
            <a:chExt cx="2582491" cy="1562274"/>
          </a:xfrm>
        </p:grpSpPr>
        <p:pic>
          <p:nvPicPr>
            <p:cNvPr id="69" name="Picture 68"/>
            <p:cNvPicPr>
              <a:picLocks noChangeAspect="1"/>
            </p:cNvPicPr>
            <p:nvPr/>
          </p:nvPicPr>
          <p:blipFill>
            <a:blip r:embed="rId10"/>
            <a:stretch>
              <a:fillRect/>
            </a:stretch>
          </p:blipFill>
          <p:spPr>
            <a:xfrm>
              <a:off x="781287" y="4564525"/>
              <a:ext cx="1334951" cy="1267414"/>
            </a:xfrm>
            <a:prstGeom prst="rect">
              <a:avLst/>
            </a:prstGeom>
          </p:spPr>
        </p:pic>
        <p:pic>
          <p:nvPicPr>
            <p:cNvPr id="70" name="Picture 69"/>
            <p:cNvPicPr>
              <a:picLocks noChangeAspect="1"/>
            </p:cNvPicPr>
            <p:nvPr/>
          </p:nvPicPr>
          <p:blipFill>
            <a:blip r:embed="rId11"/>
            <a:stretch>
              <a:fillRect/>
            </a:stretch>
          </p:blipFill>
          <p:spPr>
            <a:xfrm>
              <a:off x="2722844" y="5169800"/>
              <a:ext cx="640934" cy="956999"/>
            </a:xfrm>
            <a:prstGeom prst="rect">
              <a:avLst/>
            </a:prstGeom>
          </p:spPr>
        </p:pic>
        <p:pic>
          <p:nvPicPr>
            <p:cNvPr id="71" name="Picture 70"/>
            <p:cNvPicPr>
              <a:picLocks noChangeAspect="1"/>
            </p:cNvPicPr>
            <p:nvPr/>
          </p:nvPicPr>
          <p:blipFill>
            <a:blip r:embed="rId12"/>
            <a:stretch>
              <a:fillRect/>
            </a:stretch>
          </p:blipFill>
          <p:spPr>
            <a:xfrm>
              <a:off x="1625422" y="5341440"/>
              <a:ext cx="963439" cy="699247"/>
            </a:xfrm>
            <a:prstGeom prst="rect">
              <a:avLst/>
            </a:prstGeom>
          </p:spPr>
        </p:pic>
        <p:pic>
          <p:nvPicPr>
            <p:cNvPr id="72" name="Picture 71"/>
            <p:cNvPicPr>
              <a:picLocks noChangeAspect="1"/>
            </p:cNvPicPr>
            <p:nvPr/>
          </p:nvPicPr>
          <p:blipFill>
            <a:blip r:embed="rId13"/>
            <a:stretch>
              <a:fillRect/>
            </a:stretch>
          </p:blipFill>
          <p:spPr>
            <a:xfrm>
              <a:off x="2087010" y="4919651"/>
              <a:ext cx="907928" cy="658958"/>
            </a:xfrm>
            <a:prstGeom prst="rect">
              <a:avLst/>
            </a:prstGeom>
          </p:spPr>
        </p:pic>
      </p:grpSp>
      <p:cxnSp>
        <p:nvCxnSpPr>
          <p:cNvPr id="73" name="Straight Arrow Connector 72"/>
          <p:cNvCxnSpPr/>
          <p:nvPr/>
        </p:nvCxnSpPr>
        <p:spPr>
          <a:xfrm flipV="1">
            <a:off x="3628982" y="1314158"/>
            <a:ext cx="2085549" cy="1114663"/>
          </a:xfrm>
          <a:prstGeom prst="straightConnector1">
            <a:avLst/>
          </a:prstGeom>
          <a:ln w="412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76" name="Straight Arrow Connector 75"/>
          <p:cNvCxnSpPr/>
          <p:nvPr/>
        </p:nvCxnSpPr>
        <p:spPr>
          <a:xfrm flipV="1">
            <a:off x="3734371" y="2131211"/>
            <a:ext cx="1989951" cy="343060"/>
          </a:xfrm>
          <a:prstGeom prst="straightConnector1">
            <a:avLst/>
          </a:prstGeom>
          <a:ln w="412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79" name="Straight Arrow Connector 78"/>
          <p:cNvCxnSpPr/>
          <p:nvPr/>
        </p:nvCxnSpPr>
        <p:spPr>
          <a:xfrm>
            <a:off x="3628981" y="2557042"/>
            <a:ext cx="2164434" cy="784825"/>
          </a:xfrm>
          <a:prstGeom prst="straightConnector1">
            <a:avLst/>
          </a:prstGeom>
          <a:ln w="412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2" name="Straight Arrow Connector 81"/>
          <p:cNvCxnSpPr/>
          <p:nvPr/>
        </p:nvCxnSpPr>
        <p:spPr>
          <a:xfrm>
            <a:off x="4409517" y="4171284"/>
            <a:ext cx="1055717" cy="1"/>
          </a:xfrm>
          <a:prstGeom prst="straightConnector1">
            <a:avLst/>
          </a:prstGeom>
          <a:ln w="412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4" name="Straight Arrow Connector 83"/>
          <p:cNvCxnSpPr/>
          <p:nvPr/>
        </p:nvCxnSpPr>
        <p:spPr>
          <a:xfrm flipH="1" flipV="1">
            <a:off x="2718225" y="3231645"/>
            <a:ext cx="459855" cy="516617"/>
          </a:xfrm>
          <a:prstGeom prst="straightConnector1">
            <a:avLst/>
          </a:prstGeom>
          <a:ln w="412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pic>
        <p:nvPicPr>
          <p:cNvPr id="26" name="Picture 25"/>
          <p:cNvPicPr>
            <a:picLocks noChangeAspect="1"/>
          </p:cNvPicPr>
          <p:nvPr/>
        </p:nvPicPr>
        <p:blipFill>
          <a:blip r:embed="rId14"/>
          <a:stretch>
            <a:fillRect/>
          </a:stretch>
        </p:blipFill>
        <p:spPr>
          <a:xfrm>
            <a:off x="3356636" y="1155997"/>
            <a:ext cx="802900" cy="688942"/>
          </a:xfrm>
          <a:prstGeom prst="rect">
            <a:avLst/>
          </a:prstGeom>
        </p:spPr>
      </p:pic>
      <p:pic>
        <p:nvPicPr>
          <p:cNvPr id="27" name="Picture 26"/>
          <p:cNvPicPr>
            <a:picLocks noChangeAspect="1"/>
          </p:cNvPicPr>
          <p:nvPr/>
        </p:nvPicPr>
        <p:blipFill>
          <a:blip r:embed="rId15"/>
          <a:stretch>
            <a:fillRect/>
          </a:stretch>
        </p:blipFill>
        <p:spPr>
          <a:xfrm>
            <a:off x="7307337" y="2624004"/>
            <a:ext cx="839395" cy="521926"/>
          </a:xfrm>
          <a:prstGeom prst="rect">
            <a:avLst/>
          </a:prstGeom>
        </p:spPr>
      </p:pic>
      <p:grpSp>
        <p:nvGrpSpPr>
          <p:cNvPr id="77" name="Group 76"/>
          <p:cNvGrpSpPr/>
          <p:nvPr/>
        </p:nvGrpSpPr>
        <p:grpSpPr>
          <a:xfrm>
            <a:off x="5779180" y="844353"/>
            <a:ext cx="1368926" cy="883990"/>
            <a:chOff x="9829799" y="4119347"/>
            <a:chExt cx="1825494" cy="1178821"/>
          </a:xfrm>
        </p:grpSpPr>
        <p:grpSp>
          <p:nvGrpSpPr>
            <p:cNvPr id="78" name="Group 77"/>
            <p:cNvGrpSpPr/>
            <p:nvPr/>
          </p:nvGrpSpPr>
          <p:grpSpPr>
            <a:xfrm>
              <a:off x="9829799" y="4119347"/>
              <a:ext cx="1825494" cy="1026956"/>
              <a:chOff x="7066818" y="2726778"/>
              <a:chExt cx="1825494" cy="1026956"/>
            </a:xfrm>
          </p:grpSpPr>
          <p:sp>
            <p:nvSpPr>
              <p:cNvPr id="81" name="Rectangle 80"/>
              <p:cNvSpPr/>
              <p:nvPr/>
            </p:nvSpPr>
            <p:spPr bwMode="auto">
              <a:xfrm>
                <a:off x="7066818" y="2726778"/>
                <a:ext cx="1560153" cy="1026956"/>
              </a:xfrm>
              <a:prstGeom prst="rect">
                <a:avLst/>
              </a:prstGeom>
              <a:solidFill>
                <a:schemeClr val="bg2">
                  <a:lumMod val="20000"/>
                  <a:lumOff val="80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4285" tIns="34285" rIns="34285" bIns="34285" numCol="1" spcCol="0" rtlCol="0" fromWordArt="0" anchor="t" anchorCtr="0" forceAA="0" compatLnSpc="1">
                <a:prstTxWarp prst="textNoShape">
                  <a:avLst/>
                </a:prstTxWarp>
                <a:noAutofit/>
              </a:bodyPr>
              <a:lstStyle/>
              <a:p>
                <a:pPr defTabSz="685513">
                  <a:defRPr/>
                </a:pPr>
                <a:r>
                  <a:rPr lang="en-US" sz="1200" dirty="0">
                    <a:solidFill>
                      <a:srgbClr val="000000">
                        <a:lumMod val="65000"/>
                        <a:lumOff val="35000"/>
                      </a:srgbClr>
                    </a:solidFill>
                    <a:latin typeface="Segoe UI"/>
                    <a:ea typeface="Segoe UI" pitchFamily="34" charset="0"/>
                    <a:cs typeface="Segoe UI" pitchFamily="34" charset="0"/>
                  </a:rPr>
                  <a:t>SQL Azure</a:t>
                </a:r>
              </a:p>
            </p:txBody>
          </p:sp>
          <p:pic>
            <p:nvPicPr>
              <p:cNvPr id="83" name="Picture 82"/>
              <p:cNvPicPr>
                <a:picLocks noChangeAspect="1"/>
              </p:cNvPicPr>
              <p:nvPr/>
            </p:nvPicPr>
            <p:blipFill>
              <a:blip r:embed="rId3"/>
              <a:stretch>
                <a:fillRect/>
              </a:stretch>
            </p:blipFill>
            <p:spPr>
              <a:xfrm>
                <a:off x="8377827" y="3192050"/>
                <a:ext cx="514485" cy="528960"/>
              </a:xfrm>
              <a:prstGeom prst="rect">
                <a:avLst/>
              </a:prstGeom>
            </p:spPr>
          </p:pic>
        </p:grpSp>
        <p:pic>
          <p:nvPicPr>
            <p:cNvPr id="80" name="Picture 79"/>
            <p:cNvPicPr>
              <a:picLocks noChangeAspect="1"/>
            </p:cNvPicPr>
            <p:nvPr/>
          </p:nvPicPr>
          <p:blipFill>
            <a:blip r:embed="rId16"/>
            <a:stretch>
              <a:fillRect/>
            </a:stretch>
          </p:blipFill>
          <p:spPr>
            <a:xfrm>
              <a:off x="10178386" y="4400635"/>
              <a:ext cx="865650" cy="897533"/>
            </a:xfrm>
            <a:prstGeom prst="rect">
              <a:avLst/>
            </a:prstGeom>
          </p:spPr>
        </p:pic>
      </p:grpSp>
    </p:spTree>
    <p:extLst>
      <p:ext uri="{BB962C8B-B14F-4D97-AF65-F5344CB8AC3E}">
        <p14:creationId xmlns:p14="http://schemas.microsoft.com/office/powerpoint/2010/main" val="26373860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0"/>
                                        <p:tgtEl>
                                          <p:spTgt spid="73"/>
                                        </p:tgtEl>
                                      </p:cBhvr>
                                    </p:animEffect>
                                    <p:anim calcmode="lin" valueType="num">
                                      <p:cBhvr>
                                        <p:cTn id="8" dur="1000" fill="hold"/>
                                        <p:tgtEl>
                                          <p:spTgt spid="73"/>
                                        </p:tgtEl>
                                        <p:attrNameLst>
                                          <p:attrName>ppt_x</p:attrName>
                                        </p:attrNameLst>
                                      </p:cBhvr>
                                      <p:tavLst>
                                        <p:tav tm="0">
                                          <p:val>
                                            <p:strVal val="#ppt_x"/>
                                          </p:val>
                                        </p:tav>
                                        <p:tav tm="100000">
                                          <p:val>
                                            <p:strVal val="#ppt_x"/>
                                          </p:val>
                                        </p:tav>
                                      </p:tavLst>
                                    </p:anim>
                                    <p:anim calcmode="lin" valueType="num">
                                      <p:cBhvr>
                                        <p:cTn id="9" dur="1000" fill="hold"/>
                                        <p:tgtEl>
                                          <p:spTgt spid="7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1000"/>
                                        <p:tgtEl>
                                          <p:spTgt spid="76"/>
                                        </p:tgtEl>
                                      </p:cBhvr>
                                    </p:animEffect>
                                    <p:anim calcmode="lin" valueType="num">
                                      <p:cBhvr>
                                        <p:cTn id="13" dur="1000" fill="hold"/>
                                        <p:tgtEl>
                                          <p:spTgt spid="76"/>
                                        </p:tgtEl>
                                        <p:attrNameLst>
                                          <p:attrName>ppt_x</p:attrName>
                                        </p:attrNameLst>
                                      </p:cBhvr>
                                      <p:tavLst>
                                        <p:tav tm="0">
                                          <p:val>
                                            <p:strVal val="#ppt_x"/>
                                          </p:val>
                                        </p:tav>
                                        <p:tav tm="100000">
                                          <p:val>
                                            <p:strVal val="#ppt_x"/>
                                          </p:val>
                                        </p:tav>
                                      </p:tavLst>
                                    </p:anim>
                                    <p:anim calcmode="lin" valueType="num">
                                      <p:cBhvr>
                                        <p:cTn id="14" dur="1000" fill="hold"/>
                                        <p:tgtEl>
                                          <p:spTgt spid="7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animEffect transition="in" filter="fade">
                                      <p:cBhvr>
                                        <p:cTn id="17" dur="1000"/>
                                        <p:tgtEl>
                                          <p:spTgt spid="79"/>
                                        </p:tgtEl>
                                      </p:cBhvr>
                                    </p:animEffect>
                                    <p:anim calcmode="lin" valueType="num">
                                      <p:cBhvr>
                                        <p:cTn id="18" dur="1000" fill="hold"/>
                                        <p:tgtEl>
                                          <p:spTgt spid="79"/>
                                        </p:tgtEl>
                                        <p:attrNameLst>
                                          <p:attrName>ppt_x</p:attrName>
                                        </p:attrNameLst>
                                      </p:cBhvr>
                                      <p:tavLst>
                                        <p:tav tm="0">
                                          <p:val>
                                            <p:strVal val="#ppt_x"/>
                                          </p:val>
                                        </p:tav>
                                        <p:tav tm="100000">
                                          <p:val>
                                            <p:strVal val="#ppt_x"/>
                                          </p:val>
                                        </p:tav>
                                      </p:tavLst>
                                    </p:anim>
                                    <p:anim calcmode="lin" valueType="num">
                                      <p:cBhvr>
                                        <p:cTn id="19" dur="1000" fill="hold"/>
                                        <p:tgtEl>
                                          <p:spTgt spid="7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fade">
                                      <p:cBhvr>
                                        <p:cTn id="22" dur="1000"/>
                                        <p:tgtEl>
                                          <p:spTgt spid="82"/>
                                        </p:tgtEl>
                                      </p:cBhvr>
                                    </p:animEffect>
                                    <p:anim calcmode="lin" valueType="num">
                                      <p:cBhvr>
                                        <p:cTn id="23" dur="1000" fill="hold"/>
                                        <p:tgtEl>
                                          <p:spTgt spid="82"/>
                                        </p:tgtEl>
                                        <p:attrNameLst>
                                          <p:attrName>ppt_x</p:attrName>
                                        </p:attrNameLst>
                                      </p:cBhvr>
                                      <p:tavLst>
                                        <p:tav tm="0">
                                          <p:val>
                                            <p:strVal val="#ppt_x"/>
                                          </p:val>
                                        </p:tav>
                                        <p:tav tm="100000">
                                          <p:val>
                                            <p:strVal val="#ppt_x"/>
                                          </p:val>
                                        </p:tav>
                                      </p:tavLst>
                                    </p:anim>
                                    <p:anim calcmode="lin" valueType="num">
                                      <p:cBhvr>
                                        <p:cTn id="24" dur="1000" fill="hold"/>
                                        <p:tgtEl>
                                          <p:spTgt spid="8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fade">
                                      <p:cBhvr>
                                        <p:cTn id="27" dur="1000"/>
                                        <p:tgtEl>
                                          <p:spTgt spid="84"/>
                                        </p:tgtEl>
                                      </p:cBhvr>
                                    </p:animEffect>
                                    <p:anim calcmode="lin" valueType="num">
                                      <p:cBhvr>
                                        <p:cTn id="28" dur="1000" fill="hold"/>
                                        <p:tgtEl>
                                          <p:spTgt spid="84"/>
                                        </p:tgtEl>
                                        <p:attrNameLst>
                                          <p:attrName>ppt_x</p:attrName>
                                        </p:attrNameLst>
                                      </p:cBhvr>
                                      <p:tavLst>
                                        <p:tav tm="0">
                                          <p:val>
                                            <p:strVal val="#ppt_x"/>
                                          </p:val>
                                        </p:tav>
                                        <p:tav tm="100000">
                                          <p:val>
                                            <p:strVal val="#ppt_x"/>
                                          </p:val>
                                        </p:tav>
                                      </p:tavLst>
                                    </p:anim>
                                    <p:anim calcmode="lin" valueType="num">
                                      <p:cBhvr>
                                        <p:cTn id="2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Provider Hosted Add-In (on-premises)</a:t>
            </a:r>
          </a:p>
        </p:txBody>
      </p:sp>
      <p:grpSp>
        <p:nvGrpSpPr>
          <p:cNvPr id="23" name="Group 22"/>
          <p:cNvGrpSpPr>
            <a:grpSpLocks noChangeAspect="1"/>
          </p:cNvGrpSpPr>
          <p:nvPr/>
        </p:nvGrpSpPr>
        <p:grpSpPr>
          <a:xfrm>
            <a:off x="5486400" y="2601020"/>
            <a:ext cx="2699617" cy="1835359"/>
            <a:chOff x="6065279" y="3005925"/>
            <a:chExt cx="4213950" cy="2864896"/>
          </a:xfrm>
        </p:grpSpPr>
        <p:grpSp>
          <p:nvGrpSpPr>
            <p:cNvPr id="22" name="Group 21"/>
            <p:cNvGrpSpPr>
              <a:grpSpLocks noChangeAspect="1"/>
            </p:cNvGrpSpPr>
            <p:nvPr/>
          </p:nvGrpSpPr>
          <p:grpSpPr>
            <a:xfrm>
              <a:off x="6065279" y="3005925"/>
              <a:ext cx="4213950" cy="2864896"/>
              <a:chOff x="6065278" y="3005923"/>
              <a:chExt cx="4213950" cy="2864895"/>
            </a:xfrm>
          </p:grpSpPr>
          <p:sp>
            <p:nvSpPr>
              <p:cNvPr id="3" name="Rectangle 2"/>
              <p:cNvSpPr/>
              <p:nvPr/>
            </p:nvSpPr>
            <p:spPr bwMode="auto">
              <a:xfrm>
                <a:off x="6065278" y="3257343"/>
                <a:ext cx="3552214" cy="2613475"/>
              </a:xfrm>
              <a:prstGeom prst="rect">
                <a:avLst/>
              </a:prstGeom>
              <a:solidFill>
                <a:schemeClr val="bg2">
                  <a:lumMod val="20000"/>
                  <a:lumOff val="80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80989" tIns="34285" rIns="34285" bIns="34285" numCol="1" spcCol="0" rtlCol="0" fromWordArt="0" anchor="t" anchorCtr="0" forceAA="0" compatLnSpc="1">
                <a:prstTxWarp prst="textNoShape">
                  <a:avLst/>
                </a:prstTxWarp>
                <a:noAutofit/>
              </a:bodyPr>
              <a:lstStyle/>
              <a:p>
                <a:pPr defTabSz="685513">
                  <a:defRPr/>
                </a:pPr>
                <a:r>
                  <a:rPr lang="en-US" sz="1500" dirty="0">
                    <a:solidFill>
                      <a:srgbClr val="000000">
                        <a:lumMod val="65000"/>
                        <a:lumOff val="35000"/>
                      </a:srgbClr>
                    </a:solidFill>
                    <a:latin typeface="Segoe UI"/>
                    <a:ea typeface="Segoe UI" pitchFamily="34" charset="0"/>
                    <a:cs typeface="Segoe UI" pitchFamily="34" charset="0"/>
                  </a:rPr>
                  <a:t>SharePoint 2013</a:t>
                </a:r>
              </a:p>
            </p:txBody>
          </p:sp>
          <p:grpSp>
            <p:nvGrpSpPr>
              <p:cNvPr id="4" name="Group 3"/>
              <p:cNvGrpSpPr>
                <a:grpSpLocks noChangeAspect="1"/>
              </p:cNvGrpSpPr>
              <p:nvPr/>
            </p:nvGrpSpPr>
            <p:grpSpPr>
              <a:xfrm>
                <a:off x="8582002" y="3005923"/>
                <a:ext cx="1697226" cy="1530153"/>
                <a:chOff x="784636" y="1642899"/>
                <a:chExt cx="2274396" cy="2100062"/>
              </a:xfrm>
            </p:grpSpPr>
            <p:grpSp>
              <p:nvGrpSpPr>
                <p:cNvPr id="5" name="Group 4"/>
                <p:cNvGrpSpPr/>
                <p:nvPr/>
              </p:nvGrpSpPr>
              <p:grpSpPr>
                <a:xfrm>
                  <a:off x="1584678" y="1642899"/>
                  <a:ext cx="1474354" cy="1159738"/>
                  <a:chOff x="3259173" y="2265001"/>
                  <a:chExt cx="1474354" cy="1159738"/>
                </a:xfrm>
              </p:grpSpPr>
              <p:pic>
                <p:nvPicPr>
                  <p:cNvPr id="12" name="Picture 11"/>
                  <p:cNvPicPr>
                    <a:picLocks noChangeAspect="1"/>
                  </p:cNvPicPr>
                  <p:nvPr/>
                </p:nvPicPr>
                <p:blipFill>
                  <a:blip r:embed="rId3"/>
                  <a:stretch>
                    <a:fillRect/>
                  </a:stretch>
                </p:blipFill>
                <p:spPr>
                  <a:xfrm>
                    <a:off x="3259173" y="2493797"/>
                    <a:ext cx="465830" cy="863861"/>
                  </a:xfrm>
                  <a:prstGeom prst="rect">
                    <a:avLst/>
                  </a:prstGeom>
                </p:spPr>
              </p:pic>
              <p:pic>
                <p:nvPicPr>
                  <p:cNvPr id="13" name="Picture 12"/>
                  <p:cNvPicPr>
                    <a:picLocks noChangeAspect="1"/>
                  </p:cNvPicPr>
                  <p:nvPr/>
                </p:nvPicPr>
                <p:blipFill>
                  <a:blip r:embed="rId3"/>
                  <a:stretch>
                    <a:fillRect/>
                  </a:stretch>
                </p:blipFill>
                <p:spPr>
                  <a:xfrm>
                    <a:off x="3584595" y="2265001"/>
                    <a:ext cx="465830" cy="863861"/>
                  </a:xfrm>
                  <a:prstGeom prst="rect">
                    <a:avLst/>
                  </a:prstGeom>
                </p:spPr>
              </p:pic>
              <p:pic>
                <p:nvPicPr>
                  <p:cNvPr id="14" name="Picture 13"/>
                  <p:cNvPicPr>
                    <a:picLocks noChangeAspect="1"/>
                  </p:cNvPicPr>
                  <p:nvPr/>
                </p:nvPicPr>
                <p:blipFill>
                  <a:blip r:embed="rId4"/>
                  <a:stretch>
                    <a:fillRect/>
                  </a:stretch>
                </p:blipFill>
                <p:spPr>
                  <a:xfrm>
                    <a:off x="3829702" y="2547779"/>
                    <a:ext cx="903825" cy="876960"/>
                  </a:xfrm>
                  <a:prstGeom prst="rect">
                    <a:avLst/>
                  </a:prstGeom>
                </p:spPr>
              </p:pic>
            </p:grpSp>
            <p:grpSp>
              <p:nvGrpSpPr>
                <p:cNvPr id="6" name="Group 5"/>
                <p:cNvGrpSpPr/>
                <p:nvPr/>
              </p:nvGrpSpPr>
              <p:grpSpPr>
                <a:xfrm>
                  <a:off x="1351763" y="2761698"/>
                  <a:ext cx="1110204" cy="981263"/>
                  <a:chOff x="2552214" y="4019392"/>
                  <a:chExt cx="1110204" cy="981263"/>
                </a:xfrm>
              </p:grpSpPr>
              <p:pic>
                <p:nvPicPr>
                  <p:cNvPr id="10" name="Picture 9"/>
                  <p:cNvPicPr>
                    <a:picLocks noChangeAspect="1"/>
                  </p:cNvPicPr>
                  <p:nvPr/>
                </p:nvPicPr>
                <p:blipFill>
                  <a:blip r:embed="rId3"/>
                  <a:stretch>
                    <a:fillRect/>
                  </a:stretch>
                </p:blipFill>
                <p:spPr>
                  <a:xfrm>
                    <a:off x="2552214" y="4136794"/>
                    <a:ext cx="465830" cy="863861"/>
                  </a:xfrm>
                  <a:prstGeom prst="rect">
                    <a:avLst/>
                  </a:prstGeom>
                </p:spPr>
              </p:pic>
              <p:pic>
                <p:nvPicPr>
                  <p:cNvPr id="11" name="Picture 10"/>
                  <p:cNvPicPr>
                    <a:picLocks noChangeAspect="1"/>
                  </p:cNvPicPr>
                  <p:nvPr/>
                </p:nvPicPr>
                <p:blipFill>
                  <a:blip r:embed="rId5"/>
                  <a:stretch>
                    <a:fillRect/>
                  </a:stretch>
                </p:blipFill>
                <p:spPr>
                  <a:xfrm>
                    <a:off x="2855928" y="4019392"/>
                    <a:ext cx="806490" cy="904800"/>
                  </a:xfrm>
                  <a:prstGeom prst="rect">
                    <a:avLst/>
                  </a:prstGeom>
                </p:spPr>
              </p:pic>
            </p:grpSp>
            <p:grpSp>
              <p:nvGrpSpPr>
                <p:cNvPr id="7" name="Group 6"/>
                <p:cNvGrpSpPr/>
                <p:nvPr/>
              </p:nvGrpSpPr>
              <p:grpSpPr>
                <a:xfrm>
                  <a:off x="784636" y="2008184"/>
                  <a:ext cx="949310" cy="1066996"/>
                  <a:chOff x="1637814" y="2493797"/>
                  <a:chExt cx="949310" cy="1066996"/>
                </a:xfrm>
              </p:grpSpPr>
              <p:pic>
                <p:nvPicPr>
                  <p:cNvPr id="8" name="Picture 7"/>
                  <p:cNvPicPr>
                    <a:picLocks noChangeAspect="1"/>
                  </p:cNvPicPr>
                  <p:nvPr/>
                </p:nvPicPr>
                <p:blipFill>
                  <a:blip r:embed="rId3"/>
                  <a:stretch>
                    <a:fillRect/>
                  </a:stretch>
                </p:blipFill>
                <p:spPr>
                  <a:xfrm>
                    <a:off x="1637814" y="2696932"/>
                    <a:ext cx="465830" cy="863861"/>
                  </a:xfrm>
                  <a:prstGeom prst="rect">
                    <a:avLst/>
                  </a:prstGeom>
                </p:spPr>
              </p:pic>
              <p:pic>
                <p:nvPicPr>
                  <p:cNvPr id="9" name="Picture 8"/>
                  <p:cNvPicPr>
                    <a:picLocks noChangeAspect="1"/>
                  </p:cNvPicPr>
                  <p:nvPr/>
                </p:nvPicPr>
                <p:blipFill>
                  <a:blip r:embed="rId6"/>
                  <a:stretch>
                    <a:fillRect/>
                  </a:stretch>
                </p:blipFill>
                <p:spPr>
                  <a:xfrm>
                    <a:off x="1857111" y="2493797"/>
                    <a:ext cx="730013" cy="911760"/>
                  </a:xfrm>
                  <a:prstGeom prst="rect">
                    <a:avLst/>
                  </a:prstGeom>
                </p:spPr>
              </p:pic>
            </p:grpSp>
          </p:grpSp>
        </p:grpSp>
        <p:grpSp>
          <p:nvGrpSpPr>
            <p:cNvPr id="15" name="Group 14"/>
            <p:cNvGrpSpPr/>
            <p:nvPr/>
          </p:nvGrpSpPr>
          <p:grpSpPr>
            <a:xfrm>
              <a:off x="6427527" y="3916356"/>
              <a:ext cx="1093762" cy="1106462"/>
              <a:chOff x="9460565" y="1148235"/>
              <a:chExt cx="1093763" cy="1106461"/>
            </a:xfrm>
          </p:grpSpPr>
          <p:pic>
            <p:nvPicPr>
              <p:cNvPr id="16" name="Picture 15"/>
              <p:cNvPicPr>
                <a:picLocks noChangeAspect="1"/>
              </p:cNvPicPr>
              <p:nvPr/>
            </p:nvPicPr>
            <p:blipFill>
              <a:blip r:embed="rId7"/>
              <a:stretch>
                <a:fillRect/>
              </a:stretch>
            </p:blipFill>
            <p:spPr>
              <a:xfrm>
                <a:off x="9586780" y="1148235"/>
                <a:ext cx="841328" cy="775240"/>
              </a:xfrm>
              <a:prstGeom prst="rect">
                <a:avLst/>
              </a:prstGeom>
            </p:spPr>
          </p:pic>
          <p:sp>
            <p:nvSpPr>
              <p:cNvPr id="17" name="TextBox 16"/>
              <p:cNvSpPr txBox="1"/>
              <p:nvPr/>
            </p:nvSpPr>
            <p:spPr>
              <a:xfrm>
                <a:off x="9460565" y="1930411"/>
                <a:ext cx="1093763" cy="324285"/>
              </a:xfrm>
              <a:prstGeom prst="rect">
                <a:avLst/>
              </a:prstGeom>
              <a:noFill/>
            </p:spPr>
            <p:txBody>
              <a:bodyPr wrap="none" lIns="0" tIns="0" rIns="0" bIns="0" rtlCol="0">
                <a:spAutoFit/>
              </a:bodyPr>
              <a:lstStyle/>
              <a:p>
                <a:pPr algn="ctr" defTabSz="685711" fontAlgn="auto">
                  <a:spcBef>
                    <a:spcPts val="0"/>
                  </a:spcBef>
                  <a:spcAft>
                    <a:spcPts val="0"/>
                  </a:spcAft>
                  <a:defRPr/>
                </a:pPr>
                <a:r>
                  <a:rPr lang="en-US" sz="1350" spc="-52" dirty="0">
                    <a:gradFill>
                      <a:gsLst>
                        <a:gs pos="2917">
                          <a:srgbClr val="797A7D"/>
                        </a:gs>
                        <a:gs pos="95000">
                          <a:srgbClr val="797A7D"/>
                        </a:gs>
                      </a:gsLst>
                      <a:lin ang="5400000" scaled="0"/>
                    </a:gradFill>
                    <a:latin typeface="Segoe UI"/>
                  </a:rPr>
                  <a:t>Host Web</a:t>
                </a:r>
              </a:p>
            </p:txBody>
          </p:sp>
        </p:grpSp>
        <p:grpSp>
          <p:nvGrpSpPr>
            <p:cNvPr id="18" name="Group 17"/>
            <p:cNvGrpSpPr/>
            <p:nvPr/>
          </p:nvGrpSpPr>
          <p:grpSpPr>
            <a:xfrm>
              <a:off x="7634028" y="5029043"/>
              <a:ext cx="1036613" cy="784422"/>
              <a:chOff x="9720004" y="2768131"/>
              <a:chExt cx="1036613" cy="784422"/>
            </a:xfrm>
          </p:grpSpPr>
          <p:pic>
            <p:nvPicPr>
              <p:cNvPr id="19" name="Picture 18"/>
              <p:cNvPicPr>
                <a:picLocks noChangeAspect="1"/>
              </p:cNvPicPr>
              <p:nvPr/>
            </p:nvPicPr>
            <p:blipFill>
              <a:blip r:embed="rId8"/>
              <a:stretch>
                <a:fillRect/>
              </a:stretch>
            </p:blipFill>
            <p:spPr>
              <a:xfrm>
                <a:off x="9946303" y="2768131"/>
                <a:ext cx="584010" cy="487200"/>
              </a:xfrm>
              <a:prstGeom prst="rect">
                <a:avLst/>
              </a:prstGeom>
            </p:spPr>
          </p:pic>
          <p:sp>
            <p:nvSpPr>
              <p:cNvPr id="20" name="TextBox 19"/>
              <p:cNvSpPr txBox="1"/>
              <p:nvPr/>
            </p:nvSpPr>
            <p:spPr>
              <a:xfrm>
                <a:off x="9720004" y="3228268"/>
                <a:ext cx="1036613" cy="324285"/>
              </a:xfrm>
              <a:prstGeom prst="rect">
                <a:avLst/>
              </a:prstGeom>
              <a:noFill/>
            </p:spPr>
            <p:txBody>
              <a:bodyPr wrap="none" lIns="0" tIns="0" rIns="0" bIns="0" rtlCol="0">
                <a:spAutoFit/>
              </a:bodyPr>
              <a:lstStyle/>
              <a:p>
                <a:pPr algn="ctr" defTabSz="685711" fontAlgn="auto">
                  <a:spcBef>
                    <a:spcPts val="0"/>
                  </a:spcBef>
                  <a:spcAft>
                    <a:spcPts val="0"/>
                  </a:spcAft>
                  <a:defRPr/>
                </a:pPr>
                <a:r>
                  <a:rPr lang="en-US" sz="1350" spc="-52" dirty="0">
                    <a:gradFill>
                      <a:gsLst>
                        <a:gs pos="2917">
                          <a:srgbClr val="797A7D"/>
                        </a:gs>
                        <a:gs pos="95000">
                          <a:srgbClr val="797A7D"/>
                        </a:gs>
                      </a:gsLst>
                      <a:lin ang="5400000" scaled="0"/>
                    </a:gradFill>
                    <a:latin typeface="Segoe UI"/>
                  </a:rPr>
                  <a:t>App Web</a:t>
                </a:r>
              </a:p>
            </p:txBody>
          </p:sp>
        </p:grpSp>
        <p:cxnSp>
          <p:nvCxnSpPr>
            <p:cNvPr id="21" name="Elbow Connector 20"/>
            <p:cNvCxnSpPr>
              <a:endCxn id="19" idx="0"/>
            </p:cNvCxnSpPr>
            <p:nvPr/>
          </p:nvCxnSpPr>
          <p:spPr>
            <a:xfrm>
              <a:off x="7395071" y="4303972"/>
              <a:ext cx="757262" cy="725067"/>
            </a:xfrm>
            <a:prstGeom prst="bentConnector2">
              <a:avLst/>
            </a:prstGeom>
            <a:ln w="44450">
              <a:solidFill>
                <a:schemeClr val="tx1">
                  <a:alpha val="6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1533479" y="1352097"/>
            <a:ext cx="2600334" cy="1835360"/>
            <a:chOff x="1656544" y="2966178"/>
            <a:chExt cx="3467604" cy="2447494"/>
          </a:xfrm>
        </p:grpSpPr>
        <p:sp>
          <p:nvSpPr>
            <p:cNvPr id="24" name="Rectangle 23"/>
            <p:cNvSpPr/>
            <p:nvPr/>
          </p:nvSpPr>
          <p:spPr bwMode="auto">
            <a:xfrm>
              <a:off x="1656544" y="3180968"/>
              <a:ext cx="3034675" cy="2232704"/>
            </a:xfrm>
            <a:prstGeom prst="rect">
              <a:avLst/>
            </a:prstGeom>
            <a:solidFill>
              <a:schemeClr val="bg2">
                <a:lumMod val="20000"/>
                <a:lumOff val="80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80989" tIns="34285" rIns="34285" bIns="34285" numCol="1" spcCol="0" rtlCol="0" fromWordArt="0" anchor="t" anchorCtr="0" forceAA="0" compatLnSpc="1">
              <a:prstTxWarp prst="textNoShape">
                <a:avLst/>
              </a:prstTxWarp>
              <a:noAutofit/>
            </a:bodyPr>
            <a:lstStyle/>
            <a:p>
              <a:pPr defTabSz="685513">
                <a:defRPr/>
              </a:pPr>
              <a:r>
                <a:rPr lang="en-US" sz="1500" dirty="0">
                  <a:solidFill>
                    <a:srgbClr val="000000">
                      <a:lumMod val="65000"/>
                      <a:lumOff val="35000"/>
                    </a:srgbClr>
                  </a:solidFill>
                  <a:latin typeface="Segoe UI"/>
                  <a:ea typeface="Segoe UI" pitchFamily="34" charset="0"/>
                  <a:cs typeface="Segoe UI" pitchFamily="34" charset="0"/>
                </a:rPr>
                <a:t>Internet Information Server</a:t>
              </a:r>
            </a:p>
          </p:txBody>
        </p:sp>
        <p:pic>
          <p:nvPicPr>
            <p:cNvPr id="25" name="Picture 24"/>
            <p:cNvPicPr>
              <a:picLocks noChangeAspect="1"/>
            </p:cNvPicPr>
            <p:nvPr/>
          </p:nvPicPr>
          <p:blipFill>
            <a:blip r:embed="rId9"/>
            <a:stretch>
              <a:fillRect/>
            </a:stretch>
          </p:blipFill>
          <p:spPr>
            <a:xfrm>
              <a:off x="4258290" y="2966178"/>
              <a:ext cx="865858" cy="969438"/>
            </a:xfrm>
            <a:prstGeom prst="rect">
              <a:avLst/>
            </a:prstGeom>
          </p:spPr>
        </p:pic>
        <p:grpSp>
          <p:nvGrpSpPr>
            <p:cNvPr id="59" name="Group 58"/>
            <p:cNvGrpSpPr/>
            <p:nvPr/>
          </p:nvGrpSpPr>
          <p:grpSpPr>
            <a:xfrm>
              <a:off x="2154624" y="4057920"/>
              <a:ext cx="2038514" cy="1120320"/>
              <a:chOff x="1929148" y="3558828"/>
              <a:chExt cx="2038514" cy="1120320"/>
            </a:xfrm>
          </p:grpSpPr>
          <p:grpSp>
            <p:nvGrpSpPr>
              <p:cNvPr id="31" name="Group 30"/>
              <p:cNvGrpSpPr/>
              <p:nvPr/>
            </p:nvGrpSpPr>
            <p:grpSpPr>
              <a:xfrm>
                <a:off x="3082467" y="3573039"/>
                <a:ext cx="885195" cy="761294"/>
                <a:chOff x="7956376" y="6096598"/>
                <a:chExt cx="885320" cy="761402"/>
              </a:xfrm>
            </p:grpSpPr>
            <p:sp>
              <p:nvSpPr>
                <p:cNvPr id="32" name="Arc 31"/>
                <p:cNvSpPr/>
                <p:nvPr/>
              </p:nvSpPr>
              <p:spPr>
                <a:xfrm rot="16200000">
                  <a:off x="8018335" y="6034639"/>
                  <a:ext cx="761402" cy="885320"/>
                </a:xfrm>
                <a:prstGeom prst="arc">
                  <a:avLst>
                    <a:gd name="adj1" fmla="val 2097834"/>
                    <a:gd name="adj2" fmla="val 366333"/>
                  </a:avLst>
                </a:prstGeom>
                <a:ln w="41275">
                  <a:solidFill>
                    <a:schemeClr val="tx1">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defTabSz="685711" fontAlgn="auto">
                    <a:spcBef>
                      <a:spcPts val="0"/>
                    </a:spcBef>
                    <a:spcAft>
                      <a:spcPts val="0"/>
                    </a:spcAft>
                    <a:defRPr/>
                  </a:pPr>
                  <a:endParaRPr lang="en-US" sz="1350">
                    <a:solidFill>
                      <a:srgbClr val="000000"/>
                    </a:solidFill>
                    <a:latin typeface="Segoe UI Light" panose="020B0502040204020203" pitchFamily="34" charset="0"/>
                    <a:cs typeface="Segoe UI Light" panose="020B0502040204020203" pitchFamily="34" charset="0"/>
                  </a:endParaRPr>
                </a:p>
              </p:txBody>
            </p:sp>
            <p:pic>
              <p:nvPicPr>
                <p:cNvPr id="33" name="Picture 32"/>
                <p:cNvPicPr>
                  <a:picLocks noChangeAspect="1"/>
                </p:cNvPicPr>
                <p:nvPr/>
              </p:nvPicPr>
              <p:blipFill>
                <a:blip r:embed="rId10"/>
                <a:stretch>
                  <a:fillRect/>
                </a:stretch>
              </p:blipFill>
              <p:spPr>
                <a:xfrm>
                  <a:off x="8025412" y="6179037"/>
                  <a:ext cx="713910" cy="636559"/>
                </a:xfrm>
                <a:prstGeom prst="rect">
                  <a:avLst/>
                </a:prstGeom>
              </p:spPr>
            </p:pic>
          </p:grpSp>
          <p:grpSp>
            <p:nvGrpSpPr>
              <p:cNvPr id="34" name="Group 33"/>
              <p:cNvGrpSpPr>
                <a:grpSpLocks noChangeAspect="1"/>
              </p:cNvGrpSpPr>
              <p:nvPr/>
            </p:nvGrpSpPr>
            <p:grpSpPr>
              <a:xfrm>
                <a:off x="1929148" y="4146210"/>
                <a:ext cx="397077" cy="504000"/>
                <a:chOff x="6278801" y="2244912"/>
                <a:chExt cx="605042" cy="767962"/>
              </a:xfrm>
            </p:grpSpPr>
            <p:pic>
              <p:nvPicPr>
                <p:cNvPr id="35" name="Picture 34"/>
                <p:cNvPicPr>
                  <a:picLocks noChangeAspect="1"/>
                </p:cNvPicPr>
                <p:nvPr/>
              </p:nvPicPr>
              <p:blipFill>
                <a:blip r:embed="rId11"/>
                <a:stretch>
                  <a:fillRect/>
                </a:stretch>
              </p:blipFill>
              <p:spPr>
                <a:xfrm>
                  <a:off x="6278801" y="2244912"/>
                  <a:ext cx="527111" cy="689388"/>
                </a:xfrm>
                <a:prstGeom prst="rect">
                  <a:avLst/>
                </a:prstGeom>
              </p:spPr>
            </p:pic>
            <p:pic>
              <p:nvPicPr>
                <p:cNvPr id="36" name="Picture 35"/>
                <p:cNvPicPr>
                  <a:picLocks noChangeAspect="1"/>
                </p:cNvPicPr>
                <p:nvPr/>
              </p:nvPicPr>
              <p:blipFill>
                <a:blip r:embed="rId11"/>
                <a:stretch>
                  <a:fillRect/>
                </a:stretch>
              </p:blipFill>
              <p:spPr>
                <a:xfrm>
                  <a:off x="6356732" y="2323486"/>
                  <a:ext cx="527111" cy="689388"/>
                </a:xfrm>
                <a:prstGeom prst="rect">
                  <a:avLst/>
                </a:prstGeom>
              </p:spPr>
            </p:pic>
            <p:sp>
              <p:nvSpPr>
                <p:cNvPr id="37" name="Right Triangle 36"/>
                <p:cNvSpPr/>
                <p:nvPr/>
              </p:nvSpPr>
              <p:spPr bwMode="auto">
                <a:xfrm>
                  <a:off x="6400103" y="2347895"/>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a:defRPr/>
                  </a:pPr>
                  <a:endParaRPr lang="en-US" sz="1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TextBox 37"/>
                <p:cNvSpPr txBox="1"/>
                <p:nvPr/>
              </p:nvSpPr>
              <p:spPr>
                <a:xfrm>
                  <a:off x="6422020" y="2719460"/>
                  <a:ext cx="320900" cy="257971"/>
                </a:xfrm>
                <a:prstGeom prst="rect">
                  <a:avLst/>
                </a:prstGeom>
                <a:noFill/>
              </p:spPr>
              <p:txBody>
                <a:bodyPr wrap="none" lIns="0" tIns="0" rIns="0" bIns="0" rtlCol="0">
                  <a:spAutoFit/>
                </a:bodyPr>
                <a:lstStyle/>
                <a:p>
                  <a:pPr defTabSz="685711" fontAlgn="auto">
                    <a:spcBef>
                      <a:spcPts val="0"/>
                    </a:spcBef>
                    <a:spcAft>
                      <a:spcPts val="0"/>
                    </a:spcAft>
                    <a:defRPr/>
                  </a:pPr>
                  <a:r>
                    <a:rPr lang="fi-FI" sz="825" spc="-52" dirty="0">
                      <a:solidFill>
                        <a:srgbClr val="FFFFFF"/>
                      </a:solidFill>
                      <a:effectLst>
                        <a:outerShdw blurRad="50800" dist="38100" dir="2700000" algn="tl" rotWithShape="0">
                          <a:srgbClr val="EB3C00">
                            <a:alpha val="40000"/>
                          </a:srgbClr>
                        </a:outerShdw>
                      </a:effectLst>
                      <a:latin typeface="Segoe UI"/>
                    </a:rPr>
                    <a:t>CSS</a:t>
                  </a:r>
                  <a:endParaRPr lang="en-US" sz="825" spc="-52" dirty="0">
                    <a:solidFill>
                      <a:srgbClr val="FFFFFF"/>
                    </a:solidFill>
                    <a:effectLst>
                      <a:outerShdw blurRad="50800" dist="38100" dir="2700000" algn="tl" rotWithShape="0">
                        <a:srgbClr val="EB3C00">
                          <a:alpha val="40000"/>
                        </a:srgbClr>
                      </a:outerShdw>
                    </a:effectLst>
                    <a:latin typeface="Segoe UI"/>
                  </a:endParaRPr>
                </a:p>
              </p:txBody>
            </p:sp>
          </p:grpSp>
          <p:grpSp>
            <p:nvGrpSpPr>
              <p:cNvPr id="39" name="Group 38"/>
              <p:cNvGrpSpPr>
                <a:grpSpLocks noChangeAspect="1"/>
              </p:cNvGrpSpPr>
              <p:nvPr/>
            </p:nvGrpSpPr>
            <p:grpSpPr>
              <a:xfrm>
                <a:off x="2160143" y="3845503"/>
                <a:ext cx="400137" cy="504000"/>
                <a:chOff x="6926384" y="2275112"/>
                <a:chExt cx="605872" cy="763139"/>
              </a:xfrm>
            </p:grpSpPr>
            <p:pic>
              <p:nvPicPr>
                <p:cNvPr id="40" name="Picture 39"/>
                <p:cNvPicPr>
                  <a:picLocks noChangeAspect="1"/>
                </p:cNvPicPr>
                <p:nvPr/>
              </p:nvPicPr>
              <p:blipFill>
                <a:blip r:embed="rId11"/>
                <a:stretch>
                  <a:fillRect/>
                </a:stretch>
              </p:blipFill>
              <p:spPr>
                <a:xfrm>
                  <a:off x="6926384" y="2275112"/>
                  <a:ext cx="527111" cy="689388"/>
                </a:xfrm>
                <a:prstGeom prst="rect">
                  <a:avLst/>
                </a:prstGeom>
              </p:spPr>
            </p:pic>
            <p:pic>
              <p:nvPicPr>
                <p:cNvPr id="41" name="Picture 40"/>
                <p:cNvPicPr>
                  <a:picLocks noChangeAspect="1"/>
                </p:cNvPicPr>
                <p:nvPr/>
              </p:nvPicPr>
              <p:blipFill>
                <a:blip r:embed="rId11"/>
                <a:stretch>
                  <a:fillRect/>
                </a:stretch>
              </p:blipFill>
              <p:spPr>
                <a:xfrm>
                  <a:off x="7005145" y="2348863"/>
                  <a:ext cx="527111" cy="689388"/>
                </a:xfrm>
                <a:prstGeom prst="rect">
                  <a:avLst/>
                </a:prstGeom>
              </p:spPr>
            </p:pic>
            <p:sp>
              <p:nvSpPr>
                <p:cNvPr id="42" name="Right Triangle 41"/>
                <p:cNvSpPr/>
                <p:nvPr/>
              </p:nvSpPr>
              <p:spPr bwMode="auto">
                <a:xfrm>
                  <a:off x="7048516" y="2373272"/>
                  <a:ext cx="440367" cy="62613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a:defRPr/>
                  </a:pPr>
                  <a:endParaRPr lang="en-US" sz="1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3" name="TextBox 42"/>
                <p:cNvSpPr txBox="1"/>
                <p:nvPr/>
              </p:nvSpPr>
              <p:spPr>
                <a:xfrm>
                  <a:off x="7070434" y="2744835"/>
                  <a:ext cx="331830" cy="256350"/>
                </a:xfrm>
                <a:prstGeom prst="rect">
                  <a:avLst/>
                </a:prstGeom>
                <a:noFill/>
              </p:spPr>
              <p:txBody>
                <a:bodyPr wrap="none" lIns="0" tIns="0" rIns="0" bIns="0" rtlCol="0">
                  <a:spAutoFit/>
                </a:bodyPr>
                <a:lstStyle/>
                <a:p>
                  <a:pPr defTabSz="685711" fontAlgn="auto">
                    <a:spcBef>
                      <a:spcPts val="0"/>
                    </a:spcBef>
                    <a:spcAft>
                      <a:spcPts val="0"/>
                    </a:spcAft>
                    <a:defRPr/>
                  </a:pPr>
                  <a:r>
                    <a:rPr lang="fi-FI" sz="825" spc="-52" dirty="0">
                      <a:solidFill>
                        <a:srgbClr val="FFFFFF"/>
                      </a:solidFill>
                      <a:effectLst>
                        <a:outerShdw blurRad="50800" dist="38100" dir="2700000" algn="tl" rotWithShape="0">
                          <a:srgbClr val="EB3C00">
                            <a:alpha val="40000"/>
                          </a:srgbClr>
                        </a:outerShdw>
                      </a:effectLst>
                      <a:latin typeface="Segoe UI"/>
                    </a:rPr>
                    <a:t>png</a:t>
                  </a:r>
                  <a:endParaRPr lang="en-US" sz="825" spc="-52" dirty="0">
                    <a:solidFill>
                      <a:srgbClr val="FFFFFF"/>
                    </a:solidFill>
                    <a:effectLst>
                      <a:outerShdw blurRad="50800" dist="38100" dir="2700000" algn="tl" rotWithShape="0">
                        <a:srgbClr val="EB3C00">
                          <a:alpha val="40000"/>
                        </a:srgbClr>
                      </a:outerShdw>
                    </a:effectLst>
                    <a:latin typeface="Segoe UI"/>
                  </a:endParaRPr>
                </a:p>
              </p:txBody>
            </p:sp>
          </p:grpSp>
          <p:grpSp>
            <p:nvGrpSpPr>
              <p:cNvPr id="44" name="Group 43"/>
              <p:cNvGrpSpPr>
                <a:grpSpLocks noChangeAspect="1"/>
              </p:cNvGrpSpPr>
              <p:nvPr/>
            </p:nvGrpSpPr>
            <p:grpSpPr>
              <a:xfrm>
                <a:off x="1940507" y="3558828"/>
                <a:ext cx="400137" cy="504000"/>
                <a:chOff x="7583233" y="2275112"/>
                <a:chExt cx="605872" cy="763139"/>
              </a:xfrm>
            </p:grpSpPr>
            <p:pic>
              <p:nvPicPr>
                <p:cNvPr id="45" name="Picture 44"/>
                <p:cNvPicPr>
                  <a:picLocks noChangeAspect="1"/>
                </p:cNvPicPr>
                <p:nvPr/>
              </p:nvPicPr>
              <p:blipFill>
                <a:blip r:embed="rId11"/>
                <a:stretch>
                  <a:fillRect/>
                </a:stretch>
              </p:blipFill>
              <p:spPr>
                <a:xfrm>
                  <a:off x="7583233" y="2275112"/>
                  <a:ext cx="527111" cy="689388"/>
                </a:xfrm>
                <a:prstGeom prst="rect">
                  <a:avLst/>
                </a:prstGeom>
              </p:spPr>
            </p:pic>
            <p:pic>
              <p:nvPicPr>
                <p:cNvPr id="46" name="Picture 45"/>
                <p:cNvPicPr>
                  <a:picLocks noChangeAspect="1"/>
                </p:cNvPicPr>
                <p:nvPr/>
              </p:nvPicPr>
              <p:blipFill>
                <a:blip r:embed="rId11"/>
                <a:stretch>
                  <a:fillRect/>
                </a:stretch>
              </p:blipFill>
              <p:spPr>
                <a:xfrm>
                  <a:off x="7661994" y="2348863"/>
                  <a:ext cx="527111" cy="689388"/>
                </a:xfrm>
                <a:prstGeom prst="rect">
                  <a:avLst/>
                </a:prstGeom>
              </p:spPr>
            </p:pic>
            <p:sp>
              <p:nvSpPr>
                <p:cNvPr id="47" name="Right Triangle 46"/>
                <p:cNvSpPr/>
                <p:nvPr/>
              </p:nvSpPr>
              <p:spPr bwMode="auto">
                <a:xfrm>
                  <a:off x="7705365" y="2373272"/>
                  <a:ext cx="440367" cy="626130"/>
                </a:xfrm>
                <a:prstGeom prst="rtTriangl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a:defRPr/>
                  </a:pPr>
                  <a:endParaRPr lang="en-US" sz="1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TextBox 47"/>
                <p:cNvSpPr txBox="1"/>
                <p:nvPr/>
              </p:nvSpPr>
              <p:spPr>
                <a:xfrm>
                  <a:off x="7727283" y="2744835"/>
                  <a:ext cx="370154" cy="256350"/>
                </a:xfrm>
                <a:prstGeom prst="rect">
                  <a:avLst/>
                </a:prstGeom>
                <a:noFill/>
              </p:spPr>
              <p:txBody>
                <a:bodyPr wrap="none" lIns="0" tIns="0" rIns="0" bIns="0" rtlCol="0">
                  <a:spAutoFit/>
                </a:bodyPr>
                <a:lstStyle/>
                <a:p>
                  <a:pPr defTabSz="685711" fontAlgn="auto">
                    <a:spcBef>
                      <a:spcPts val="0"/>
                    </a:spcBef>
                    <a:spcAft>
                      <a:spcPts val="0"/>
                    </a:spcAft>
                    <a:defRPr/>
                  </a:pPr>
                  <a:r>
                    <a:rPr lang="fi-FI" sz="825" spc="-52" dirty="0" err="1">
                      <a:solidFill>
                        <a:srgbClr val="FFFFFF"/>
                      </a:solidFill>
                      <a:effectLst>
                        <a:outerShdw blurRad="50800" dist="38100" dir="2700000" algn="tl" rotWithShape="0">
                          <a:srgbClr val="EB3C00">
                            <a:alpha val="40000"/>
                          </a:srgbClr>
                        </a:outerShdw>
                      </a:effectLst>
                      <a:latin typeface="Segoe UI"/>
                    </a:rPr>
                    <a:t>aspx</a:t>
                  </a:r>
                  <a:endParaRPr lang="en-US" sz="825" spc="-52" dirty="0">
                    <a:solidFill>
                      <a:srgbClr val="FFFFFF"/>
                    </a:solidFill>
                    <a:effectLst>
                      <a:outerShdw blurRad="50800" dist="38100" dir="2700000" algn="tl" rotWithShape="0">
                        <a:srgbClr val="EB3C00">
                          <a:alpha val="40000"/>
                        </a:srgbClr>
                      </a:outerShdw>
                    </a:effectLst>
                    <a:latin typeface="Segoe UI"/>
                  </a:endParaRPr>
                </a:p>
              </p:txBody>
            </p:sp>
          </p:grpSp>
          <p:grpSp>
            <p:nvGrpSpPr>
              <p:cNvPr id="49" name="Group 48"/>
              <p:cNvGrpSpPr>
                <a:grpSpLocks noChangeAspect="1"/>
              </p:cNvGrpSpPr>
              <p:nvPr/>
            </p:nvGrpSpPr>
            <p:grpSpPr>
              <a:xfrm>
                <a:off x="2618857" y="3788428"/>
                <a:ext cx="409562" cy="504000"/>
                <a:chOff x="8228898" y="2273094"/>
                <a:chExt cx="621781" cy="765157"/>
              </a:xfrm>
            </p:grpSpPr>
            <p:pic>
              <p:nvPicPr>
                <p:cNvPr id="50" name="Picture 49"/>
                <p:cNvPicPr>
                  <a:picLocks noChangeAspect="1"/>
                </p:cNvPicPr>
                <p:nvPr/>
              </p:nvPicPr>
              <p:blipFill>
                <a:blip r:embed="rId11"/>
                <a:stretch>
                  <a:fillRect/>
                </a:stretch>
              </p:blipFill>
              <p:spPr>
                <a:xfrm>
                  <a:off x="8228898" y="2273094"/>
                  <a:ext cx="527111" cy="689388"/>
                </a:xfrm>
                <a:prstGeom prst="rect">
                  <a:avLst/>
                </a:prstGeom>
              </p:spPr>
            </p:pic>
            <p:pic>
              <p:nvPicPr>
                <p:cNvPr id="51" name="Picture 50"/>
                <p:cNvPicPr>
                  <a:picLocks noChangeAspect="1"/>
                </p:cNvPicPr>
                <p:nvPr/>
              </p:nvPicPr>
              <p:blipFill>
                <a:blip r:embed="rId11"/>
                <a:stretch>
                  <a:fillRect/>
                </a:stretch>
              </p:blipFill>
              <p:spPr>
                <a:xfrm>
                  <a:off x="8323568" y="2348863"/>
                  <a:ext cx="527111" cy="689388"/>
                </a:xfrm>
                <a:prstGeom prst="rect">
                  <a:avLst/>
                </a:prstGeom>
              </p:spPr>
            </p:pic>
            <p:sp>
              <p:nvSpPr>
                <p:cNvPr id="52" name="Right Triangle 51"/>
                <p:cNvSpPr/>
                <p:nvPr/>
              </p:nvSpPr>
              <p:spPr bwMode="auto">
                <a:xfrm>
                  <a:off x="8366939"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a:defRPr/>
                  </a:pPr>
                  <a:endParaRPr lang="en-US" sz="1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TextBox 52"/>
                <p:cNvSpPr txBox="1"/>
                <p:nvPr/>
              </p:nvSpPr>
              <p:spPr>
                <a:xfrm>
                  <a:off x="8385074" y="2783306"/>
                  <a:ext cx="444734" cy="210296"/>
                </a:xfrm>
                <a:prstGeom prst="rect">
                  <a:avLst/>
                </a:prstGeom>
                <a:noFill/>
              </p:spPr>
              <p:txBody>
                <a:bodyPr wrap="none" lIns="0" tIns="0" rIns="0" bIns="0" rtlCol="0">
                  <a:spAutoFit/>
                </a:bodyPr>
                <a:lstStyle/>
                <a:p>
                  <a:pPr defTabSz="685711" fontAlgn="auto">
                    <a:spcBef>
                      <a:spcPts val="0"/>
                    </a:spcBef>
                    <a:spcAft>
                      <a:spcPts val="0"/>
                    </a:spcAft>
                    <a:defRPr/>
                  </a:pPr>
                  <a:r>
                    <a:rPr lang="fi-FI" sz="675" spc="-52" dirty="0" err="1">
                      <a:solidFill>
                        <a:srgbClr val="FFFFFF"/>
                      </a:solidFill>
                      <a:effectLst>
                        <a:outerShdw blurRad="50800" dist="38100" dir="2700000" algn="tl" rotWithShape="0">
                          <a:srgbClr val="EB3C00">
                            <a:alpha val="40000"/>
                          </a:srgbClr>
                        </a:outerShdw>
                      </a:effectLst>
                      <a:latin typeface="Segoe UI"/>
                    </a:rPr>
                    <a:t>master</a:t>
                  </a:r>
                  <a:endParaRPr lang="en-US" sz="675" spc="-52" dirty="0">
                    <a:solidFill>
                      <a:srgbClr val="FFFFFF"/>
                    </a:solidFill>
                    <a:effectLst>
                      <a:outerShdw blurRad="50800" dist="38100" dir="2700000" algn="tl" rotWithShape="0">
                        <a:srgbClr val="EB3C00">
                          <a:alpha val="40000"/>
                        </a:srgbClr>
                      </a:outerShdw>
                    </a:effectLst>
                    <a:latin typeface="Segoe UI"/>
                  </a:endParaRPr>
                </a:p>
              </p:txBody>
            </p:sp>
          </p:grpSp>
          <p:grpSp>
            <p:nvGrpSpPr>
              <p:cNvPr id="54" name="Group 53"/>
              <p:cNvGrpSpPr>
                <a:grpSpLocks noChangeAspect="1"/>
              </p:cNvGrpSpPr>
              <p:nvPr/>
            </p:nvGrpSpPr>
            <p:grpSpPr>
              <a:xfrm>
                <a:off x="2468161" y="4175148"/>
                <a:ext cx="400137" cy="504000"/>
                <a:chOff x="8856725" y="2275112"/>
                <a:chExt cx="605872" cy="763139"/>
              </a:xfrm>
            </p:grpSpPr>
            <p:pic>
              <p:nvPicPr>
                <p:cNvPr id="55" name="Picture 54"/>
                <p:cNvPicPr>
                  <a:picLocks noChangeAspect="1"/>
                </p:cNvPicPr>
                <p:nvPr/>
              </p:nvPicPr>
              <p:blipFill>
                <a:blip r:embed="rId11"/>
                <a:stretch>
                  <a:fillRect/>
                </a:stretch>
              </p:blipFill>
              <p:spPr>
                <a:xfrm>
                  <a:off x="8856725" y="2275112"/>
                  <a:ext cx="527111" cy="689388"/>
                </a:xfrm>
                <a:prstGeom prst="rect">
                  <a:avLst/>
                </a:prstGeom>
              </p:spPr>
            </p:pic>
            <p:pic>
              <p:nvPicPr>
                <p:cNvPr id="56" name="Picture 55"/>
                <p:cNvPicPr>
                  <a:picLocks noChangeAspect="1"/>
                </p:cNvPicPr>
                <p:nvPr/>
              </p:nvPicPr>
              <p:blipFill>
                <a:blip r:embed="rId11"/>
                <a:stretch>
                  <a:fillRect/>
                </a:stretch>
              </p:blipFill>
              <p:spPr>
                <a:xfrm>
                  <a:off x="8935486" y="2348863"/>
                  <a:ext cx="527111" cy="689388"/>
                </a:xfrm>
                <a:prstGeom prst="rect">
                  <a:avLst/>
                </a:prstGeom>
              </p:spPr>
            </p:pic>
            <p:sp>
              <p:nvSpPr>
                <p:cNvPr id="57" name="Right Triangle 56"/>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a:defRPr/>
                  </a:pPr>
                  <a:endParaRPr lang="en-US" sz="1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 name="TextBox 57"/>
                <p:cNvSpPr txBox="1"/>
                <p:nvPr/>
              </p:nvSpPr>
              <p:spPr>
                <a:xfrm>
                  <a:off x="9045998" y="2698547"/>
                  <a:ext cx="154329" cy="326264"/>
                </a:xfrm>
                <a:prstGeom prst="rect">
                  <a:avLst/>
                </a:prstGeom>
                <a:noFill/>
              </p:spPr>
              <p:txBody>
                <a:bodyPr wrap="none" lIns="0" tIns="0" rIns="0" bIns="0" rtlCol="0">
                  <a:spAutoFit/>
                </a:bodyPr>
                <a:lstStyle/>
                <a:p>
                  <a:pPr algn="r" defTabSz="685711" fontAlgn="auto">
                    <a:spcBef>
                      <a:spcPts val="0"/>
                    </a:spcBef>
                    <a:spcAft>
                      <a:spcPts val="0"/>
                    </a:spcAft>
                    <a:defRPr/>
                  </a:pPr>
                  <a:r>
                    <a:rPr lang="fi-FI" sz="1050" spc="-52" dirty="0" err="1">
                      <a:solidFill>
                        <a:srgbClr val="FFFFFF"/>
                      </a:solidFill>
                      <a:effectLst>
                        <a:outerShdw blurRad="50800" dist="38100" dir="2700000" algn="tl" rotWithShape="0">
                          <a:srgbClr val="EB3C00">
                            <a:alpha val="40000"/>
                          </a:srgbClr>
                        </a:outerShdw>
                      </a:effectLst>
                      <a:latin typeface="Segoe UI"/>
                    </a:rPr>
                    <a:t>js</a:t>
                  </a:r>
                  <a:endParaRPr lang="en-US" sz="1050" spc="-52" dirty="0">
                    <a:solidFill>
                      <a:srgbClr val="FFFFFF"/>
                    </a:solidFill>
                    <a:effectLst>
                      <a:outerShdw blurRad="50800" dist="38100" dir="2700000" algn="tl" rotWithShape="0">
                        <a:srgbClr val="EB3C00">
                          <a:alpha val="40000"/>
                        </a:srgbClr>
                      </a:outerShdw>
                    </a:effectLst>
                    <a:latin typeface="Segoe UI"/>
                  </a:endParaRPr>
                </a:p>
              </p:txBody>
            </p:sp>
          </p:grpSp>
        </p:grpSp>
      </p:grpSp>
      <p:grpSp>
        <p:nvGrpSpPr>
          <p:cNvPr id="61" name="Group 60"/>
          <p:cNvGrpSpPr/>
          <p:nvPr/>
        </p:nvGrpSpPr>
        <p:grpSpPr>
          <a:xfrm>
            <a:off x="5638326" y="1807667"/>
            <a:ext cx="1049967" cy="659125"/>
            <a:chOff x="10169960" y="3361847"/>
            <a:chExt cx="1400155" cy="878958"/>
          </a:xfrm>
        </p:grpSpPr>
        <p:pic>
          <p:nvPicPr>
            <p:cNvPr id="62" name="Picture 61"/>
            <p:cNvPicPr>
              <a:picLocks noChangeAspect="1"/>
            </p:cNvPicPr>
            <p:nvPr/>
          </p:nvPicPr>
          <p:blipFill>
            <a:blip r:embed="rId12"/>
            <a:stretch>
              <a:fillRect/>
            </a:stretch>
          </p:blipFill>
          <p:spPr>
            <a:xfrm>
              <a:off x="10571003" y="3361847"/>
              <a:ext cx="597915" cy="598560"/>
            </a:xfrm>
            <a:prstGeom prst="rect">
              <a:avLst/>
            </a:prstGeom>
          </p:spPr>
        </p:pic>
        <p:sp>
          <p:nvSpPr>
            <p:cNvPr id="63" name="TextBox 62"/>
            <p:cNvSpPr txBox="1"/>
            <p:nvPr/>
          </p:nvSpPr>
          <p:spPr>
            <a:xfrm>
              <a:off x="10169960" y="3932985"/>
              <a:ext cx="1400155" cy="307820"/>
            </a:xfrm>
            <a:prstGeom prst="rect">
              <a:avLst/>
            </a:prstGeom>
            <a:noFill/>
          </p:spPr>
          <p:txBody>
            <a:bodyPr wrap="none" lIns="0" tIns="0" rIns="0" bIns="0" rtlCol="0">
              <a:spAutoFit/>
            </a:bodyPr>
            <a:lstStyle/>
            <a:p>
              <a:pPr defTabSz="685711" fontAlgn="auto">
                <a:spcBef>
                  <a:spcPts val="0"/>
                </a:spcBef>
                <a:spcAft>
                  <a:spcPts val="0"/>
                </a:spcAft>
                <a:defRPr/>
              </a:pPr>
              <a:r>
                <a:rPr lang="en-US" sz="1500" spc="-52" dirty="0">
                  <a:gradFill>
                    <a:gsLst>
                      <a:gs pos="2917">
                        <a:srgbClr val="797A7D"/>
                      </a:gs>
                      <a:gs pos="95000">
                        <a:srgbClr val="797A7D"/>
                      </a:gs>
                    </a:gsLst>
                    <a:lin ang="5400000" scaled="0"/>
                  </a:gradFill>
                  <a:latin typeface="Segoe UI"/>
                </a:rPr>
                <a:t>Web Services</a:t>
              </a:r>
            </a:p>
          </p:txBody>
        </p:sp>
      </p:grpSp>
      <p:grpSp>
        <p:nvGrpSpPr>
          <p:cNvPr id="67" name="Group 66"/>
          <p:cNvGrpSpPr/>
          <p:nvPr/>
        </p:nvGrpSpPr>
        <p:grpSpPr>
          <a:xfrm>
            <a:off x="5717216" y="783456"/>
            <a:ext cx="809452" cy="943710"/>
            <a:chOff x="5533729" y="1219725"/>
            <a:chExt cx="1079422" cy="1258459"/>
          </a:xfrm>
        </p:grpSpPr>
        <p:pic>
          <p:nvPicPr>
            <p:cNvPr id="64" name="Picture 63"/>
            <p:cNvPicPr>
              <a:picLocks noChangeAspect="1"/>
            </p:cNvPicPr>
            <p:nvPr/>
          </p:nvPicPr>
          <p:blipFill>
            <a:blip r:embed="rId3"/>
            <a:stretch>
              <a:fillRect/>
            </a:stretch>
          </p:blipFill>
          <p:spPr>
            <a:xfrm>
              <a:off x="5533729" y="1292597"/>
              <a:ext cx="465830" cy="863861"/>
            </a:xfrm>
            <a:prstGeom prst="rect">
              <a:avLst/>
            </a:prstGeom>
          </p:spPr>
        </p:pic>
        <p:pic>
          <p:nvPicPr>
            <p:cNvPr id="65" name="Picture 64"/>
            <p:cNvPicPr>
              <a:picLocks noChangeAspect="1"/>
            </p:cNvPicPr>
            <p:nvPr/>
          </p:nvPicPr>
          <p:blipFill>
            <a:blip r:embed="rId6"/>
            <a:stretch>
              <a:fillRect/>
            </a:stretch>
          </p:blipFill>
          <p:spPr>
            <a:xfrm>
              <a:off x="5835073" y="1219725"/>
              <a:ext cx="730013" cy="911760"/>
            </a:xfrm>
            <a:prstGeom prst="rect">
              <a:avLst/>
            </a:prstGeom>
          </p:spPr>
        </p:pic>
        <p:sp>
          <p:nvSpPr>
            <p:cNvPr id="66" name="TextBox 65"/>
            <p:cNvSpPr txBox="1"/>
            <p:nvPr/>
          </p:nvSpPr>
          <p:spPr>
            <a:xfrm>
              <a:off x="5533729" y="2170364"/>
              <a:ext cx="1079422" cy="307820"/>
            </a:xfrm>
            <a:prstGeom prst="rect">
              <a:avLst/>
            </a:prstGeom>
            <a:noFill/>
          </p:spPr>
          <p:txBody>
            <a:bodyPr wrap="none" lIns="0" tIns="0" rIns="0" bIns="0" rtlCol="0">
              <a:spAutoFit/>
            </a:bodyPr>
            <a:lstStyle/>
            <a:p>
              <a:pPr defTabSz="685711" fontAlgn="auto">
                <a:spcBef>
                  <a:spcPts val="0"/>
                </a:spcBef>
                <a:spcAft>
                  <a:spcPts val="0"/>
                </a:spcAft>
                <a:defRPr/>
              </a:pPr>
              <a:r>
                <a:rPr lang="en-US" sz="1500" spc="-52" dirty="0">
                  <a:gradFill>
                    <a:gsLst>
                      <a:gs pos="2917">
                        <a:srgbClr val="797A7D"/>
                      </a:gs>
                      <a:gs pos="95000">
                        <a:srgbClr val="797A7D"/>
                      </a:gs>
                    </a:gsLst>
                    <a:lin ang="5400000" scaled="0"/>
                  </a:gradFill>
                  <a:latin typeface="Segoe UI"/>
                </a:rPr>
                <a:t>Databases</a:t>
              </a:r>
            </a:p>
          </p:txBody>
        </p:sp>
      </p:grpSp>
      <p:grpSp>
        <p:nvGrpSpPr>
          <p:cNvPr id="68" name="Group 67"/>
          <p:cNvGrpSpPr>
            <a:grpSpLocks noChangeAspect="1"/>
          </p:cNvGrpSpPr>
          <p:nvPr/>
        </p:nvGrpSpPr>
        <p:grpSpPr>
          <a:xfrm>
            <a:off x="2815183" y="3744289"/>
            <a:ext cx="1423359" cy="861055"/>
            <a:chOff x="781287" y="4564525"/>
            <a:chExt cx="2582491" cy="1562274"/>
          </a:xfrm>
        </p:grpSpPr>
        <p:pic>
          <p:nvPicPr>
            <p:cNvPr id="69" name="Picture 68"/>
            <p:cNvPicPr>
              <a:picLocks noChangeAspect="1"/>
            </p:cNvPicPr>
            <p:nvPr/>
          </p:nvPicPr>
          <p:blipFill>
            <a:blip r:embed="rId13"/>
            <a:stretch>
              <a:fillRect/>
            </a:stretch>
          </p:blipFill>
          <p:spPr>
            <a:xfrm>
              <a:off x="781287" y="4564525"/>
              <a:ext cx="1334951" cy="1267414"/>
            </a:xfrm>
            <a:prstGeom prst="rect">
              <a:avLst/>
            </a:prstGeom>
          </p:spPr>
        </p:pic>
        <p:pic>
          <p:nvPicPr>
            <p:cNvPr id="70" name="Picture 69"/>
            <p:cNvPicPr>
              <a:picLocks noChangeAspect="1"/>
            </p:cNvPicPr>
            <p:nvPr/>
          </p:nvPicPr>
          <p:blipFill>
            <a:blip r:embed="rId14"/>
            <a:stretch>
              <a:fillRect/>
            </a:stretch>
          </p:blipFill>
          <p:spPr>
            <a:xfrm>
              <a:off x="2722844" y="5169800"/>
              <a:ext cx="640934" cy="956999"/>
            </a:xfrm>
            <a:prstGeom prst="rect">
              <a:avLst/>
            </a:prstGeom>
          </p:spPr>
        </p:pic>
        <p:pic>
          <p:nvPicPr>
            <p:cNvPr id="71" name="Picture 70"/>
            <p:cNvPicPr>
              <a:picLocks noChangeAspect="1"/>
            </p:cNvPicPr>
            <p:nvPr/>
          </p:nvPicPr>
          <p:blipFill>
            <a:blip r:embed="rId15"/>
            <a:stretch>
              <a:fillRect/>
            </a:stretch>
          </p:blipFill>
          <p:spPr>
            <a:xfrm>
              <a:off x="1625422" y="5341440"/>
              <a:ext cx="963439" cy="699247"/>
            </a:xfrm>
            <a:prstGeom prst="rect">
              <a:avLst/>
            </a:prstGeom>
          </p:spPr>
        </p:pic>
        <p:pic>
          <p:nvPicPr>
            <p:cNvPr id="72" name="Picture 71"/>
            <p:cNvPicPr>
              <a:picLocks noChangeAspect="1"/>
            </p:cNvPicPr>
            <p:nvPr/>
          </p:nvPicPr>
          <p:blipFill>
            <a:blip r:embed="rId16"/>
            <a:stretch>
              <a:fillRect/>
            </a:stretch>
          </p:blipFill>
          <p:spPr>
            <a:xfrm>
              <a:off x="2087010" y="4919651"/>
              <a:ext cx="907928" cy="658958"/>
            </a:xfrm>
            <a:prstGeom prst="rect">
              <a:avLst/>
            </a:prstGeom>
          </p:spPr>
        </p:pic>
      </p:grpSp>
      <p:cxnSp>
        <p:nvCxnSpPr>
          <p:cNvPr id="73" name="Straight Arrow Connector 72"/>
          <p:cNvCxnSpPr/>
          <p:nvPr/>
        </p:nvCxnSpPr>
        <p:spPr>
          <a:xfrm flipV="1">
            <a:off x="3552780" y="1352097"/>
            <a:ext cx="2085549" cy="1114663"/>
          </a:xfrm>
          <a:prstGeom prst="straightConnector1">
            <a:avLst/>
          </a:prstGeom>
          <a:ln w="412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76" name="Straight Arrow Connector 75"/>
          <p:cNvCxnSpPr/>
          <p:nvPr/>
        </p:nvCxnSpPr>
        <p:spPr>
          <a:xfrm flipV="1">
            <a:off x="3658170" y="2079072"/>
            <a:ext cx="1980159" cy="433137"/>
          </a:xfrm>
          <a:prstGeom prst="straightConnector1">
            <a:avLst/>
          </a:prstGeom>
          <a:ln w="412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79" name="Straight Arrow Connector 78"/>
          <p:cNvCxnSpPr/>
          <p:nvPr/>
        </p:nvCxnSpPr>
        <p:spPr>
          <a:xfrm>
            <a:off x="3552779" y="2594981"/>
            <a:ext cx="2164434" cy="784825"/>
          </a:xfrm>
          <a:prstGeom prst="straightConnector1">
            <a:avLst/>
          </a:prstGeom>
          <a:ln w="412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2" name="Straight Arrow Connector 81"/>
          <p:cNvCxnSpPr/>
          <p:nvPr/>
        </p:nvCxnSpPr>
        <p:spPr>
          <a:xfrm>
            <a:off x="4333315" y="4209223"/>
            <a:ext cx="1055717" cy="1"/>
          </a:xfrm>
          <a:prstGeom prst="straightConnector1">
            <a:avLst/>
          </a:prstGeom>
          <a:ln w="412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4" name="Straight Arrow Connector 83"/>
          <p:cNvCxnSpPr/>
          <p:nvPr/>
        </p:nvCxnSpPr>
        <p:spPr>
          <a:xfrm flipH="1" flipV="1">
            <a:off x="2642023" y="3269584"/>
            <a:ext cx="459855" cy="516617"/>
          </a:xfrm>
          <a:prstGeom prst="straightConnector1">
            <a:avLst/>
          </a:prstGeom>
          <a:ln w="412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6688770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0"/>
                                        <p:tgtEl>
                                          <p:spTgt spid="73"/>
                                        </p:tgtEl>
                                      </p:cBhvr>
                                    </p:animEffect>
                                    <p:anim calcmode="lin" valueType="num">
                                      <p:cBhvr>
                                        <p:cTn id="8" dur="1000" fill="hold"/>
                                        <p:tgtEl>
                                          <p:spTgt spid="73"/>
                                        </p:tgtEl>
                                        <p:attrNameLst>
                                          <p:attrName>ppt_x</p:attrName>
                                        </p:attrNameLst>
                                      </p:cBhvr>
                                      <p:tavLst>
                                        <p:tav tm="0">
                                          <p:val>
                                            <p:strVal val="#ppt_x"/>
                                          </p:val>
                                        </p:tav>
                                        <p:tav tm="100000">
                                          <p:val>
                                            <p:strVal val="#ppt_x"/>
                                          </p:val>
                                        </p:tav>
                                      </p:tavLst>
                                    </p:anim>
                                    <p:anim calcmode="lin" valueType="num">
                                      <p:cBhvr>
                                        <p:cTn id="9" dur="1000" fill="hold"/>
                                        <p:tgtEl>
                                          <p:spTgt spid="7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1000"/>
                                        <p:tgtEl>
                                          <p:spTgt spid="76"/>
                                        </p:tgtEl>
                                      </p:cBhvr>
                                    </p:animEffect>
                                    <p:anim calcmode="lin" valueType="num">
                                      <p:cBhvr>
                                        <p:cTn id="13" dur="1000" fill="hold"/>
                                        <p:tgtEl>
                                          <p:spTgt spid="76"/>
                                        </p:tgtEl>
                                        <p:attrNameLst>
                                          <p:attrName>ppt_x</p:attrName>
                                        </p:attrNameLst>
                                      </p:cBhvr>
                                      <p:tavLst>
                                        <p:tav tm="0">
                                          <p:val>
                                            <p:strVal val="#ppt_x"/>
                                          </p:val>
                                        </p:tav>
                                        <p:tav tm="100000">
                                          <p:val>
                                            <p:strVal val="#ppt_x"/>
                                          </p:val>
                                        </p:tav>
                                      </p:tavLst>
                                    </p:anim>
                                    <p:anim calcmode="lin" valueType="num">
                                      <p:cBhvr>
                                        <p:cTn id="14" dur="1000" fill="hold"/>
                                        <p:tgtEl>
                                          <p:spTgt spid="7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animEffect transition="in" filter="fade">
                                      <p:cBhvr>
                                        <p:cTn id="17" dur="1000"/>
                                        <p:tgtEl>
                                          <p:spTgt spid="79"/>
                                        </p:tgtEl>
                                      </p:cBhvr>
                                    </p:animEffect>
                                    <p:anim calcmode="lin" valueType="num">
                                      <p:cBhvr>
                                        <p:cTn id="18" dur="1000" fill="hold"/>
                                        <p:tgtEl>
                                          <p:spTgt spid="79"/>
                                        </p:tgtEl>
                                        <p:attrNameLst>
                                          <p:attrName>ppt_x</p:attrName>
                                        </p:attrNameLst>
                                      </p:cBhvr>
                                      <p:tavLst>
                                        <p:tav tm="0">
                                          <p:val>
                                            <p:strVal val="#ppt_x"/>
                                          </p:val>
                                        </p:tav>
                                        <p:tav tm="100000">
                                          <p:val>
                                            <p:strVal val="#ppt_x"/>
                                          </p:val>
                                        </p:tav>
                                      </p:tavLst>
                                    </p:anim>
                                    <p:anim calcmode="lin" valueType="num">
                                      <p:cBhvr>
                                        <p:cTn id="19" dur="1000" fill="hold"/>
                                        <p:tgtEl>
                                          <p:spTgt spid="7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fade">
                                      <p:cBhvr>
                                        <p:cTn id="22" dur="1000"/>
                                        <p:tgtEl>
                                          <p:spTgt spid="82"/>
                                        </p:tgtEl>
                                      </p:cBhvr>
                                    </p:animEffect>
                                    <p:anim calcmode="lin" valueType="num">
                                      <p:cBhvr>
                                        <p:cTn id="23" dur="1000" fill="hold"/>
                                        <p:tgtEl>
                                          <p:spTgt spid="82"/>
                                        </p:tgtEl>
                                        <p:attrNameLst>
                                          <p:attrName>ppt_x</p:attrName>
                                        </p:attrNameLst>
                                      </p:cBhvr>
                                      <p:tavLst>
                                        <p:tav tm="0">
                                          <p:val>
                                            <p:strVal val="#ppt_x"/>
                                          </p:val>
                                        </p:tav>
                                        <p:tav tm="100000">
                                          <p:val>
                                            <p:strVal val="#ppt_x"/>
                                          </p:val>
                                        </p:tav>
                                      </p:tavLst>
                                    </p:anim>
                                    <p:anim calcmode="lin" valueType="num">
                                      <p:cBhvr>
                                        <p:cTn id="24" dur="1000" fill="hold"/>
                                        <p:tgtEl>
                                          <p:spTgt spid="8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fade">
                                      <p:cBhvr>
                                        <p:cTn id="27" dur="1000"/>
                                        <p:tgtEl>
                                          <p:spTgt spid="84"/>
                                        </p:tgtEl>
                                      </p:cBhvr>
                                    </p:animEffect>
                                    <p:anim calcmode="lin" valueType="num">
                                      <p:cBhvr>
                                        <p:cTn id="28" dur="1000" fill="hold"/>
                                        <p:tgtEl>
                                          <p:spTgt spid="84"/>
                                        </p:tgtEl>
                                        <p:attrNameLst>
                                          <p:attrName>ppt_x</p:attrName>
                                        </p:attrNameLst>
                                      </p:cBhvr>
                                      <p:tavLst>
                                        <p:tav tm="0">
                                          <p:val>
                                            <p:strVal val="#ppt_x"/>
                                          </p:val>
                                        </p:tav>
                                        <p:tav tm="100000">
                                          <p:val>
                                            <p:strVal val="#ppt_x"/>
                                          </p:val>
                                        </p:tav>
                                      </p:tavLst>
                                    </p:anim>
                                    <p:anim calcmode="lin" valueType="num">
                                      <p:cBhvr>
                                        <p:cTn id="2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bwMode="auto">
          <a:xfrm>
            <a:off x="533973" y="1528911"/>
            <a:ext cx="7923676" cy="110156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4" rIns="91427" bIns="45714" numCol="1" rtlCol="0" anchor="ctr" anchorCtr="0" compatLnSpc="1">
            <a:prstTxWarp prst="textNoShape">
              <a:avLst/>
            </a:prstTxWarp>
            <a:normAutofit/>
          </a:bodyPr>
          <a:lstStyle/>
          <a:p>
            <a:pPr algn="l" eaLnBrk="1" hangingPunct="1"/>
            <a:r>
              <a:rPr lang="en-US" altLang="en-US" dirty="0">
                <a:latin typeface="Source Sans Pro" pitchFamily="34" charset="0"/>
              </a:rPr>
              <a:t>DEMO</a:t>
            </a:r>
          </a:p>
        </p:txBody>
      </p:sp>
      <p:sp>
        <p:nvSpPr>
          <p:cNvPr id="2" name="TextBox 1"/>
          <p:cNvSpPr txBox="1"/>
          <p:nvPr/>
        </p:nvSpPr>
        <p:spPr>
          <a:xfrm>
            <a:off x="533973" y="2419350"/>
            <a:ext cx="2270173" cy="296107"/>
          </a:xfrm>
          <a:prstGeom prst="rect">
            <a:avLst/>
          </a:prstGeom>
          <a:noFill/>
        </p:spPr>
        <p:txBody>
          <a:bodyPr wrap="none" rtlCol="0">
            <a:spAutoFit/>
          </a:bodyPr>
          <a:lstStyle/>
          <a:p>
            <a:pPr defTabSz="457204" eaLnBrk="1" hangingPunct="1">
              <a:defRPr/>
            </a:pPr>
            <a:r>
              <a:rPr lang="en-US" sz="1324" dirty="0">
                <a:solidFill>
                  <a:schemeClr val="accent2"/>
                </a:solidFill>
                <a:latin typeface="Century Gothic" panose="020B0502020202020204" pitchFamily="34" charset="0"/>
                <a:ea typeface="MS PGothic" pitchFamily="34" charset="-128"/>
              </a:rPr>
              <a:t>SharePoint-hosted add-in</a:t>
            </a:r>
          </a:p>
        </p:txBody>
      </p:sp>
    </p:spTree>
    <p:extLst>
      <p:ext uri="{BB962C8B-B14F-4D97-AF65-F5344CB8AC3E}">
        <p14:creationId xmlns:p14="http://schemas.microsoft.com/office/powerpoint/2010/main" val="3680598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8368" y="1933757"/>
            <a:ext cx="8227266" cy="857006"/>
          </a:xfrm>
        </p:spPr>
        <p:txBody>
          <a:bodyPr>
            <a:normAutofit/>
          </a:bodyPr>
          <a:lstStyle/>
          <a:p>
            <a:pPr algn="l" fontAlgn="auto">
              <a:spcAft>
                <a:spcPts val="0"/>
              </a:spcAft>
              <a:defRPr/>
            </a:pPr>
            <a:r>
              <a:rPr lang="en-US" dirty="0">
                <a:ea typeface="+mj-ea"/>
              </a:rPr>
              <a:t>SharePoint framework</a:t>
            </a:r>
          </a:p>
        </p:txBody>
      </p:sp>
      <p:sp>
        <p:nvSpPr>
          <p:cNvPr id="2" name="TextBox 1"/>
          <p:cNvSpPr txBox="1"/>
          <p:nvPr/>
        </p:nvSpPr>
        <p:spPr>
          <a:xfrm>
            <a:off x="492859" y="2790763"/>
            <a:ext cx="2501006" cy="363946"/>
          </a:xfrm>
          <a:prstGeom prst="rect">
            <a:avLst/>
          </a:prstGeom>
          <a:noFill/>
        </p:spPr>
        <p:txBody>
          <a:bodyPr wrap="none" rtlCol="0">
            <a:spAutoFit/>
          </a:bodyPr>
          <a:lstStyle/>
          <a:p>
            <a:pPr defTabSz="672314" fontAlgn="auto">
              <a:spcBef>
                <a:spcPts val="0"/>
              </a:spcBef>
              <a:spcAft>
                <a:spcPts val="0"/>
              </a:spcAft>
            </a:pPr>
            <a:r>
              <a:rPr lang="en-US" sz="1765" kern="0" dirty="0">
                <a:solidFill>
                  <a:prstClr val="black"/>
                </a:solidFill>
              </a:rPr>
              <a:t>Client Web Part Basics</a:t>
            </a:r>
          </a:p>
        </p:txBody>
      </p:sp>
    </p:spTree>
    <p:extLst>
      <p:ext uri="{BB962C8B-B14F-4D97-AF65-F5344CB8AC3E}">
        <p14:creationId xmlns:p14="http://schemas.microsoft.com/office/powerpoint/2010/main" val="2794401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Project Creation</a:t>
            </a:r>
          </a:p>
        </p:txBody>
      </p:sp>
      <p:sp>
        <p:nvSpPr>
          <p:cNvPr id="3" name="Content Placeholder 2"/>
          <p:cNvSpPr>
            <a:spLocks noGrp="1"/>
          </p:cNvSpPr>
          <p:nvPr>
            <p:ph type="body" idx="1"/>
          </p:nvPr>
        </p:nvSpPr>
        <p:spPr/>
        <p:txBody>
          <a:bodyPr/>
          <a:lstStyle/>
          <a:p>
            <a:pPr marL="0" indent="0">
              <a:buNone/>
            </a:pPr>
            <a:r>
              <a:rPr lang="en-US" dirty="0"/>
              <a:t>Yeoman Generator</a:t>
            </a:r>
          </a:p>
          <a:p>
            <a:pPr marL="399998" lvl="1" indent="0">
              <a:buNone/>
            </a:pPr>
            <a:r>
              <a:rPr lang="en-US" sz="1800" dirty="0"/>
              <a:t>Creates initial project files</a:t>
            </a:r>
          </a:p>
          <a:p>
            <a:pPr marL="399998" lvl="1" indent="0">
              <a:buNone/>
            </a:pPr>
            <a:r>
              <a:rPr lang="en-US" sz="1800" dirty="0"/>
              <a:t>React and KO built-in</a:t>
            </a:r>
          </a:p>
          <a:p>
            <a:pPr marL="399998" lvl="1" indent="0">
              <a:buNone/>
            </a:pPr>
            <a:r>
              <a:rPr lang="en-US" sz="1800" dirty="0"/>
              <a:t>Angular 2 requires manual steps</a:t>
            </a:r>
          </a:p>
          <a:p>
            <a:pPr marL="399998" lvl="1" indent="0">
              <a:buNone/>
            </a:pPr>
            <a:r>
              <a:rPr lang="en-US" sz="1800" dirty="0" err="1">
                <a:solidFill>
                  <a:schemeClr val="bg1">
                    <a:lumMod val="65000"/>
                  </a:schemeClr>
                </a:solidFill>
              </a:rPr>
              <a:t>yo</a:t>
            </a:r>
            <a:r>
              <a:rPr lang="en-US" sz="1800" dirty="0">
                <a:solidFill>
                  <a:schemeClr val="bg1">
                    <a:lumMod val="65000"/>
                  </a:schemeClr>
                </a:solidFill>
              </a:rPr>
              <a:t> @</a:t>
            </a:r>
            <a:r>
              <a:rPr lang="en-US" sz="1800" dirty="0" err="1">
                <a:solidFill>
                  <a:schemeClr val="bg1">
                    <a:lumMod val="65000"/>
                  </a:schemeClr>
                </a:solidFill>
              </a:rPr>
              <a:t>microsoft</a:t>
            </a:r>
            <a:r>
              <a:rPr lang="en-US" sz="1800" dirty="0">
                <a:solidFill>
                  <a:schemeClr val="bg1">
                    <a:lumMod val="65000"/>
                  </a:schemeClr>
                </a:solidFill>
              </a:rPr>
              <a:t>/</a:t>
            </a:r>
            <a:r>
              <a:rPr lang="en-US" sz="1800" dirty="0" err="1">
                <a:solidFill>
                  <a:schemeClr val="bg1">
                    <a:lumMod val="65000"/>
                  </a:schemeClr>
                </a:solidFill>
              </a:rPr>
              <a:t>sharepoint</a:t>
            </a:r>
            <a:r>
              <a:rPr lang="en-US" sz="1800" dirty="0">
                <a:solidFill>
                  <a:schemeClr val="bg1">
                    <a:lumMod val="65000"/>
                  </a:schemeClr>
                </a:solidFill>
              </a:rPr>
              <a:t> </a:t>
            </a:r>
          </a:p>
          <a:p>
            <a:pPr marL="0" indent="0">
              <a:buNone/>
            </a:pPr>
            <a:r>
              <a:rPr lang="en-US" dirty="0"/>
              <a:t>Visual Studio 2015</a:t>
            </a:r>
          </a:p>
          <a:p>
            <a:pPr marL="457141" lvl="1" indent="0">
              <a:buNone/>
            </a:pPr>
            <a:r>
              <a:rPr lang="en-US" sz="1765" dirty="0"/>
              <a:t>Open created project for editing</a:t>
            </a:r>
            <a:endParaRPr lang="en-US" sz="1400" dirty="0">
              <a:solidFill>
                <a:schemeClr val="bg1">
                  <a:lumMod val="65000"/>
                </a:schemeClr>
              </a:solidFill>
            </a:endParaRPr>
          </a:p>
        </p:txBody>
      </p:sp>
      <p:pic>
        <p:nvPicPr>
          <p:cNvPr id="4" name="Picture 3"/>
          <p:cNvPicPr>
            <a:picLocks noChangeAspect="1"/>
          </p:cNvPicPr>
          <p:nvPr/>
        </p:nvPicPr>
        <p:blipFill>
          <a:blip r:embed="rId3"/>
          <a:stretch>
            <a:fillRect/>
          </a:stretch>
        </p:blipFill>
        <p:spPr>
          <a:xfrm>
            <a:off x="5012223" y="1547585"/>
            <a:ext cx="3673994" cy="2367332"/>
          </a:xfrm>
          <a:prstGeom prst="rect">
            <a:avLst/>
          </a:prstGeom>
        </p:spPr>
      </p:pic>
    </p:spTree>
    <p:extLst>
      <p:ext uri="{BB962C8B-B14F-4D97-AF65-F5344CB8AC3E}">
        <p14:creationId xmlns:p14="http://schemas.microsoft.com/office/powerpoint/2010/main" val="233457524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type="body" idx="1"/>
          </p:nvPr>
        </p:nvSpPr>
        <p:spPr/>
        <p:txBody>
          <a:bodyPr/>
          <a:lstStyle/>
          <a:p>
            <a:r>
              <a:rPr lang="en-US" dirty="0"/>
              <a:t>Extending the </a:t>
            </a:r>
            <a:r>
              <a:rPr lang="en-US" dirty="0" err="1"/>
              <a:t>BaseClientSideWebPart</a:t>
            </a:r>
            <a:endParaRPr lang="en-US" dirty="0"/>
          </a:p>
        </p:txBody>
      </p:sp>
      <p:sp>
        <p:nvSpPr>
          <p:cNvPr id="2" name="Rectangle 1"/>
          <p:cNvSpPr/>
          <p:nvPr/>
        </p:nvSpPr>
        <p:spPr>
          <a:xfrm>
            <a:off x="457200" y="1809750"/>
            <a:ext cx="8430480" cy="707886"/>
          </a:xfrm>
          <a:prstGeom prst="rect">
            <a:avLst/>
          </a:prstGeom>
        </p:spPr>
        <p:txBody>
          <a:bodyPr wrap="square">
            <a:spAutoFit/>
          </a:bodyPr>
          <a:lstStyle/>
          <a:p>
            <a:pPr defTabSz="914340" fontAlgn="auto">
              <a:spcBef>
                <a:spcPts val="0"/>
              </a:spcBef>
              <a:spcAft>
                <a:spcPts val="0"/>
              </a:spcAft>
            </a:pPr>
            <a:r>
              <a:rPr lang="en-US" sz="2000" kern="0" dirty="0">
                <a:solidFill>
                  <a:srgbClr val="0000FF"/>
                </a:solidFill>
                <a:latin typeface="Consolas" panose="020B0609020204030204" pitchFamily="49" charset="0"/>
              </a:rPr>
              <a:t>export</a:t>
            </a:r>
            <a:r>
              <a:rPr lang="en-US" sz="900" kern="0" dirty="0">
                <a:solidFill>
                  <a:srgbClr val="000000"/>
                </a:solidFill>
                <a:latin typeface="Consolas" panose="020B0609020204030204" pitchFamily="49" charset="0"/>
              </a:rPr>
              <a:t> </a:t>
            </a:r>
            <a:r>
              <a:rPr lang="en-US" sz="2000" kern="0" dirty="0">
                <a:solidFill>
                  <a:srgbClr val="0000FF"/>
                </a:solidFill>
                <a:latin typeface="Consolas" panose="020B0609020204030204" pitchFamily="49" charset="0"/>
              </a:rPr>
              <a:t>default</a:t>
            </a:r>
            <a:r>
              <a:rPr lang="en-US" sz="900" kern="0" dirty="0">
                <a:solidFill>
                  <a:srgbClr val="000000"/>
                </a:solidFill>
                <a:latin typeface="Consolas" panose="020B0609020204030204" pitchFamily="49" charset="0"/>
              </a:rPr>
              <a:t> </a:t>
            </a:r>
            <a:r>
              <a:rPr lang="en-US" sz="2000" kern="0" dirty="0">
                <a:solidFill>
                  <a:srgbClr val="0000FF"/>
                </a:solidFill>
                <a:latin typeface="Consolas" panose="020B0609020204030204" pitchFamily="49" charset="0"/>
              </a:rPr>
              <a:t>class</a:t>
            </a:r>
            <a:r>
              <a:rPr lang="en-US" sz="900" kern="0" dirty="0">
                <a:solidFill>
                  <a:srgbClr val="000000"/>
                </a:solidFill>
                <a:latin typeface="Consolas" panose="020B0609020204030204" pitchFamily="49" charset="0"/>
              </a:rPr>
              <a:t> </a:t>
            </a:r>
            <a:r>
              <a:rPr lang="en-US" sz="2000" kern="0" dirty="0" err="1">
                <a:solidFill>
                  <a:srgbClr val="000000"/>
                </a:solidFill>
                <a:latin typeface="Consolas" panose="020B0609020204030204" pitchFamily="49" charset="0"/>
              </a:rPr>
              <a:t>MyFirstKoWebPartWebPart</a:t>
            </a:r>
            <a:r>
              <a:rPr lang="en-US" sz="2000" kern="0" dirty="0">
                <a:solidFill>
                  <a:srgbClr val="000000"/>
                </a:solidFill>
                <a:latin typeface="Consolas" panose="020B0609020204030204" pitchFamily="49" charset="0"/>
              </a:rPr>
              <a:t> </a:t>
            </a:r>
            <a:r>
              <a:rPr lang="en-US" sz="2000" kern="0" dirty="0">
                <a:solidFill>
                  <a:srgbClr val="0000FF"/>
                </a:solidFill>
                <a:latin typeface="Consolas" panose="020B0609020204030204" pitchFamily="49" charset="0"/>
              </a:rPr>
              <a:t>extends</a:t>
            </a:r>
          </a:p>
          <a:p>
            <a:pPr defTabSz="914340" fontAlgn="auto">
              <a:spcBef>
                <a:spcPts val="0"/>
              </a:spcBef>
              <a:spcAft>
                <a:spcPts val="0"/>
              </a:spcAft>
            </a:pPr>
            <a:r>
              <a:rPr lang="en-US" sz="900" kern="0" dirty="0">
                <a:solidFill>
                  <a:srgbClr val="000000"/>
                </a:solidFill>
                <a:latin typeface="Consolas" panose="020B0609020204030204" pitchFamily="49" charset="0"/>
              </a:rPr>
              <a:t>     </a:t>
            </a:r>
            <a:r>
              <a:rPr lang="en-US" sz="2000" kern="0" dirty="0" err="1">
                <a:solidFill>
                  <a:srgbClr val="000000"/>
                </a:solidFill>
                <a:latin typeface="Consolas" panose="020B0609020204030204" pitchFamily="49" charset="0"/>
              </a:rPr>
              <a:t>BaseClientSideWebPart</a:t>
            </a:r>
            <a:r>
              <a:rPr lang="en-US" sz="2000" kern="0" dirty="0">
                <a:solidFill>
                  <a:srgbClr val="000000"/>
                </a:solidFill>
                <a:latin typeface="Consolas" panose="020B0609020204030204" pitchFamily="49" charset="0"/>
              </a:rPr>
              <a:t>&lt;</a:t>
            </a:r>
            <a:r>
              <a:rPr lang="en-US" sz="2000" kern="0" dirty="0" err="1">
                <a:solidFill>
                  <a:srgbClr val="000000"/>
                </a:solidFill>
                <a:latin typeface="Consolas" panose="020B0609020204030204" pitchFamily="49" charset="0"/>
              </a:rPr>
              <a:t>IMyFirstKoWebPartWebPartProps</a:t>
            </a:r>
            <a:r>
              <a:rPr lang="en-US" sz="2000" kern="0" dirty="0">
                <a:solidFill>
                  <a:srgbClr val="000000"/>
                </a:solidFill>
                <a:latin typeface="Consolas" panose="020B0609020204030204" pitchFamily="49" charset="0"/>
              </a:rPr>
              <a:t>&gt;</a:t>
            </a:r>
            <a:r>
              <a:rPr lang="en-US" sz="900" kern="0" dirty="0">
                <a:solidFill>
                  <a:srgbClr val="000000"/>
                </a:solidFill>
                <a:latin typeface="Consolas" panose="020B0609020204030204" pitchFamily="49" charset="0"/>
              </a:rPr>
              <a:t> </a:t>
            </a:r>
            <a:r>
              <a:rPr lang="en-US" sz="2000" kern="0" dirty="0">
                <a:solidFill>
                  <a:srgbClr val="000000"/>
                </a:solidFill>
                <a:latin typeface="Consolas" panose="020B0609020204030204" pitchFamily="49" charset="0"/>
              </a:rPr>
              <a:t>{}</a:t>
            </a:r>
            <a:endParaRPr lang="en-US" sz="900" kern="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58275964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type="body" idx="1"/>
          </p:nvPr>
        </p:nvSpPr>
        <p:spPr/>
        <p:txBody>
          <a:bodyPr/>
          <a:lstStyle/>
          <a:p>
            <a:r>
              <a:rPr lang="en-US" dirty="0"/>
              <a:t>Rendering the </a:t>
            </a:r>
            <a:r>
              <a:rPr lang="en-US" dirty="0" err="1"/>
              <a:t>WebPart</a:t>
            </a:r>
            <a:endParaRPr lang="en-US" dirty="0"/>
          </a:p>
        </p:txBody>
      </p:sp>
      <p:sp>
        <p:nvSpPr>
          <p:cNvPr id="3" name="Rectangle 2"/>
          <p:cNvSpPr/>
          <p:nvPr/>
        </p:nvSpPr>
        <p:spPr>
          <a:xfrm>
            <a:off x="609600" y="1581150"/>
            <a:ext cx="6117661" cy="846386"/>
          </a:xfrm>
          <a:prstGeom prst="rect">
            <a:avLst/>
          </a:prstGeom>
        </p:spPr>
        <p:txBody>
          <a:bodyPr wrap="square">
            <a:spAutoFit/>
          </a:bodyPr>
          <a:lstStyle/>
          <a:p>
            <a:pPr defTabSz="914340" fontAlgn="auto">
              <a:spcBef>
                <a:spcPts val="0"/>
              </a:spcBef>
              <a:spcAft>
                <a:spcPts val="0"/>
              </a:spcAft>
            </a:pPr>
            <a:r>
              <a:rPr lang="en-US" sz="900" kern="0" dirty="0">
                <a:solidFill>
                  <a:srgbClr val="000000"/>
                </a:solidFill>
                <a:latin typeface="Consolas" panose="020B0609020204030204" pitchFamily="49" charset="0"/>
              </a:rPr>
              <a:t> </a:t>
            </a:r>
            <a:r>
              <a:rPr lang="en-US" sz="2000" kern="0" dirty="0">
                <a:solidFill>
                  <a:srgbClr val="0000FF"/>
                </a:solidFill>
                <a:latin typeface="Consolas" panose="020B0609020204030204" pitchFamily="49" charset="0"/>
              </a:rPr>
              <a:t>public</a:t>
            </a:r>
            <a:r>
              <a:rPr lang="en-US" sz="900" kern="0" dirty="0">
                <a:solidFill>
                  <a:srgbClr val="000000"/>
                </a:solidFill>
                <a:latin typeface="Consolas" panose="020B0609020204030204" pitchFamily="49" charset="0"/>
              </a:rPr>
              <a:t> </a:t>
            </a:r>
            <a:r>
              <a:rPr lang="en-US" sz="2000" kern="0" dirty="0">
                <a:solidFill>
                  <a:srgbClr val="000000"/>
                </a:solidFill>
                <a:latin typeface="Consolas" panose="020B0609020204030204" pitchFamily="49" charset="0"/>
              </a:rPr>
              <a:t>render():</a:t>
            </a:r>
            <a:r>
              <a:rPr lang="en-US" sz="900" kern="0" dirty="0">
                <a:solidFill>
                  <a:srgbClr val="000000"/>
                </a:solidFill>
                <a:latin typeface="Consolas" panose="020B0609020204030204" pitchFamily="49" charset="0"/>
              </a:rPr>
              <a:t> </a:t>
            </a:r>
            <a:r>
              <a:rPr lang="en-US" sz="2000" kern="0" dirty="0">
                <a:solidFill>
                  <a:srgbClr val="0000FF"/>
                </a:solidFill>
                <a:latin typeface="Consolas" panose="020B0609020204030204" pitchFamily="49" charset="0"/>
              </a:rPr>
              <a:t>void</a:t>
            </a:r>
            <a:r>
              <a:rPr lang="en-US" sz="900" kern="0" dirty="0">
                <a:solidFill>
                  <a:srgbClr val="000000"/>
                </a:solidFill>
                <a:latin typeface="Consolas" panose="020B0609020204030204" pitchFamily="49" charset="0"/>
              </a:rPr>
              <a:t> </a:t>
            </a:r>
            <a:r>
              <a:rPr lang="en-US" sz="2000" kern="0" dirty="0">
                <a:solidFill>
                  <a:srgbClr val="000000"/>
                </a:solidFill>
                <a:latin typeface="Consolas" panose="020B0609020204030204" pitchFamily="49" charset="0"/>
              </a:rPr>
              <a:t>{</a:t>
            </a:r>
          </a:p>
          <a:p>
            <a:pPr defTabSz="914340" fontAlgn="auto">
              <a:spcBef>
                <a:spcPts val="0"/>
              </a:spcBef>
              <a:spcAft>
                <a:spcPts val="0"/>
              </a:spcAft>
            </a:pPr>
            <a:endParaRPr lang="en-US" sz="900" kern="0" dirty="0">
              <a:solidFill>
                <a:srgbClr val="000000"/>
              </a:solidFill>
              <a:latin typeface="Consolas" panose="020B0609020204030204" pitchFamily="49" charset="0"/>
            </a:endParaRPr>
          </a:p>
          <a:p>
            <a:pPr defTabSz="914340" fontAlgn="auto">
              <a:spcBef>
                <a:spcPts val="0"/>
              </a:spcBef>
              <a:spcAft>
                <a:spcPts val="0"/>
              </a:spcAft>
            </a:pPr>
            <a:r>
              <a:rPr lang="en-US" sz="2000" kern="0" dirty="0">
                <a:solidFill>
                  <a:srgbClr val="000000"/>
                </a:solidFill>
                <a:latin typeface="Consolas" panose="020B0609020204030204" pitchFamily="49" charset="0"/>
              </a:rPr>
              <a:t>}</a:t>
            </a:r>
            <a:endParaRPr lang="en-US" kern="0" dirty="0">
              <a:solidFill>
                <a:sysClr val="windowText" lastClr="000000"/>
              </a:solidFill>
            </a:endParaRPr>
          </a:p>
        </p:txBody>
      </p:sp>
    </p:spTree>
    <p:extLst>
      <p:ext uri="{BB962C8B-B14F-4D97-AF65-F5344CB8AC3E}">
        <p14:creationId xmlns:p14="http://schemas.microsoft.com/office/powerpoint/2010/main" val="255351467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Workbench</a:t>
            </a:r>
          </a:p>
        </p:txBody>
      </p:sp>
      <p:sp>
        <p:nvSpPr>
          <p:cNvPr id="3" name="Content Placeholder 2"/>
          <p:cNvSpPr>
            <a:spLocks noGrp="1"/>
          </p:cNvSpPr>
          <p:nvPr>
            <p:ph type="body" idx="1"/>
          </p:nvPr>
        </p:nvSpPr>
        <p:spPr/>
        <p:txBody>
          <a:bodyPr/>
          <a:lstStyle/>
          <a:p>
            <a:pPr marL="0" indent="0">
              <a:buNone/>
            </a:pPr>
            <a:r>
              <a:rPr lang="en-US" dirty="0"/>
              <a:t>Local</a:t>
            </a:r>
          </a:p>
          <a:p>
            <a:pPr marL="399998" lvl="1" indent="0">
              <a:buNone/>
            </a:pPr>
            <a:r>
              <a:rPr lang="en-US" sz="1800" dirty="0"/>
              <a:t>For local testing</a:t>
            </a:r>
          </a:p>
          <a:p>
            <a:pPr marL="0" indent="0">
              <a:buNone/>
            </a:pPr>
            <a:r>
              <a:rPr lang="en-US" dirty="0"/>
              <a:t>Office 365</a:t>
            </a:r>
          </a:p>
          <a:p>
            <a:pPr marL="457141" lvl="1" indent="0">
              <a:buNone/>
            </a:pPr>
            <a:r>
              <a:rPr lang="en-US" sz="1765" dirty="0"/>
              <a:t>Runs in the SharePoint context</a:t>
            </a:r>
            <a:endParaRPr lang="en-US" sz="1400" dirty="0">
              <a:solidFill>
                <a:schemeClr val="bg1">
                  <a:lumMod val="65000"/>
                </a:schemeClr>
              </a:solidFill>
            </a:endParaRPr>
          </a:p>
        </p:txBody>
      </p:sp>
      <p:pic>
        <p:nvPicPr>
          <p:cNvPr id="5" name="Picture 4"/>
          <p:cNvPicPr>
            <a:picLocks noChangeAspect="1"/>
          </p:cNvPicPr>
          <p:nvPr/>
        </p:nvPicPr>
        <p:blipFill>
          <a:blip r:embed="rId3"/>
          <a:stretch>
            <a:fillRect/>
          </a:stretch>
        </p:blipFill>
        <p:spPr>
          <a:xfrm>
            <a:off x="3886200" y="1382067"/>
            <a:ext cx="5168352" cy="2493665"/>
          </a:xfrm>
          <a:prstGeom prst="rect">
            <a:avLst/>
          </a:prstGeom>
        </p:spPr>
      </p:pic>
    </p:spTree>
    <p:extLst>
      <p:ext uri="{BB962C8B-B14F-4D97-AF65-F5344CB8AC3E}">
        <p14:creationId xmlns:p14="http://schemas.microsoft.com/office/powerpoint/2010/main" val="222805591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type="body" idx="1"/>
          </p:nvPr>
        </p:nvSpPr>
        <p:spPr/>
        <p:txBody>
          <a:bodyPr/>
          <a:lstStyle/>
          <a:p>
            <a:pPr marL="0" indent="0">
              <a:buNone/>
            </a:pPr>
            <a:r>
              <a:rPr lang="en-US" dirty="0"/>
              <a:t>SharePoint</a:t>
            </a:r>
          </a:p>
          <a:p>
            <a:pPr marL="399998" lvl="1" indent="0">
              <a:buNone/>
            </a:pPr>
            <a:r>
              <a:rPr lang="en-US" sz="1800" dirty="0"/>
              <a:t>Create SPAPP package</a:t>
            </a:r>
          </a:p>
          <a:p>
            <a:pPr marL="399998" lvl="1" indent="0">
              <a:buNone/>
            </a:pPr>
            <a:r>
              <a:rPr lang="en-US" sz="1800" dirty="0"/>
              <a:t>Upload to App Catalog</a:t>
            </a:r>
          </a:p>
          <a:p>
            <a:pPr marL="399998" lvl="1" indent="0">
              <a:buNone/>
            </a:pPr>
            <a:r>
              <a:rPr lang="en-US" sz="1800" dirty="0"/>
              <a:t>Add to Site</a:t>
            </a:r>
            <a:r>
              <a:rPr lang="en-US" sz="1800" dirty="0">
                <a:solidFill>
                  <a:schemeClr val="bg1">
                    <a:lumMod val="65000"/>
                  </a:schemeClr>
                </a:solidFill>
              </a:rPr>
              <a:t> </a:t>
            </a:r>
          </a:p>
          <a:p>
            <a:pPr marL="0" indent="0">
              <a:buNone/>
            </a:pPr>
            <a:r>
              <a:rPr lang="en-US" dirty="0"/>
              <a:t>CDN Support</a:t>
            </a:r>
          </a:p>
          <a:p>
            <a:pPr marL="457141" lvl="1" indent="0">
              <a:buNone/>
            </a:pPr>
            <a:r>
              <a:rPr lang="en-US" sz="1800" dirty="0"/>
              <a:t>Deploy assets to Azure or Document Library</a:t>
            </a:r>
          </a:p>
          <a:p>
            <a:pPr marL="457141" lvl="1" indent="0">
              <a:buNone/>
            </a:pPr>
            <a:r>
              <a:rPr lang="en-US" sz="1800" dirty="0"/>
              <a:t>Reference in </a:t>
            </a:r>
            <a:r>
              <a:rPr lang="en-US" sz="1800" dirty="0" err="1"/>
              <a:t>WebPart</a:t>
            </a:r>
            <a:endParaRPr lang="en-US" sz="1800" dirty="0"/>
          </a:p>
        </p:txBody>
      </p:sp>
    </p:spTree>
    <p:extLst>
      <p:ext uri="{BB962C8B-B14F-4D97-AF65-F5344CB8AC3E}">
        <p14:creationId xmlns:p14="http://schemas.microsoft.com/office/powerpoint/2010/main" val="208291698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bwMode="auto">
          <a:xfrm>
            <a:off x="534546" y="1529059"/>
            <a:ext cx="7922552" cy="1101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7" rIns="91414" bIns="45707" numCol="1" rtlCol="0" anchor="ctr" anchorCtr="0" compatLnSpc="1">
            <a:prstTxWarp prst="textNoShape">
              <a:avLst/>
            </a:prstTxWarp>
            <a:normAutofit/>
          </a:bodyPr>
          <a:lstStyle/>
          <a:p>
            <a:pPr algn="l" eaLnBrk="1" hangingPunct="1"/>
            <a:r>
              <a:rPr lang="en-US" altLang="en-US" dirty="0">
                <a:latin typeface="Source Sans Pro" pitchFamily="34" charset="0"/>
              </a:rPr>
              <a:t>DEMO</a:t>
            </a:r>
          </a:p>
        </p:txBody>
      </p:sp>
      <p:sp>
        <p:nvSpPr>
          <p:cNvPr id="2" name="TextBox 1"/>
          <p:cNvSpPr txBox="1"/>
          <p:nvPr/>
        </p:nvSpPr>
        <p:spPr>
          <a:xfrm>
            <a:off x="536952" y="2419350"/>
            <a:ext cx="1457450" cy="296107"/>
          </a:xfrm>
          <a:prstGeom prst="rect">
            <a:avLst/>
          </a:prstGeom>
          <a:noFill/>
        </p:spPr>
        <p:txBody>
          <a:bodyPr wrap="none" rtlCol="0">
            <a:spAutoFit/>
          </a:bodyPr>
          <a:lstStyle/>
          <a:p>
            <a:pPr defTabSz="457174" fontAlgn="auto">
              <a:spcBef>
                <a:spcPts val="0"/>
              </a:spcBef>
              <a:spcAft>
                <a:spcPts val="0"/>
              </a:spcAft>
              <a:defRPr/>
            </a:pPr>
            <a:r>
              <a:rPr lang="en-US" sz="1324" kern="0" dirty="0">
                <a:solidFill>
                  <a:schemeClr val="accent2"/>
                </a:solidFill>
              </a:rPr>
              <a:t>Client Web Parts</a:t>
            </a:r>
          </a:p>
        </p:txBody>
      </p:sp>
    </p:spTree>
    <p:extLst>
      <p:ext uri="{BB962C8B-B14F-4D97-AF65-F5344CB8AC3E}">
        <p14:creationId xmlns:p14="http://schemas.microsoft.com/office/powerpoint/2010/main" val="2121088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Environment</a:t>
            </a:r>
          </a:p>
        </p:txBody>
      </p:sp>
      <p:sp>
        <p:nvSpPr>
          <p:cNvPr id="3" name="Content Placeholder 2"/>
          <p:cNvSpPr>
            <a:spLocks noGrp="1"/>
          </p:cNvSpPr>
          <p:nvPr>
            <p:ph type="body" idx="1"/>
          </p:nvPr>
        </p:nvSpPr>
        <p:spPr/>
        <p:txBody>
          <a:bodyPr/>
          <a:lstStyle/>
          <a:p>
            <a:pPr marL="0" indent="0">
              <a:buNone/>
            </a:pPr>
            <a:r>
              <a:rPr lang="en-US" dirty="0"/>
              <a:t>Visual Studio</a:t>
            </a:r>
          </a:p>
          <a:p>
            <a:pPr marL="399998" lvl="1" indent="0">
              <a:buNone/>
            </a:pPr>
            <a:r>
              <a:rPr lang="it-IT" sz="1765" dirty="0"/>
              <a:t>Visual Studio 2017 version 15.2 </a:t>
            </a:r>
          </a:p>
          <a:p>
            <a:pPr marL="399998" lvl="1" indent="0">
              <a:buNone/>
            </a:pPr>
            <a:r>
              <a:rPr lang="en-US" sz="1400" dirty="0">
                <a:solidFill>
                  <a:schemeClr val="bg1">
                    <a:lumMod val="65000"/>
                  </a:schemeClr>
                </a:solidFill>
              </a:rPr>
              <a:t>https://www.visualstudio.com/downloads/</a:t>
            </a:r>
          </a:p>
          <a:p>
            <a:pPr marL="399998" lvl="1" indent="0">
              <a:buNone/>
            </a:pPr>
            <a:r>
              <a:rPr lang="en-US" sz="1765" dirty="0"/>
              <a:t>TypeScript 2.2</a:t>
            </a:r>
            <a:br>
              <a:rPr lang="en-US" sz="1765" dirty="0"/>
            </a:br>
            <a:r>
              <a:rPr lang="en-US" sz="1400" dirty="0">
                <a:solidFill>
                  <a:schemeClr val="bg1">
                    <a:lumMod val="65000"/>
                  </a:schemeClr>
                </a:solidFill>
              </a:rPr>
              <a:t>http://www.typescriptlang.org/</a:t>
            </a:r>
          </a:p>
          <a:p>
            <a:pPr marL="0" indent="0">
              <a:buNone/>
            </a:pPr>
            <a:r>
              <a:rPr lang="en-US" dirty="0"/>
              <a:t>Node</a:t>
            </a:r>
          </a:p>
          <a:p>
            <a:pPr marL="457141" lvl="1" indent="0">
              <a:buNone/>
            </a:pPr>
            <a:r>
              <a:rPr lang="en-US" sz="1765" dirty="0"/>
              <a:t>Node.js 6.10.3</a:t>
            </a:r>
            <a:br>
              <a:rPr lang="en-US" sz="1765" dirty="0"/>
            </a:br>
            <a:r>
              <a:rPr lang="en-US" sz="1400" dirty="0">
                <a:solidFill>
                  <a:schemeClr val="bg1">
                    <a:lumMod val="65000"/>
                  </a:schemeClr>
                </a:solidFill>
              </a:rPr>
              <a:t>https://nodejs.org/en/</a:t>
            </a:r>
          </a:p>
          <a:p>
            <a:pPr marL="457141" lvl="1" indent="0">
              <a:buNone/>
            </a:pPr>
            <a:endParaRPr lang="en-US" sz="1765" dirty="0"/>
          </a:p>
          <a:p>
            <a:pPr marL="399998" lvl="1" indent="0">
              <a:buNone/>
            </a:pPr>
            <a:endParaRPr lang="en-US" sz="1765" dirty="0"/>
          </a:p>
        </p:txBody>
      </p:sp>
    </p:spTree>
    <p:extLst>
      <p:ext uri="{BB962C8B-B14F-4D97-AF65-F5344CB8AC3E}">
        <p14:creationId xmlns:p14="http://schemas.microsoft.com/office/powerpoint/2010/main" val="359530841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a:t>Summary</a:t>
            </a:r>
          </a:p>
        </p:txBody>
      </p:sp>
      <p:sp>
        <p:nvSpPr>
          <p:cNvPr id="18435" name="Content Placeholder 2"/>
          <p:cNvSpPr>
            <a:spLocks noGrp="1"/>
          </p:cNvSpPr>
          <p:nvPr>
            <p:ph type="body" idx="1"/>
          </p:nvPr>
        </p:nvSpPr>
        <p:spPr/>
        <p:txBody>
          <a:bodyPr/>
          <a:lstStyle/>
          <a:p>
            <a:pPr marL="0" indent="0">
              <a:buNone/>
            </a:pPr>
            <a:r>
              <a:rPr lang="en-US" altLang="en-US" dirty="0"/>
              <a:t>Dev Tools and Resources</a:t>
            </a:r>
          </a:p>
          <a:p>
            <a:pPr marL="0" indent="0">
              <a:buNone/>
            </a:pPr>
            <a:r>
              <a:rPr lang="en-US" altLang="en-US" dirty="0"/>
              <a:t>Angular 2 Framework</a:t>
            </a:r>
          </a:p>
          <a:p>
            <a:pPr marL="0" indent="0">
              <a:buNone/>
            </a:pPr>
            <a:r>
              <a:rPr lang="en-US" altLang="en-US" dirty="0"/>
              <a:t>Site Pages</a:t>
            </a:r>
          </a:p>
          <a:p>
            <a:pPr marL="0" indent="0">
              <a:buNone/>
            </a:pPr>
            <a:r>
              <a:rPr lang="en-US" altLang="en-US" dirty="0"/>
              <a:t>Add-Ins</a:t>
            </a:r>
          </a:p>
          <a:p>
            <a:pPr marL="0" indent="0">
              <a:buNone/>
            </a:pPr>
            <a:r>
              <a:rPr lang="en-US" altLang="en-US" dirty="0"/>
              <a:t>SharePoint Framework</a:t>
            </a:r>
          </a:p>
        </p:txBody>
      </p:sp>
    </p:spTree>
    <p:extLst>
      <p:ext uri="{BB962C8B-B14F-4D97-AF65-F5344CB8AC3E}">
        <p14:creationId xmlns:p14="http://schemas.microsoft.com/office/powerpoint/2010/main" val="320956230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85800" y="1218010"/>
            <a:ext cx="7772400" cy="1125140"/>
          </a:xfrm>
        </p:spPr>
        <p:txBody>
          <a:bodyPr/>
          <a:lstStyle/>
          <a:p>
            <a:pPr algn="ctr"/>
            <a:r>
              <a:rPr lang="en-US" sz="2400" i="1" dirty="0">
                <a:solidFill>
                  <a:srgbClr val="EF8B19"/>
                </a:solidFill>
                <a:latin typeface="+mj-lt"/>
              </a:rPr>
              <a:t>Please use Events XD (</a:t>
            </a:r>
            <a:r>
              <a:rPr lang="en-US" sz="2400" i="1" dirty="0" err="1">
                <a:solidFill>
                  <a:srgbClr val="EF8B19"/>
                </a:solidFill>
                <a:latin typeface="+mj-lt"/>
              </a:rPr>
              <a:t>EventBoard</a:t>
            </a:r>
            <a:r>
              <a:rPr lang="en-US" sz="2400" i="1" dirty="0">
                <a:solidFill>
                  <a:srgbClr val="EF8B19"/>
                </a:solidFill>
                <a:latin typeface="+mj-lt"/>
              </a:rPr>
              <a:t>) </a:t>
            </a:r>
            <a:br>
              <a:rPr lang="en-US" sz="2400" i="1" dirty="0">
                <a:solidFill>
                  <a:srgbClr val="EF8B19"/>
                </a:solidFill>
                <a:latin typeface="+mj-lt"/>
              </a:rPr>
            </a:br>
            <a:r>
              <a:rPr lang="en-US" sz="2400" i="1" dirty="0">
                <a:solidFill>
                  <a:srgbClr val="EF8B19"/>
                </a:solidFill>
                <a:latin typeface="+mj-lt"/>
              </a:rPr>
              <a:t>to fill out a session evaluation</a:t>
            </a:r>
            <a:r>
              <a:rPr lang="en-US" sz="2400" i="1" dirty="0">
                <a:solidFill>
                  <a:schemeClr val="tx2"/>
                </a:solidFill>
                <a:latin typeface="+mj-lt"/>
              </a:rPr>
              <a:t>.</a:t>
            </a:r>
            <a:br>
              <a:rPr lang="en-US" sz="2400" i="1" dirty="0">
                <a:solidFill>
                  <a:schemeClr val="tx2"/>
                </a:solidFill>
                <a:latin typeface="+mj-lt"/>
              </a:rPr>
            </a:br>
            <a:endParaRPr lang="en-US" sz="2400" dirty="0">
              <a:latin typeface="+mj-lt"/>
            </a:endParaRPr>
          </a:p>
        </p:txBody>
      </p:sp>
      <p:sp>
        <p:nvSpPr>
          <p:cNvPr id="4" name="Title 3"/>
          <p:cNvSpPr>
            <a:spLocks noGrp="1"/>
          </p:cNvSpPr>
          <p:nvPr>
            <p:ph type="title"/>
          </p:nvPr>
        </p:nvSpPr>
        <p:spPr>
          <a:xfrm>
            <a:off x="685800" y="571500"/>
            <a:ext cx="7772400" cy="571500"/>
          </a:xfrm>
        </p:spPr>
        <p:txBody>
          <a:bodyPr/>
          <a:lstStyle/>
          <a:p>
            <a:r>
              <a:rPr lang="en-US" sz="4800" dirty="0">
                <a:solidFill>
                  <a:srgbClr val="EF8B19"/>
                </a:solidFill>
                <a:cs typeface="Mangal" pitchFamily="18" charset="0"/>
              </a:rPr>
              <a:t>Questions?</a:t>
            </a:r>
          </a:p>
        </p:txBody>
      </p:sp>
      <p:sp>
        <p:nvSpPr>
          <p:cNvPr id="8" name="Title 3"/>
          <p:cNvSpPr txBox="1">
            <a:spLocks/>
          </p:cNvSpPr>
          <p:nvPr/>
        </p:nvSpPr>
        <p:spPr bwMode="auto">
          <a:xfrm>
            <a:off x="685800" y="2400300"/>
            <a:ext cx="7772400" cy="5715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defTabSz="-13873163" rtl="0" eaLnBrk="1" fontAlgn="base" hangingPunct="1">
              <a:spcBef>
                <a:spcPct val="0"/>
              </a:spcBef>
              <a:spcAft>
                <a:spcPct val="0"/>
              </a:spcAft>
              <a:defRPr sz="2800" b="1">
                <a:solidFill>
                  <a:schemeClr val="tx1"/>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a:lstStyle>
          <a:p>
            <a:pPr algn="r"/>
            <a:r>
              <a:rPr lang="en-US" sz="4800" kern="0" dirty="0">
                <a:solidFill>
                  <a:schemeClr val="tx1">
                    <a:lumMod val="95000"/>
                    <a:lumOff val="5000"/>
                  </a:schemeClr>
                </a:solidFill>
                <a:latin typeface="+mj-lt"/>
                <a:cs typeface="Mangal" pitchFamily="18" charset="0"/>
              </a:rPr>
              <a:t>Thank you!</a:t>
            </a:r>
          </a:p>
        </p:txBody>
      </p:sp>
    </p:spTree>
    <p:extLst>
      <p:ext uri="{BB962C8B-B14F-4D97-AF65-F5344CB8AC3E}">
        <p14:creationId xmlns:p14="http://schemas.microsoft.com/office/powerpoint/2010/main" val="23039315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fontAlgn="auto">
              <a:spcAft>
                <a:spcPts val="0"/>
              </a:spcAft>
              <a:defRPr/>
            </a:pPr>
            <a:r>
              <a:rPr lang="en-US" dirty="0">
                <a:ea typeface="+mj-ea"/>
              </a:rPr>
              <a:t>Angular 2 Framework</a:t>
            </a:r>
          </a:p>
        </p:txBody>
      </p:sp>
      <p:sp>
        <p:nvSpPr>
          <p:cNvPr id="2" name="TextBox 1"/>
          <p:cNvSpPr txBox="1"/>
          <p:nvPr/>
        </p:nvSpPr>
        <p:spPr>
          <a:xfrm>
            <a:off x="457200" y="2571750"/>
            <a:ext cx="1624163" cy="363946"/>
          </a:xfrm>
          <a:prstGeom prst="rect">
            <a:avLst/>
          </a:prstGeom>
          <a:noFill/>
        </p:spPr>
        <p:txBody>
          <a:bodyPr wrap="none" rtlCol="0">
            <a:spAutoFit/>
          </a:bodyPr>
          <a:lstStyle/>
          <a:p>
            <a:pPr defTabSz="457174" fontAlgn="auto">
              <a:spcBef>
                <a:spcPts val="0"/>
              </a:spcBef>
              <a:spcAft>
                <a:spcPts val="0"/>
              </a:spcAft>
              <a:defRPr/>
            </a:pPr>
            <a:r>
              <a:rPr lang="en-US" sz="1765" kern="0" dirty="0">
                <a:solidFill>
                  <a:schemeClr val="accent2"/>
                </a:solidFill>
              </a:rPr>
              <a:t>Fundamentals</a:t>
            </a:r>
          </a:p>
        </p:txBody>
      </p:sp>
    </p:spTree>
    <p:extLst>
      <p:ext uri="{BB962C8B-B14F-4D97-AF65-F5344CB8AC3E}">
        <p14:creationId xmlns:p14="http://schemas.microsoft.com/office/powerpoint/2010/main" val="3549073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Angular 2</a:t>
            </a:r>
          </a:p>
        </p:txBody>
      </p:sp>
      <p:sp>
        <p:nvSpPr>
          <p:cNvPr id="3" name="Content Placeholder 2"/>
          <p:cNvSpPr>
            <a:spLocks noGrp="1"/>
          </p:cNvSpPr>
          <p:nvPr>
            <p:ph type="body" idx="1"/>
          </p:nvPr>
        </p:nvSpPr>
        <p:spPr>
          <a:prstGeom prst="rect">
            <a:avLst/>
          </a:prstGeom>
        </p:spPr>
        <p:txBody>
          <a:bodyPr>
            <a:normAutofit lnSpcReduction="10000"/>
          </a:bodyPr>
          <a:lstStyle/>
          <a:p>
            <a:pPr marL="0" indent="0">
              <a:buNone/>
            </a:pPr>
            <a:r>
              <a:rPr lang="en-US" dirty="0"/>
              <a:t>Description</a:t>
            </a:r>
          </a:p>
          <a:p>
            <a:pPr marL="457141" lvl="1" indent="0">
              <a:buNone/>
            </a:pPr>
            <a:r>
              <a:rPr lang="en-US" sz="1765" dirty="0"/>
              <a:t>Single-Page Application (SPA) Framework</a:t>
            </a:r>
          </a:p>
          <a:p>
            <a:pPr marL="457141" lvl="1" indent="0">
              <a:buNone/>
            </a:pPr>
            <a:r>
              <a:rPr lang="en-US" sz="1765" dirty="0"/>
              <a:t>Implements MV* (pronounced M-V-star) Pattern</a:t>
            </a:r>
          </a:p>
          <a:p>
            <a:pPr marL="0" indent="0">
              <a:buNone/>
            </a:pPr>
            <a:r>
              <a:rPr lang="en-US" dirty="0"/>
              <a:t>Why Angular</a:t>
            </a:r>
          </a:p>
          <a:p>
            <a:pPr marL="457141" lvl="1" indent="0">
              <a:buNone/>
            </a:pPr>
            <a:r>
              <a:rPr lang="en-US" sz="1765" dirty="0"/>
              <a:t>True framework instead of patchwork of libraries</a:t>
            </a:r>
          </a:p>
          <a:p>
            <a:pPr marL="457141" lvl="1" indent="0">
              <a:buNone/>
            </a:pPr>
            <a:r>
              <a:rPr lang="en-US" sz="1765" dirty="0"/>
              <a:t>Strong separation of concerns</a:t>
            </a:r>
          </a:p>
          <a:p>
            <a:pPr marL="0" indent="0">
              <a:buNone/>
            </a:pPr>
            <a:r>
              <a:rPr lang="en-US" dirty="0"/>
              <a:t>Why Angular 2</a:t>
            </a:r>
          </a:p>
          <a:p>
            <a:pPr marL="457141" lvl="1" indent="0">
              <a:buNone/>
            </a:pPr>
            <a:r>
              <a:rPr lang="en-US" sz="1765" dirty="0"/>
              <a:t>Significant improvements in speed</a:t>
            </a:r>
          </a:p>
          <a:p>
            <a:pPr marL="457141" lvl="1" indent="0">
              <a:buNone/>
            </a:pPr>
            <a:r>
              <a:rPr lang="en-US" sz="1765" dirty="0"/>
              <a:t>Supports latest JavaScript innovations like components, modules</a:t>
            </a:r>
          </a:p>
          <a:p>
            <a:pPr marL="457141" lvl="1" indent="0">
              <a:buNone/>
            </a:pPr>
            <a:r>
              <a:rPr lang="en-US" sz="1765" dirty="0"/>
              <a:t>Better mobile support</a:t>
            </a:r>
          </a:p>
          <a:p>
            <a:endParaRPr lang="en-US" dirty="0"/>
          </a:p>
        </p:txBody>
      </p:sp>
    </p:spTree>
    <p:extLst>
      <p:ext uri="{BB962C8B-B14F-4D97-AF65-F5344CB8AC3E}">
        <p14:creationId xmlns:p14="http://schemas.microsoft.com/office/powerpoint/2010/main" val="12994276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Single-Page Applications</a:t>
            </a:r>
            <a:endParaRPr lang="en-US" dirty="0"/>
          </a:p>
        </p:txBody>
      </p:sp>
      <p:sp>
        <p:nvSpPr>
          <p:cNvPr id="3" name="Content Placeholder 2"/>
          <p:cNvSpPr>
            <a:spLocks noGrp="1"/>
          </p:cNvSpPr>
          <p:nvPr>
            <p:ph type="body" idx="1"/>
          </p:nvPr>
        </p:nvSpPr>
        <p:spPr>
          <a:prstGeom prst="rect">
            <a:avLst/>
          </a:prstGeom>
        </p:spPr>
        <p:txBody>
          <a:bodyPr/>
          <a:lstStyle/>
          <a:p>
            <a:pPr marL="0" indent="0">
              <a:buNone/>
            </a:pPr>
            <a:r>
              <a:rPr lang="en-US" dirty="0"/>
              <a:t>App has one page</a:t>
            </a:r>
          </a:p>
          <a:p>
            <a:pPr marL="457141" lvl="1" indent="0">
              <a:buNone/>
            </a:pPr>
            <a:r>
              <a:rPr lang="en-US" sz="1765" dirty="0"/>
              <a:t>Different views are loaded dynamically</a:t>
            </a:r>
          </a:p>
          <a:p>
            <a:pPr marL="457141" lvl="1" indent="0">
              <a:buNone/>
            </a:pPr>
            <a:r>
              <a:rPr lang="en-US" sz="1765" dirty="0"/>
              <a:t>Routes are used to simulate pages</a:t>
            </a:r>
          </a:p>
          <a:p>
            <a:pPr marL="457141" lvl="1" indent="0">
              <a:buNone/>
            </a:pPr>
            <a:r>
              <a:rPr lang="en-US" sz="1765" dirty="0"/>
              <a:t>History list reflects route navigation</a:t>
            </a:r>
          </a:p>
        </p:txBody>
      </p:sp>
      <p:sp>
        <p:nvSpPr>
          <p:cNvPr id="4" name="Rectangle 3"/>
          <p:cNvSpPr/>
          <p:nvPr/>
        </p:nvSpPr>
        <p:spPr>
          <a:xfrm>
            <a:off x="3124200" y="2724150"/>
            <a:ext cx="2684209" cy="1427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4" fontAlgn="auto">
              <a:spcBef>
                <a:spcPts val="0"/>
              </a:spcBef>
              <a:spcAft>
                <a:spcPts val="0"/>
              </a:spcAft>
              <a:defRPr/>
            </a:pPr>
            <a:endParaRPr lang="en-US" sz="1377" kern="0">
              <a:solidFill>
                <a:prstClr val="white"/>
              </a:solidFill>
              <a:latin typeface="Century Gothic"/>
            </a:endParaRPr>
          </a:p>
        </p:txBody>
      </p:sp>
      <p:sp>
        <p:nvSpPr>
          <p:cNvPr id="5" name="TextBox 4"/>
          <p:cNvSpPr txBox="1"/>
          <p:nvPr/>
        </p:nvSpPr>
        <p:spPr>
          <a:xfrm>
            <a:off x="3868472" y="4202144"/>
            <a:ext cx="1265090" cy="304250"/>
          </a:xfrm>
          <a:prstGeom prst="rect">
            <a:avLst/>
          </a:prstGeom>
          <a:noFill/>
        </p:spPr>
        <p:txBody>
          <a:bodyPr wrap="none" rtlCol="0">
            <a:spAutoFit/>
          </a:bodyPr>
          <a:lstStyle/>
          <a:p>
            <a:pPr defTabSz="457174" fontAlgn="auto">
              <a:spcBef>
                <a:spcPts val="0"/>
              </a:spcBef>
              <a:spcAft>
                <a:spcPts val="0"/>
              </a:spcAft>
              <a:defRPr/>
            </a:pPr>
            <a:r>
              <a:rPr lang="en-US" sz="1377" kern="0" dirty="0">
                <a:solidFill>
                  <a:prstClr val="black"/>
                </a:solidFill>
              </a:rPr>
              <a:t>Contacts.html</a:t>
            </a:r>
          </a:p>
        </p:txBody>
      </p:sp>
      <p:sp>
        <p:nvSpPr>
          <p:cNvPr id="6" name="Rectangle 5"/>
          <p:cNvSpPr/>
          <p:nvPr/>
        </p:nvSpPr>
        <p:spPr>
          <a:xfrm>
            <a:off x="6607958" y="2038819"/>
            <a:ext cx="1027994" cy="68533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174" fontAlgn="auto">
              <a:spcBef>
                <a:spcPts val="0"/>
              </a:spcBef>
              <a:spcAft>
                <a:spcPts val="0"/>
              </a:spcAft>
              <a:defRPr/>
            </a:pPr>
            <a:endParaRPr lang="en-US" sz="1377" kern="0">
              <a:solidFill>
                <a:prstClr val="white"/>
              </a:solidFill>
              <a:latin typeface="Century Gothic"/>
            </a:endParaRPr>
          </a:p>
        </p:txBody>
      </p:sp>
      <p:sp>
        <p:nvSpPr>
          <p:cNvPr id="10" name="Rectangle 9"/>
          <p:cNvSpPr/>
          <p:nvPr/>
        </p:nvSpPr>
        <p:spPr>
          <a:xfrm>
            <a:off x="6617657" y="2895482"/>
            <a:ext cx="1027994" cy="68533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174" fontAlgn="auto">
              <a:spcBef>
                <a:spcPts val="0"/>
              </a:spcBef>
              <a:spcAft>
                <a:spcPts val="0"/>
              </a:spcAft>
              <a:defRPr/>
            </a:pPr>
            <a:endParaRPr lang="en-US" sz="1377" kern="0">
              <a:solidFill>
                <a:prstClr val="white"/>
              </a:solidFill>
              <a:latin typeface="Century Gothic"/>
            </a:endParaRPr>
          </a:p>
        </p:txBody>
      </p:sp>
      <p:sp>
        <p:nvSpPr>
          <p:cNvPr id="11" name="Rectangle 10"/>
          <p:cNvSpPr/>
          <p:nvPr/>
        </p:nvSpPr>
        <p:spPr>
          <a:xfrm>
            <a:off x="6607958" y="3809255"/>
            <a:ext cx="1027994" cy="68533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174" fontAlgn="auto">
              <a:spcBef>
                <a:spcPts val="0"/>
              </a:spcBef>
              <a:spcAft>
                <a:spcPts val="0"/>
              </a:spcAft>
              <a:defRPr/>
            </a:pPr>
            <a:endParaRPr lang="en-US" sz="1377" kern="0">
              <a:solidFill>
                <a:prstClr val="white"/>
              </a:solidFill>
              <a:latin typeface="Century Gothic"/>
            </a:endParaRPr>
          </a:p>
        </p:txBody>
      </p:sp>
      <p:sp>
        <p:nvSpPr>
          <p:cNvPr id="24" name="Rectangle 23"/>
          <p:cNvSpPr/>
          <p:nvPr/>
        </p:nvSpPr>
        <p:spPr>
          <a:xfrm>
            <a:off x="7266888" y="3035836"/>
            <a:ext cx="171332" cy="5711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457174" fontAlgn="auto">
              <a:spcBef>
                <a:spcPts val="0"/>
              </a:spcBef>
              <a:spcAft>
                <a:spcPts val="0"/>
              </a:spcAft>
              <a:defRPr/>
            </a:pPr>
            <a:endParaRPr lang="en-US" sz="1377" kern="0">
              <a:solidFill>
                <a:prstClr val="black"/>
              </a:solidFill>
              <a:latin typeface="Century Gothic"/>
            </a:endParaRPr>
          </a:p>
        </p:txBody>
      </p:sp>
      <p:sp>
        <p:nvSpPr>
          <p:cNvPr id="76" name="Rectangle 75"/>
          <p:cNvSpPr/>
          <p:nvPr/>
        </p:nvSpPr>
        <p:spPr>
          <a:xfrm>
            <a:off x="7266888" y="3158140"/>
            <a:ext cx="171332" cy="5711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457174" fontAlgn="auto">
              <a:spcBef>
                <a:spcPts val="0"/>
              </a:spcBef>
              <a:spcAft>
                <a:spcPts val="0"/>
              </a:spcAft>
              <a:defRPr/>
            </a:pPr>
            <a:endParaRPr lang="en-US" sz="1377" kern="0">
              <a:solidFill>
                <a:prstClr val="black"/>
              </a:solidFill>
              <a:latin typeface="Century Gothic"/>
            </a:endParaRPr>
          </a:p>
        </p:txBody>
      </p:sp>
      <p:sp>
        <p:nvSpPr>
          <p:cNvPr id="77" name="Rectangle 76"/>
          <p:cNvSpPr/>
          <p:nvPr/>
        </p:nvSpPr>
        <p:spPr>
          <a:xfrm>
            <a:off x="7266888" y="3292836"/>
            <a:ext cx="171332" cy="5711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457174" fontAlgn="auto">
              <a:spcBef>
                <a:spcPts val="0"/>
              </a:spcBef>
              <a:spcAft>
                <a:spcPts val="0"/>
              </a:spcAft>
              <a:defRPr/>
            </a:pPr>
            <a:endParaRPr lang="en-US" sz="1377" kern="0">
              <a:solidFill>
                <a:prstClr val="black"/>
              </a:solidFill>
              <a:latin typeface="Century Gothic"/>
            </a:endParaRPr>
          </a:p>
        </p:txBody>
      </p:sp>
      <p:sp>
        <p:nvSpPr>
          <p:cNvPr id="78" name="TextBox 77"/>
          <p:cNvSpPr txBox="1"/>
          <p:nvPr/>
        </p:nvSpPr>
        <p:spPr>
          <a:xfrm>
            <a:off x="6664304" y="3112854"/>
            <a:ext cx="561372" cy="184666"/>
          </a:xfrm>
          <a:prstGeom prst="rect">
            <a:avLst/>
          </a:prstGeom>
          <a:noFill/>
        </p:spPr>
        <p:txBody>
          <a:bodyPr wrap="none" rtlCol="0">
            <a:spAutoFit/>
          </a:bodyPr>
          <a:lstStyle/>
          <a:p>
            <a:pPr defTabSz="457174" fontAlgn="auto">
              <a:spcBef>
                <a:spcPts val="0"/>
              </a:spcBef>
              <a:spcAft>
                <a:spcPts val="0"/>
              </a:spcAft>
              <a:defRPr/>
            </a:pPr>
            <a:r>
              <a:rPr lang="en-US" sz="600" kern="0" dirty="0">
                <a:solidFill>
                  <a:prstClr val="black"/>
                </a:solidFill>
              </a:rPr>
              <a:t>First Name</a:t>
            </a:r>
          </a:p>
        </p:txBody>
      </p:sp>
      <p:sp>
        <p:nvSpPr>
          <p:cNvPr id="79" name="TextBox 78"/>
          <p:cNvSpPr txBox="1"/>
          <p:nvPr/>
        </p:nvSpPr>
        <p:spPr>
          <a:xfrm>
            <a:off x="6667538" y="3243454"/>
            <a:ext cx="558166" cy="184666"/>
          </a:xfrm>
          <a:prstGeom prst="rect">
            <a:avLst/>
          </a:prstGeom>
          <a:noFill/>
        </p:spPr>
        <p:txBody>
          <a:bodyPr wrap="none" rtlCol="0">
            <a:spAutoFit/>
          </a:bodyPr>
          <a:lstStyle/>
          <a:p>
            <a:pPr defTabSz="457174" fontAlgn="auto">
              <a:spcBef>
                <a:spcPts val="0"/>
              </a:spcBef>
              <a:spcAft>
                <a:spcPts val="0"/>
              </a:spcAft>
              <a:defRPr/>
            </a:pPr>
            <a:r>
              <a:rPr lang="en-US" sz="600" kern="0" dirty="0">
                <a:solidFill>
                  <a:prstClr val="black"/>
                </a:solidFill>
              </a:rPr>
              <a:t>Last Name</a:t>
            </a:r>
          </a:p>
        </p:txBody>
      </p:sp>
      <p:sp>
        <p:nvSpPr>
          <p:cNvPr id="80" name="TextBox 79"/>
          <p:cNvSpPr txBox="1"/>
          <p:nvPr/>
        </p:nvSpPr>
        <p:spPr>
          <a:xfrm>
            <a:off x="6665650" y="2990201"/>
            <a:ext cx="248786" cy="184666"/>
          </a:xfrm>
          <a:prstGeom prst="rect">
            <a:avLst/>
          </a:prstGeom>
          <a:noFill/>
        </p:spPr>
        <p:txBody>
          <a:bodyPr wrap="none" rtlCol="0">
            <a:spAutoFit/>
          </a:bodyPr>
          <a:lstStyle/>
          <a:p>
            <a:pPr defTabSz="457174" fontAlgn="auto">
              <a:spcBef>
                <a:spcPts val="0"/>
              </a:spcBef>
              <a:spcAft>
                <a:spcPts val="0"/>
              </a:spcAft>
              <a:defRPr/>
            </a:pPr>
            <a:r>
              <a:rPr lang="en-US" sz="600" kern="0" dirty="0">
                <a:solidFill>
                  <a:prstClr val="black"/>
                </a:solidFill>
              </a:rPr>
              <a:t>Id</a:t>
            </a:r>
          </a:p>
        </p:txBody>
      </p:sp>
      <p:grpSp>
        <p:nvGrpSpPr>
          <p:cNvPr id="113" name="Group 112"/>
          <p:cNvGrpSpPr/>
          <p:nvPr/>
        </p:nvGrpSpPr>
        <p:grpSpPr>
          <a:xfrm>
            <a:off x="6767291" y="2168747"/>
            <a:ext cx="688024" cy="344011"/>
            <a:chOff x="7276381" y="3299964"/>
            <a:chExt cx="917994" cy="458996"/>
          </a:xfrm>
        </p:grpSpPr>
        <p:grpSp>
          <p:nvGrpSpPr>
            <p:cNvPr id="96" name="Group 95"/>
            <p:cNvGrpSpPr/>
            <p:nvPr/>
          </p:nvGrpSpPr>
          <p:grpSpPr>
            <a:xfrm>
              <a:off x="7276381" y="3299964"/>
              <a:ext cx="917994" cy="228600"/>
              <a:chOff x="7276381" y="3299964"/>
              <a:chExt cx="917994" cy="228600"/>
            </a:xfrm>
          </p:grpSpPr>
          <p:grpSp>
            <p:nvGrpSpPr>
              <p:cNvPr id="46" name="Group 45"/>
              <p:cNvGrpSpPr/>
              <p:nvPr/>
            </p:nvGrpSpPr>
            <p:grpSpPr>
              <a:xfrm>
                <a:off x="7276381" y="3450208"/>
                <a:ext cx="917994" cy="78356"/>
                <a:chOff x="7276381" y="2587565"/>
                <a:chExt cx="917994" cy="78356"/>
              </a:xfrm>
            </p:grpSpPr>
            <p:sp>
              <p:nvSpPr>
                <p:cNvPr id="47" name="Rectangle 46"/>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457174" fontAlgn="auto">
                    <a:spcBef>
                      <a:spcPts val="0"/>
                    </a:spcBef>
                    <a:spcAft>
                      <a:spcPts val="0"/>
                    </a:spcAft>
                    <a:defRPr/>
                  </a:pPr>
                  <a:endParaRPr lang="en-US" sz="1377" kern="0">
                    <a:solidFill>
                      <a:prstClr val="black"/>
                    </a:solidFill>
                    <a:latin typeface="Century Gothic"/>
                  </a:endParaRPr>
                </a:p>
              </p:txBody>
            </p:sp>
            <p:sp>
              <p:nvSpPr>
                <p:cNvPr id="48" name="Rectangle 47"/>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457174" fontAlgn="auto">
                    <a:spcBef>
                      <a:spcPts val="0"/>
                    </a:spcBef>
                    <a:spcAft>
                      <a:spcPts val="0"/>
                    </a:spcAft>
                    <a:defRPr/>
                  </a:pPr>
                  <a:endParaRPr lang="en-US" sz="1377" kern="0">
                    <a:solidFill>
                      <a:prstClr val="black"/>
                    </a:solidFill>
                    <a:latin typeface="Century Gothic"/>
                  </a:endParaRPr>
                </a:p>
              </p:txBody>
            </p:sp>
            <p:sp>
              <p:nvSpPr>
                <p:cNvPr id="49" name="Rectangle 48"/>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457174" fontAlgn="auto">
                    <a:spcBef>
                      <a:spcPts val="0"/>
                    </a:spcBef>
                    <a:spcAft>
                      <a:spcPts val="0"/>
                    </a:spcAft>
                    <a:defRPr/>
                  </a:pPr>
                  <a:endParaRPr lang="en-US" sz="1377" kern="0">
                    <a:solidFill>
                      <a:prstClr val="black"/>
                    </a:solidFill>
                    <a:latin typeface="Century Gothic"/>
                  </a:endParaRPr>
                </a:p>
              </p:txBody>
            </p:sp>
            <p:sp>
              <p:nvSpPr>
                <p:cNvPr id="50" name="Rectangle 49"/>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457174" fontAlgn="auto">
                    <a:spcBef>
                      <a:spcPts val="0"/>
                    </a:spcBef>
                    <a:spcAft>
                      <a:spcPts val="0"/>
                    </a:spcAft>
                    <a:defRPr/>
                  </a:pPr>
                  <a:endParaRPr lang="en-US" sz="1377" kern="0">
                    <a:solidFill>
                      <a:prstClr val="black"/>
                    </a:solidFill>
                    <a:latin typeface="Century Gothic"/>
                  </a:endParaRPr>
                </a:p>
              </p:txBody>
            </p:sp>
          </p:grpSp>
          <p:grpSp>
            <p:nvGrpSpPr>
              <p:cNvPr id="56" name="Group 55"/>
              <p:cNvGrpSpPr/>
              <p:nvPr/>
            </p:nvGrpSpPr>
            <p:grpSpPr>
              <a:xfrm>
                <a:off x="7276381" y="3372930"/>
                <a:ext cx="917994" cy="78356"/>
                <a:chOff x="7276381" y="2587565"/>
                <a:chExt cx="917994" cy="78356"/>
              </a:xfrm>
            </p:grpSpPr>
            <p:sp>
              <p:nvSpPr>
                <p:cNvPr id="57" name="Rectangle 56"/>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457174" fontAlgn="auto">
                    <a:spcBef>
                      <a:spcPts val="0"/>
                    </a:spcBef>
                    <a:spcAft>
                      <a:spcPts val="0"/>
                    </a:spcAft>
                    <a:defRPr/>
                  </a:pPr>
                  <a:endParaRPr lang="en-US" sz="1377" kern="0">
                    <a:solidFill>
                      <a:prstClr val="black"/>
                    </a:solidFill>
                    <a:latin typeface="Century Gothic"/>
                  </a:endParaRPr>
                </a:p>
              </p:txBody>
            </p:sp>
            <p:sp>
              <p:nvSpPr>
                <p:cNvPr id="58" name="Rectangle 57"/>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457174" fontAlgn="auto">
                    <a:spcBef>
                      <a:spcPts val="0"/>
                    </a:spcBef>
                    <a:spcAft>
                      <a:spcPts val="0"/>
                    </a:spcAft>
                    <a:defRPr/>
                  </a:pPr>
                  <a:endParaRPr lang="en-US" sz="1377" kern="0">
                    <a:solidFill>
                      <a:prstClr val="black"/>
                    </a:solidFill>
                    <a:latin typeface="Century Gothic"/>
                  </a:endParaRPr>
                </a:p>
              </p:txBody>
            </p:sp>
            <p:sp>
              <p:nvSpPr>
                <p:cNvPr id="59" name="Rectangle 58"/>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457174" fontAlgn="auto">
                    <a:spcBef>
                      <a:spcPts val="0"/>
                    </a:spcBef>
                    <a:spcAft>
                      <a:spcPts val="0"/>
                    </a:spcAft>
                    <a:defRPr/>
                  </a:pPr>
                  <a:endParaRPr lang="en-US" sz="1377" kern="0">
                    <a:solidFill>
                      <a:prstClr val="black"/>
                    </a:solidFill>
                    <a:latin typeface="Century Gothic"/>
                  </a:endParaRPr>
                </a:p>
              </p:txBody>
            </p:sp>
            <p:sp>
              <p:nvSpPr>
                <p:cNvPr id="60" name="Rectangle 59"/>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457174" fontAlgn="auto">
                    <a:spcBef>
                      <a:spcPts val="0"/>
                    </a:spcBef>
                    <a:spcAft>
                      <a:spcPts val="0"/>
                    </a:spcAft>
                    <a:defRPr/>
                  </a:pPr>
                  <a:endParaRPr lang="en-US" sz="1377" kern="0">
                    <a:solidFill>
                      <a:prstClr val="black"/>
                    </a:solidFill>
                    <a:latin typeface="Century Gothic"/>
                  </a:endParaRPr>
                </a:p>
              </p:txBody>
            </p:sp>
          </p:grpSp>
          <p:grpSp>
            <p:nvGrpSpPr>
              <p:cNvPr id="61" name="Group 60"/>
              <p:cNvGrpSpPr/>
              <p:nvPr/>
            </p:nvGrpSpPr>
            <p:grpSpPr>
              <a:xfrm>
                <a:off x="7276381" y="3299964"/>
                <a:ext cx="917994" cy="78356"/>
                <a:chOff x="7276381" y="2587565"/>
                <a:chExt cx="917994" cy="78356"/>
              </a:xfrm>
            </p:grpSpPr>
            <p:sp>
              <p:nvSpPr>
                <p:cNvPr id="62" name="Rectangle 61"/>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457174" fontAlgn="auto">
                    <a:spcBef>
                      <a:spcPts val="0"/>
                    </a:spcBef>
                    <a:spcAft>
                      <a:spcPts val="0"/>
                    </a:spcAft>
                    <a:defRPr/>
                  </a:pPr>
                  <a:endParaRPr lang="en-US" sz="1377" kern="0">
                    <a:solidFill>
                      <a:prstClr val="black"/>
                    </a:solidFill>
                    <a:latin typeface="Century Gothic"/>
                  </a:endParaRPr>
                </a:p>
              </p:txBody>
            </p:sp>
            <p:sp>
              <p:nvSpPr>
                <p:cNvPr id="63" name="Rectangle 62"/>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457174" fontAlgn="auto">
                    <a:spcBef>
                      <a:spcPts val="0"/>
                    </a:spcBef>
                    <a:spcAft>
                      <a:spcPts val="0"/>
                    </a:spcAft>
                    <a:defRPr/>
                  </a:pPr>
                  <a:endParaRPr lang="en-US" sz="1377" kern="0">
                    <a:solidFill>
                      <a:prstClr val="black"/>
                    </a:solidFill>
                    <a:latin typeface="Century Gothic"/>
                  </a:endParaRPr>
                </a:p>
              </p:txBody>
            </p:sp>
            <p:sp>
              <p:nvSpPr>
                <p:cNvPr id="64" name="Rectangle 63"/>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457174" fontAlgn="auto">
                    <a:spcBef>
                      <a:spcPts val="0"/>
                    </a:spcBef>
                    <a:spcAft>
                      <a:spcPts val="0"/>
                    </a:spcAft>
                    <a:defRPr/>
                  </a:pPr>
                  <a:endParaRPr lang="en-US" sz="1377" kern="0">
                    <a:solidFill>
                      <a:prstClr val="black"/>
                    </a:solidFill>
                    <a:latin typeface="Century Gothic"/>
                  </a:endParaRPr>
                </a:p>
              </p:txBody>
            </p:sp>
            <p:sp>
              <p:nvSpPr>
                <p:cNvPr id="65" name="Rectangle 64"/>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457174" fontAlgn="auto">
                    <a:spcBef>
                      <a:spcPts val="0"/>
                    </a:spcBef>
                    <a:spcAft>
                      <a:spcPts val="0"/>
                    </a:spcAft>
                    <a:defRPr/>
                  </a:pPr>
                  <a:endParaRPr lang="en-US" sz="1377" kern="0">
                    <a:solidFill>
                      <a:prstClr val="black"/>
                    </a:solidFill>
                    <a:latin typeface="Century Gothic"/>
                  </a:endParaRPr>
                </a:p>
              </p:txBody>
            </p:sp>
          </p:grpSp>
        </p:grpSp>
        <p:grpSp>
          <p:nvGrpSpPr>
            <p:cNvPr id="97" name="Group 96"/>
            <p:cNvGrpSpPr/>
            <p:nvPr/>
          </p:nvGrpSpPr>
          <p:grpSpPr>
            <a:xfrm>
              <a:off x="7276381" y="3530360"/>
              <a:ext cx="917994" cy="228600"/>
              <a:chOff x="7276381" y="3299964"/>
              <a:chExt cx="917994" cy="228600"/>
            </a:xfrm>
          </p:grpSpPr>
          <p:grpSp>
            <p:nvGrpSpPr>
              <p:cNvPr id="98" name="Group 97"/>
              <p:cNvGrpSpPr/>
              <p:nvPr/>
            </p:nvGrpSpPr>
            <p:grpSpPr>
              <a:xfrm>
                <a:off x="7276381" y="3450208"/>
                <a:ext cx="917994" cy="78356"/>
                <a:chOff x="7276381" y="2587565"/>
                <a:chExt cx="917994" cy="78356"/>
              </a:xfrm>
            </p:grpSpPr>
            <p:sp>
              <p:nvSpPr>
                <p:cNvPr id="109" name="Rectangle 108"/>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457174" fontAlgn="auto">
                    <a:spcBef>
                      <a:spcPts val="0"/>
                    </a:spcBef>
                    <a:spcAft>
                      <a:spcPts val="0"/>
                    </a:spcAft>
                    <a:defRPr/>
                  </a:pPr>
                  <a:endParaRPr lang="en-US" sz="1377" kern="0">
                    <a:solidFill>
                      <a:prstClr val="black"/>
                    </a:solidFill>
                    <a:latin typeface="Century Gothic"/>
                  </a:endParaRPr>
                </a:p>
              </p:txBody>
            </p:sp>
            <p:sp>
              <p:nvSpPr>
                <p:cNvPr id="110" name="Rectangle 109"/>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457174" fontAlgn="auto">
                    <a:spcBef>
                      <a:spcPts val="0"/>
                    </a:spcBef>
                    <a:spcAft>
                      <a:spcPts val="0"/>
                    </a:spcAft>
                    <a:defRPr/>
                  </a:pPr>
                  <a:endParaRPr lang="en-US" sz="1377" kern="0">
                    <a:solidFill>
                      <a:prstClr val="black"/>
                    </a:solidFill>
                    <a:latin typeface="Century Gothic"/>
                  </a:endParaRPr>
                </a:p>
              </p:txBody>
            </p:sp>
            <p:sp>
              <p:nvSpPr>
                <p:cNvPr id="111" name="Rectangle 110"/>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457174" fontAlgn="auto">
                    <a:spcBef>
                      <a:spcPts val="0"/>
                    </a:spcBef>
                    <a:spcAft>
                      <a:spcPts val="0"/>
                    </a:spcAft>
                    <a:defRPr/>
                  </a:pPr>
                  <a:endParaRPr lang="en-US" sz="1377" kern="0">
                    <a:solidFill>
                      <a:prstClr val="black"/>
                    </a:solidFill>
                    <a:latin typeface="Century Gothic"/>
                  </a:endParaRPr>
                </a:p>
              </p:txBody>
            </p:sp>
            <p:sp>
              <p:nvSpPr>
                <p:cNvPr id="112" name="Rectangle 111"/>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457174" fontAlgn="auto">
                    <a:spcBef>
                      <a:spcPts val="0"/>
                    </a:spcBef>
                    <a:spcAft>
                      <a:spcPts val="0"/>
                    </a:spcAft>
                    <a:defRPr/>
                  </a:pPr>
                  <a:endParaRPr lang="en-US" sz="1377" kern="0">
                    <a:solidFill>
                      <a:prstClr val="black"/>
                    </a:solidFill>
                    <a:latin typeface="Century Gothic"/>
                  </a:endParaRPr>
                </a:p>
              </p:txBody>
            </p:sp>
          </p:grpSp>
          <p:grpSp>
            <p:nvGrpSpPr>
              <p:cNvPr id="99" name="Group 98"/>
              <p:cNvGrpSpPr/>
              <p:nvPr/>
            </p:nvGrpSpPr>
            <p:grpSpPr>
              <a:xfrm>
                <a:off x="7276381" y="3372930"/>
                <a:ext cx="917994" cy="78356"/>
                <a:chOff x="7276381" y="2587565"/>
                <a:chExt cx="917994" cy="78356"/>
              </a:xfrm>
            </p:grpSpPr>
            <p:sp>
              <p:nvSpPr>
                <p:cNvPr id="105" name="Rectangle 104"/>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457174" fontAlgn="auto">
                    <a:spcBef>
                      <a:spcPts val="0"/>
                    </a:spcBef>
                    <a:spcAft>
                      <a:spcPts val="0"/>
                    </a:spcAft>
                    <a:defRPr/>
                  </a:pPr>
                  <a:endParaRPr lang="en-US" sz="1377" kern="0">
                    <a:solidFill>
                      <a:prstClr val="black"/>
                    </a:solidFill>
                    <a:latin typeface="Century Gothic"/>
                  </a:endParaRPr>
                </a:p>
              </p:txBody>
            </p:sp>
            <p:sp>
              <p:nvSpPr>
                <p:cNvPr id="106" name="Rectangle 105"/>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457174" fontAlgn="auto">
                    <a:spcBef>
                      <a:spcPts val="0"/>
                    </a:spcBef>
                    <a:spcAft>
                      <a:spcPts val="0"/>
                    </a:spcAft>
                    <a:defRPr/>
                  </a:pPr>
                  <a:endParaRPr lang="en-US" sz="1377" kern="0">
                    <a:solidFill>
                      <a:prstClr val="black"/>
                    </a:solidFill>
                    <a:latin typeface="Century Gothic"/>
                  </a:endParaRPr>
                </a:p>
              </p:txBody>
            </p:sp>
            <p:sp>
              <p:nvSpPr>
                <p:cNvPr id="107" name="Rectangle 106"/>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457174" fontAlgn="auto">
                    <a:spcBef>
                      <a:spcPts val="0"/>
                    </a:spcBef>
                    <a:spcAft>
                      <a:spcPts val="0"/>
                    </a:spcAft>
                    <a:defRPr/>
                  </a:pPr>
                  <a:endParaRPr lang="en-US" sz="1377" kern="0">
                    <a:solidFill>
                      <a:prstClr val="black"/>
                    </a:solidFill>
                    <a:latin typeface="Century Gothic"/>
                  </a:endParaRPr>
                </a:p>
              </p:txBody>
            </p:sp>
            <p:sp>
              <p:nvSpPr>
                <p:cNvPr id="108" name="Rectangle 107"/>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457174" fontAlgn="auto">
                    <a:spcBef>
                      <a:spcPts val="0"/>
                    </a:spcBef>
                    <a:spcAft>
                      <a:spcPts val="0"/>
                    </a:spcAft>
                    <a:defRPr/>
                  </a:pPr>
                  <a:endParaRPr lang="en-US" sz="1377" kern="0">
                    <a:solidFill>
                      <a:prstClr val="black"/>
                    </a:solidFill>
                    <a:latin typeface="Century Gothic"/>
                  </a:endParaRPr>
                </a:p>
              </p:txBody>
            </p:sp>
          </p:grpSp>
          <p:grpSp>
            <p:nvGrpSpPr>
              <p:cNvPr id="100" name="Group 99"/>
              <p:cNvGrpSpPr/>
              <p:nvPr/>
            </p:nvGrpSpPr>
            <p:grpSpPr>
              <a:xfrm>
                <a:off x="7276381" y="3299964"/>
                <a:ext cx="917994" cy="78356"/>
                <a:chOff x="7276381" y="2587565"/>
                <a:chExt cx="917994" cy="78356"/>
              </a:xfrm>
            </p:grpSpPr>
            <p:sp>
              <p:nvSpPr>
                <p:cNvPr id="101" name="Rectangle 100"/>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457174" fontAlgn="auto">
                    <a:spcBef>
                      <a:spcPts val="0"/>
                    </a:spcBef>
                    <a:spcAft>
                      <a:spcPts val="0"/>
                    </a:spcAft>
                    <a:defRPr/>
                  </a:pPr>
                  <a:endParaRPr lang="en-US" sz="1377" kern="0">
                    <a:solidFill>
                      <a:prstClr val="black"/>
                    </a:solidFill>
                    <a:latin typeface="Century Gothic"/>
                  </a:endParaRPr>
                </a:p>
              </p:txBody>
            </p:sp>
            <p:sp>
              <p:nvSpPr>
                <p:cNvPr id="102" name="Rectangle 101"/>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457174" fontAlgn="auto">
                    <a:spcBef>
                      <a:spcPts val="0"/>
                    </a:spcBef>
                    <a:spcAft>
                      <a:spcPts val="0"/>
                    </a:spcAft>
                    <a:defRPr/>
                  </a:pPr>
                  <a:endParaRPr lang="en-US" sz="1377" kern="0">
                    <a:solidFill>
                      <a:prstClr val="black"/>
                    </a:solidFill>
                    <a:latin typeface="Century Gothic"/>
                  </a:endParaRPr>
                </a:p>
              </p:txBody>
            </p:sp>
            <p:sp>
              <p:nvSpPr>
                <p:cNvPr id="103" name="Rectangle 102"/>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457174" fontAlgn="auto">
                    <a:spcBef>
                      <a:spcPts val="0"/>
                    </a:spcBef>
                    <a:spcAft>
                      <a:spcPts val="0"/>
                    </a:spcAft>
                    <a:defRPr/>
                  </a:pPr>
                  <a:endParaRPr lang="en-US" sz="1377" kern="0">
                    <a:solidFill>
                      <a:prstClr val="black"/>
                    </a:solidFill>
                    <a:latin typeface="Century Gothic"/>
                  </a:endParaRPr>
                </a:p>
              </p:txBody>
            </p:sp>
            <p:sp>
              <p:nvSpPr>
                <p:cNvPr id="104" name="Rectangle 103"/>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457174" fontAlgn="auto">
                    <a:spcBef>
                      <a:spcPts val="0"/>
                    </a:spcBef>
                    <a:spcAft>
                      <a:spcPts val="0"/>
                    </a:spcAft>
                    <a:defRPr/>
                  </a:pPr>
                  <a:endParaRPr lang="en-US" sz="1377" kern="0">
                    <a:solidFill>
                      <a:prstClr val="black"/>
                    </a:solidFill>
                    <a:latin typeface="Century Gothic"/>
                  </a:endParaRPr>
                </a:p>
              </p:txBody>
            </p:sp>
          </p:grpSp>
        </p:grpSp>
      </p:grpSp>
      <p:sp>
        <p:nvSpPr>
          <p:cNvPr id="114" name="TextBox 113"/>
          <p:cNvSpPr txBox="1"/>
          <p:nvPr/>
        </p:nvSpPr>
        <p:spPr>
          <a:xfrm>
            <a:off x="6662957" y="4048475"/>
            <a:ext cx="561372" cy="184666"/>
          </a:xfrm>
          <a:prstGeom prst="rect">
            <a:avLst/>
          </a:prstGeom>
          <a:noFill/>
        </p:spPr>
        <p:txBody>
          <a:bodyPr wrap="none" rtlCol="0">
            <a:spAutoFit/>
          </a:bodyPr>
          <a:lstStyle/>
          <a:p>
            <a:pPr defTabSz="457174" fontAlgn="auto">
              <a:spcBef>
                <a:spcPts val="0"/>
              </a:spcBef>
              <a:spcAft>
                <a:spcPts val="0"/>
              </a:spcAft>
              <a:defRPr/>
            </a:pPr>
            <a:r>
              <a:rPr lang="en-US" sz="600" kern="0" dirty="0">
                <a:solidFill>
                  <a:prstClr val="black"/>
                </a:solidFill>
              </a:rPr>
              <a:t>First Name</a:t>
            </a:r>
          </a:p>
        </p:txBody>
      </p:sp>
      <p:sp>
        <p:nvSpPr>
          <p:cNvPr id="115" name="TextBox 114"/>
          <p:cNvSpPr txBox="1"/>
          <p:nvPr/>
        </p:nvSpPr>
        <p:spPr>
          <a:xfrm>
            <a:off x="6666191" y="4179075"/>
            <a:ext cx="558166" cy="184666"/>
          </a:xfrm>
          <a:prstGeom prst="rect">
            <a:avLst/>
          </a:prstGeom>
          <a:noFill/>
        </p:spPr>
        <p:txBody>
          <a:bodyPr wrap="none" rtlCol="0">
            <a:spAutoFit/>
          </a:bodyPr>
          <a:lstStyle/>
          <a:p>
            <a:pPr defTabSz="457174" fontAlgn="auto">
              <a:spcBef>
                <a:spcPts val="0"/>
              </a:spcBef>
              <a:spcAft>
                <a:spcPts val="0"/>
              </a:spcAft>
              <a:defRPr/>
            </a:pPr>
            <a:r>
              <a:rPr lang="en-US" sz="600" kern="0" dirty="0">
                <a:solidFill>
                  <a:prstClr val="black"/>
                </a:solidFill>
              </a:rPr>
              <a:t>Last Name</a:t>
            </a:r>
          </a:p>
        </p:txBody>
      </p:sp>
      <p:sp>
        <p:nvSpPr>
          <p:cNvPr id="116" name="TextBox 115"/>
          <p:cNvSpPr txBox="1"/>
          <p:nvPr/>
        </p:nvSpPr>
        <p:spPr>
          <a:xfrm>
            <a:off x="6664302" y="3925822"/>
            <a:ext cx="248786" cy="184666"/>
          </a:xfrm>
          <a:prstGeom prst="rect">
            <a:avLst/>
          </a:prstGeom>
          <a:noFill/>
        </p:spPr>
        <p:txBody>
          <a:bodyPr wrap="none" rtlCol="0">
            <a:spAutoFit/>
          </a:bodyPr>
          <a:lstStyle/>
          <a:p>
            <a:pPr defTabSz="457174" fontAlgn="auto">
              <a:spcBef>
                <a:spcPts val="0"/>
              </a:spcBef>
              <a:spcAft>
                <a:spcPts val="0"/>
              </a:spcAft>
              <a:defRPr/>
            </a:pPr>
            <a:r>
              <a:rPr lang="en-US" sz="600" kern="0" dirty="0">
                <a:solidFill>
                  <a:prstClr val="black"/>
                </a:solidFill>
              </a:rPr>
              <a:t>Id</a:t>
            </a:r>
          </a:p>
        </p:txBody>
      </p:sp>
      <p:sp>
        <p:nvSpPr>
          <p:cNvPr id="117" name="TextBox 116"/>
          <p:cNvSpPr txBox="1"/>
          <p:nvPr/>
        </p:nvSpPr>
        <p:spPr>
          <a:xfrm>
            <a:off x="7114201" y="4050037"/>
            <a:ext cx="338554" cy="184666"/>
          </a:xfrm>
          <a:prstGeom prst="rect">
            <a:avLst/>
          </a:prstGeom>
          <a:noFill/>
        </p:spPr>
        <p:txBody>
          <a:bodyPr wrap="none" rtlCol="0">
            <a:spAutoFit/>
          </a:bodyPr>
          <a:lstStyle/>
          <a:p>
            <a:pPr defTabSz="457174" fontAlgn="auto">
              <a:spcBef>
                <a:spcPts val="0"/>
              </a:spcBef>
              <a:spcAft>
                <a:spcPts val="0"/>
              </a:spcAft>
              <a:defRPr/>
            </a:pPr>
            <a:r>
              <a:rPr lang="en-US" sz="600" kern="0" dirty="0">
                <a:solidFill>
                  <a:prstClr val="black"/>
                </a:solidFill>
              </a:rPr>
              <a:t>Scot</a:t>
            </a:r>
          </a:p>
        </p:txBody>
      </p:sp>
      <p:sp>
        <p:nvSpPr>
          <p:cNvPr id="118" name="TextBox 117"/>
          <p:cNvSpPr txBox="1"/>
          <p:nvPr/>
        </p:nvSpPr>
        <p:spPr>
          <a:xfrm>
            <a:off x="7117433" y="4180637"/>
            <a:ext cx="380232" cy="184666"/>
          </a:xfrm>
          <a:prstGeom prst="rect">
            <a:avLst/>
          </a:prstGeom>
          <a:noFill/>
        </p:spPr>
        <p:txBody>
          <a:bodyPr wrap="none" rtlCol="0">
            <a:spAutoFit/>
          </a:bodyPr>
          <a:lstStyle/>
          <a:p>
            <a:pPr defTabSz="457174" fontAlgn="auto">
              <a:spcBef>
                <a:spcPts val="0"/>
              </a:spcBef>
              <a:spcAft>
                <a:spcPts val="0"/>
              </a:spcAft>
              <a:defRPr/>
            </a:pPr>
            <a:r>
              <a:rPr lang="en-US" sz="600" kern="0" dirty="0">
                <a:solidFill>
                  <a:prstClr val="black"/>
                </a:solidFill>
              </a:rPr>
              <a:t>Hillier</a:t>
            </a:r>
          </a:p>
        </p:txBody>
      </p:sp>
      <p:sp>
        <p:nvSpPr>
          <p:cNvPr id="119" name="TextBox 118"/>
          <p:cNvSpPr txBox="1"/>
          <p:nvPr/>
        </p:nvSpPr>
        <p:spPr>
          <a:xfrm>
            <a:off x="7115547" y="3927384"/>
            <a:ext cx="227948" cy="184666"/>
          </a:xfrm>
          <a:prstGeom prst="rect">
            <a:avLst/>
          </a:prstGeom>
          <a:noFill/>
        </p:spPr>
        <p:txBody>
          <a:bodyPr wrap="none" rtlCol="0">
            <a:spAutoFit/>
          </a:bodyPr>
          <a:lstStyle/>
          <a:p>
            <a:pPr defTabSz="457174" fontAlgn="auto">
              <a:spcBef>
                <a:spcPts val="0"/>
              </a:spcBef>
              <a:spcAft>
                <a:spcPts val="0"/>
              </a:spcAft>
              <a:defRPr/>
            </a:pPr>
            <a:r>
              <a:rPr lang="en-US" sz="600" kern="0" dirty="0">
                <a:solidFill>
                  <a:prstClr val="black"/>
                </a:solidFill>
              </a:rPr>
              <a:t>1</a:t>
            </a:r>
          </a:p>
        </p:txBody>
      </p:sp>
      <p:sp>
        <p:nvSpPr>
          <p:cNvPr id="121" name="Rectangle 120"/>
          <p:cNvSpPr/>
          <p:nvPr/>
        </p:nvSpPr>
        <p:spPr>
          <a:xfrm>
            <a:off x="3952306" y="3007280"/>
            <a:ext cx="1027994" cy="685330"/>
          </a:xfrm>
          <a:prstGeom prst="rect">
            <a:avLst/>
          </a:prstGeom>
          <a:gradFill>
            <a:gsLst>
              <a:gs pos="0">
                <a:schemeClr val="accent2">
                  <a:tint val="75000"/>
                  <a:shade val="85000"/>
                  <a:satMod val="230000"/>
                  <a:alpha val="55000"/>
                </a:schemeClr>
              </a:gs>
              <a:gs pos="96000">
                <a:schemeClr val="accent2">
                  <a:tint val="90000"/>
                  <a:shade val="70000"/>
                  <a:satMod val="220000"/>
                </a:schemeClr>
              </a:gs>
              <a:gs pos="88000">
                <a:schemeClr val="accent2">
                  <a:tint val="90000"/>
                  <a:shade val="58000"/>
                  <a:satMod val="225000"/>
                </a:schemeClr>
              </a:gs>
              <a:gs pos="100000">
                <a:schemeClr val="accent2">
                  <a:tint val="90000"/>
                  <a:shade val="58000"/>
                  <a:satMod val="225000"/>
                </a:schemeClr>
              </a:gs>
              <a:gs pos="99000">
                <a:schemeClr val="accent2">
                  <a:tint val="90000"/>
                  <a:shade val="69000"/>
                  <a:satMod val="220000"/>
                </a:schemeClr>
              </a:gs>
              <a:gs pos="100000">
                <a:schemeClr val="accent2">
                  <a:tint val="77000"/>
                  <a:shade val="80000"/>
                  <a:satMod val="230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defTabSz="457174" fontAlgn="auto">
              <a:spcBef>
                <a:spcPts val="0"/>
              </a:spcBef>
              <a:spcAft>
                <a:spcPts val="0"/>
              </a:spcAft>
              <a:defRPr/>
            </a:pPr>
            <a:endParaRPr lang="en-US" sz="1377" kern="0">
              <a:solidFill>
                <a:prstClr val="white"/>
              </a:solidFill>
              <a:latin typeface="Century Gothic"/>
            </a:endParaRPr>
          </a:p>
        </p:txBody>
      </p:sp>
      <p:cxnSp>
        <p:nvCxnSpPr>
          <p:cNvPr id="123" name="Straight Arrow Connector 122"/>
          <p:cNvCxnSpPr>
            <a:endCxn id="121" idx="0"/>
          </p:cNvCxnSpPr>
          <p:nvPr/>
        </p:nvCxnSpPr>
        <p:spPr>
          <a:xfrm flipH="1">
            <a:off x="4466304" y="2381485"/>
            <a:ext cx="2141655" cy="62579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0" idx="1"/>
          </p:cNvCxnSpPr>
          <p:nvPr/>
        </p:nvCxnSpPr>
        <p:spPr>
          <a:xfrm flipH="1">
            <a:off x="4980301" y="3238147"/>
            <a:ext cx="1637357" cy="11179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1" idx="1"/>
            <a:endCxn id="121" idx="2"/>
          </p:cNvCxnSpPr>
          <p:nvPr/>
        </p:nvCxnSpPr>
        <p:spPr>
          <a:xfrm flipH="1" flipV="1">
            <a:off x="4466304" y="3692609"/>
            <a:ext cx="2141655" cy="45931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1" name="Picture 130"/>
          <p:cNvPicPr>
            <a:picLocks noChangeAspect="1"/>
          </p:cNvPicPr>
          <p:nvPr/>
        </p:nvPicPr>
        <p:blipFill>
          <a:blip r:embed="rId3"/>
          <a:stretch>
            <a:fillRect/>
          </a:stretch>
        </p:blipFill>
        <p:spPr>
          <a:xfrm>
            <a:off x="2049211" y="2406274"/>
            <a:ext cx="1593273" cy="998653"/>
          </a:xfrm>
          <a:prstGeom prst="rect">
            <a:avLst/>
          </a:prstGeom>
          <a:ln>
            <a:solidFill>
              <a:schemeClr val="tx1"/>
            </a:solidFill>
          </a:ln>
        </p:spPr>
      </p:pic>
    </p:spTree>
    <p:extLst>
      <p:ext uri="{BB962C8B-B14F-4D97-AF65-F5344CB8AC3E}">
        <p14:creationId xmlns:p14="http://schemas.microsoft.com/office/powerpoint/2010/main" val="246654204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2960528" y="1621964"/>
            <a:ext cx="2847208" cy="1095682"/>
          </a:xfrm>
          <a:prstGeom prst="roundRect">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6" tIns="107541" rIns="134426" bIns="107541" numCol="1" spcCol="0" rtlCol="0" fromWordArt="0" anchor="t" anchorCtr="0" forceAA="0" compatLnSpc="1">
            <a:prstTxWarp prst="textNoShape">
              <a:avLst/>
            </a:prstTxWarp>
            <a:noAutofit/>
          </a:bodyPr>
          <a:lstStyle/>
          <a:p>
            <a:pPr algn="ctr" defTabSz="685470" fontAlgn="auto">
              <a:lnSpc>
                <a:spcPct val="90000"/>
              </a:lnSpc>
              <a:spcBef>
                <a:spcPts val="0"/>
              </a:spcBef>
              <a:spcAft>
                <a:spcPts val="0"/>
              </a:spcAft>
              <a:defRPr/>
            </a:pPr>
            <a:r>
              <a:rPr lang="en-US" sz="1765" kern="0" dirty="0">
                <a:gradFill>
                  <a:gsLst>
                    <a:gs pos="0">
                      <a:srgbClr val="FFFFFF"/>
                    </a:gs>
                    <a:gs pos="100000">
                      <a:srgbClr val="FFFFFF"/>
                    </a:gs>
                  </a:gsLst>
                  <a:lin ang="5400000" scaled="0"/>
                </a:gradFill>
                <a:latin typeface="Century Gothic"/>
                <a:ea typeface="Segoe UI" pitchFamily="34" charset="0"/>
                <a:cs typeface="Segoe UI" pitchFamily="34" charset="0"/>
              </a:rPr>
              <a:t>Component</a:t>
            </a:r>
          </a:p>
          <a:p>
            <a:pPr algn="ctr" defTabSz="685470" fontAlgn="auto">
              <a:lnSpc>
                <a:spcPct val="90000"/>
              </a:lnSpc>
              <a:spcBef>
                <a:spcPts val="0"/>
              </a:spcBef>
              <a:spcAft>
                <a:spcPts val="0"/>
              </a:spcAft>
              <a:defRPr/>
            </a:pPr>
            <a:endParaRPr lang="en-US" sz="1765" kern="0" dirty="0">
              <a:gradFill>
                <a:gsLst>
                  <a:gs pos="0">
                    <a:srgbClr val="FFFFFF"/>
                  </a:gs>
                  <a:gs pos="100000">
                    <a:srgbClr val="FFFFFF"/>
                  </a:gs>
                </a:gsLst>
                <a:lin ang="5400000" scaled="0"/>
              </a:gradFill>
              <a:latin typeface="Century Gothic"/>
              <a:ea typeface="Segoe UI" pitchFamily="34" charset="0"/>
              <a:cs typeface="Segoe UI" pitchFamily="34" charset="0"/>
            </a:endParaRPr>
          </a:p>
        </p:txBody>
      </p:sp>
      <p:sp>
        <p:nvSpPr>
          <p:cNvPr id="4" name="Rounded Rectangle 3"/>
          <p:cNvSpPr/>
          <p:nvPr/>
        </p:nvSpPr>
        <p:spPr bwMode="auto">
          <a:xfrm>
            <a:off x="944144" y="1621964"/>
            <a:ext cx="1194893" cy="2383928"/>
          </a:xfrm>
          <a:prstGeom prst="roundRect">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6" tIns="107541" rIns="134426" bIns="107541" numCol="1" spcCol="0" rtlCol="0" fromWordArt="0" anchor="t" anchorCtr="0" forceAA="0" compatLnSpc="1">
            <a:prstTxWarp prst="textNoShape">
              <a:avLst/>
            </a:prstTxWarp>
            <a:noAutofit/>
          </a:bodyPr>
          <a:lstStyle/>
          <a:p>
            <a:pPr algn="ctr" defTabSz="685470" fontAlgn="auto">
              <a:lnSpc>
                <a:spcPct val="90000"/>
              </a:lnSpc>
              <a:spcBef>
                <a:spcPts val="0"/>
              </a:spcBef>
              <a:spcAft>
                <a:spcPts val="0"/>
              </a:spcAft>
              <a:defRPr/>
            </a:pPr>
            <a:r>
              <a:rPr lang="en-US" sz="1765" kern="0" dirty="0">
                <a:gradFill>
                  <a:gsLst>
                    <a:gs pos="0">
                      <a:srgbClr val="FFFFFF"/>
                    </a:gs>
                    <a:gs pos="100000">
                      <a:srgbClr val="FFFFFF"/>
                    </a:gs>
                  </a:gsLst>
                  <a:lin ang="5400000" scaled="0"/>
                </a:gradFill>
                <a:latin typeface="Century Gothic"/>
                <a:ea typeface="Segoe UI" pitchFamily="34" charset="0"/>
                <a:cs typeface="Segoe UI" pitchFamily="34" charset="0"/>
              </a:rPr>
              <a:t>View</a:t>
            </a:r>
          </a:p>
        </p:txBody>
      </p:sp>
      <p:sp>
        <p:nvSpPr>
          <p:cNvPr id="11" name="U-Turn Arrow 10"/>
          <p:cNvSpPr/>
          <p:nvPr/>
        </p:nvSpPr>
        <p:spPr bwMode="auto">
          <a:xfrm flipH="1">
            <a:off x="1233534" y="2115531"/>
            <a:ext cx="3309296" cy="1087540"/>
          </a:xfrm>
          <a:prstGeom prst="uturnArrow">
            <a:avLst/>
          </a:prstGeom>
          <a:solidFill>
            <a:srgbClr val="B4A0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6" tIns="107541" rIns="134426" bIns="107541" numCol="1" spcCol="0" rtlCol="0" fromWordArt="0" anchor="t" anchorCtr="0" forceAA="0" compatLnSpc="1">
            <a:prstTxWarp prst="textNoShape">
              <a:avLst/>
            </a:prstTxWarp>
            <a:noAutofit/>
          </a:bodyPr>
          <a:lstStyle/>
          <a:p>
            <a:pPr algn="ctr" defTabSz="685470" fontAlgn="auto">
              <a:lnSpc>
                <a:spcPct val="90000"/>
              </a:lnSpc>
              <a:spcBef>
                <a:spcPts val="0"/>
              </a:spcBef>
              <a:spcAft>
                <a:spcPts val="0"/>
              </a:spcAft>
              <a:defRPr/>
            </a:pPr>
            <a:endParaRPr lang="en-US" sz="1765" kern="0" dirty="0">
              <a:gradFill>
                <a:gsLst>
                  <a:gs pos="0">
                    <a:srgbClr val="FFFFFF"/>
                  </a:gs>
                  <a:gs pos="100000">
                    <a:srgbClr val="FFFFFF"/>
                  </a:gs>
                </a:gsLst>
                <a:lin ang="5400000" scaled="0"/>
              </a:gradFill>
              <a:latin typeface="Century Gothic"/>
              <a:ea typeface="Segoe UI" pitchFamily="34" charset="0"/>
              <a:cs typeface="Segoe UI" pitchFamily="34" charset="0"/>
            </a:endParaRPr>
          </a:p>
        </p:txBody>
      </p:sp>
      <p:sp>
        <p:nvSpPr>
          <p:cNvPr id="2" name="Title 1"/>
          <p:cNvSpPr>
            <a:spLocks noGrp="1"/>
          </p:cNvSpPr>
          <p:nvPr>
            <p:ph type="title"/>
          </p:nvPr>
        </p:nvSpPr>
        <p:spPr/>
        <p:txBody>
          <a:bodyPr/>
          <a:lstStyle/>
          <a:p>
            <a:pPr>
              <a:spcBef>
                <a:spcPts val="0"/>
              </a:spcBef>
            </a:pPr>
            <a:r>
              <a:rPr lang="en-US" dirty="0"/>
              <a:t>MV* with Angular 2</a:t>
            </a:r>
          </a:p>
        </p:txBody>
      </p:sp>
      <p:sp>
        <p:nvSpPr>
          <p:cNvPr id="5" name="Rounded Rectangle 4"/>
          <p:cNvSpPr/>
          <p:nvPr/>
        </p:nvSpPr>
        <p:spPr bwMode="auto">
          <a:xfrm>
            <a:off x="2960528" y="3203073"/>
            <a:ext cx="2847208" cy="802819"/>
          </a:xfrm>
          <a:prstGeom prst="roundRect">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6" tIns="107541" rIns="134426" bIns="107541" numCol="1" spcCol="0" rtlCol="0" fromWordArt="0" anchor="t" anchorCtr="0" forceAA="0" compatLnSpc="1">
            <a:prstTxWarp prst="textNoShape">
              <a:avLst/>
            </a:prstTxWarp>
            <a:noAutofit/>
          </a:bodyPr>
          <a:lstStyle/>
          <a:p>
            <a:pPr algn="ctr" defTabSz="685470" fontAlgn="auto">
              <a:lnSpc>
                <a:spcPct val="90000"/>
              </a:lnSpc>
              <a:spcBef>
                <a:spcPts val="0"/>
              </a:spcBef>
              <a:spcAft>
                <a:spcPts val="0"/>
              </a:spcAft>
              <a:defRPr/>
            </a:pPr>
            <a:r>
              <a:rPr lang="en-US" sz="1765" kern="0" dirty="0">
                <a:gradFill>
                  <a:gsLst>
                    <a:gs pos="0">
                      <a:srgbClr val="FFFFFF"/>
                    </a:gs>
                    <a:gs pos="100000">
                      <a:srgbClr val="FFFFFF"/>
                    </a:gs>
                  </a:gsLst>
                  <a:lin ang="5400000" scaled="0"/>
                </a:gradFill>
                <a:latin typeface="Century Gothic"/>
                <a:ea typeface="Segoe UI" pitchFamily="34" charset="0"/>
                <a:cs typeface="Segoe UI" pitchFamily="34" charset="0"/>
              </a:rPr>
              <a:t>Model</a:t>
            </a:r>
          </a:p>
        </p:txBody>
      </p:sp>
      <p:sp>
        <p:nvSpPr>
          <p:cNvPr id="6" name="Flowchart: Magnetic Disk 5"/>
          <p:cNvSpPr/>
          <p:nvPr/>
        </p:nvSpPr>
        <p:spPr bwMode="auto">
          <a:xfrm>
            <a:off x="6741248" y="1662779"/>
            <a:ext cx="1726995" cy="905505"/>
          </a:xfrm>
          <a:prstGeom prst="flowChartMagneticDisk">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6" tIns="107541" rIns="134426" bIns="107541" numCol="1" spcCol="0" rtlCol="0" fromWordArt="0" anchor="t" anchorCtr="0" forceAA="0" compatLnSpc="1">
            <a:prstTxWarp prst="textNoShape">
              <a:avLst/>
            </a:prstTxWarp>
            <a:noAutofit/>
          </a:bodyPr>
          <a:lstStyle/>
          <a:p>
            <a:pPr algn="ctr" defTabSz="685470" fontAlgn="auto">
              <a:lnSpc>
                <a:spcPct val="90000"/>
              </a:lnSpc>
              <a:spcBef>
                <a:spcPts val="0"/>
              </a:spcBef>
              <a:spcAft>
                <a:spcPts val="0"/>
              </a:spcAft>
              <a:defRPr/>
            </a:pPr>
            <a:r>
              <a:rPr lang="en-US" sz="1765" kern="0" dirty="0">
                <a:gradFill>
                  <a:gsLst>
                    <a:gs pos="0">
                      <a:srgbClr val="FFFFFF"/>
                    </a:gs>
                    <a:gs pos="100000">
                      <a:srgbClr val="FFFFFF"/>
                    </a:gs>
                  </a:gsLst>
                  <a:lin ang="5400000" scaled="0"/>
                </a:gradFill>
                <a:latin typeface="Century Gothic"/>
                <a:ea typeface="Segoe UI" pitchFamily="34" charset="0"/>
                <a:cs typeface="Segoe UI" pitchFamily="34" charset="0"/>
              </a:rPr>
              <a:t>Data</a:t>
            </a:r>
          </a:p>
        </p:txBody>
      </p:sp>
      <p:sp>
        <p:nvSpPr>
          <p:cNvPr id="7" name="Left-Right Arrow 6"/>
          <p:cNvSpPr/>
          <p:nvPr/>
        </p:nvSpPr>
        <p:spPr bwMode="auto">
          <a:xfrm>
            <a:off x="5807737" y="1970839"/>
            <a:ext cx="933510" cy="289388"/>
          </a:xfrm>
          <a:prstGeom prst="leftRightArrow">
            <a:avLst/>
          </a:prstGeom>
          <a:solidFill>
            <a:schemeClr val="bg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6" tIns="107541" rIns="134426" bIns="107541" numCol="1" spcCol="0" rtlCol="0" fromWordArt="0" anchor="t" anchorCtr="0" forceAA="0" compatLnSpc="1">
            <a:prstTxWarp prst="textNoShape">
              <a:avLst/>
            </a:prstTxWarp>
            <a:noAutofit/>
          </a:bodyPr>
          <a:lstStyle/>
          <a:p>
            <a:pPr algn="ctr" defTabSz="685470" fontAlgn="auto">
              <a:lnSpc>
                <a:spcPct val="90000"/>
              </a:lnSpc>
              <a:spcBef>
                <a:spcPts val="0"/>
              </a:spcBef>
              <a:spcAft>
                <a:spcPts val="0"/>
              </a:spcAft>
              <a:defRPr/>
            </a:pPr>
            <a:endParaRPr lang="en-US" sz="1765" kern="0" dirty="0">
              <a:solidFill>
                <a:srgbClr val="2D7CBB"/>
              </a:solidFill>
              <a:latin typeface="Century Gothic"/>
              <a:ea typeface="Segoe UI" pitchFamily="34" charset="0"/>
              <a:cs typeface="Segoe UI" pitchFamily="34" charset="0"/>
            </a:endParaRPr>
          </a:p>
        </p:txBody>
      </p:sp>
    </p:spTree>
    <p:extLst>
      <p:ext uri="{BB962C8B-B14F-4D97-AF65-F5344CB8AC3E}">
        <p14:creationId xmlns:p14="http://schemas.microsoft.com/office/powerpoint/2010/main" val="345255645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pPr>
            <a:r>
              <a:rPr lang="en-US" dirty="0"/>
              <a:t>Angular Building Blocks</a:t>
            </a:r>
          </a:p>
        </p:txBody>
      </p:sp>
      <p:sp>
        <p:nvSpPr>
          <p:cNvPr id="3" name="Content Placeholder 2"/>
          <p:cNvSpPr>
            <a:spLocks noGrp="1"/>
          </p:cNvSpPr>
          <p:nvPr>
            <p:ph type="body" idx="1"/>
          </p:nvPr>
        </p:nvSpPr>
        <p:spPr>
          <a:prstGeom prst="rect">
            <a:avLst/>
          </a:prstGeom>
        </p:spPr>
        <p:txBody>
          <a:bodyPr/>
          <a:lstStyle/>
          <a:p>
            <a:pPr marL="0" indent="0">
              <a:buNone/>
            </a:pPr>
            <a:r>
              <a:rPr lang="en-US" dirty="0"/>
              <a:t>Modules and Barrels </a:t>
            </a:r>
          </a:p>
          <a:p>
            <a:pPr marL="0" indent="0">
              <a:buNone/>
            </a:pPr>
            <a:r>
              <a:rPr lang="en-US" dirty="0"/>
              <a:t>Components and Directives</a:t>
            </a:r>
          </a:p>
          <a:p>
            <a:pPr marL="0" indent="0">
              <a:buNone/>
            </a:pPr>
            <a:r>
              <a:rPr lang="en-US" dirty="0"/>
              <a:t>Templates and Binding</a:t>
            </a:r>
          </a:p>
          <a:p>
            <a:pPr marL="0" indent="0">
              <a:buNone/>
            </a:pPr>
            <a:r>
              <a:rPr lang="en-US" dirty="0"/>
              <a:t>Services and Dependency Injection</a:t>
            </a:r>
          </a:p>
          <a:p>
            <a:pPr marL="0" indent="0">
              <a:spcBef>
                <a:spcPts val="0"/>
              </a:spcBef>
              <a:buNone/>
            </a:pPr>
            <a:endParaRPr lang="en-US" dirty="0"/>
          </a:p>
        </p:txBody>
      </p:sp>
    </p:spTree>
    <p:extLst>
      <p:ext uri="{BB962C8B-B14F-4D97-AF65-F5344CB8AC3E}">
        <p14:creationId xmlns:p14="http://schemas.microsoft.com/office/powerpoint/2010/main" val="354932336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457200" y="438150"/>
            <a:ext cx="8229600" cy="3790950"/>
          </a:xfrm>
          <a:prstGeom prst="rect">
            <a:avLst/>
          </a:prstGeom>
        </p:spPr>
        <p:txBody>
          <a:bodyPr/>
          <a:lstStyle/>
          <a:p>
            <a:pPr marL="0" indent="0">
              <a:spcBef>
                <a:spcPts val="0"/>
              </a:spcBef>
              <a:buNone/>
            </a:pPr>
            <a:r>
              <a:rPr lang="en-US" dirty="0"/>
              <a:t>Modules and Barrels</a:t>
            </a:r>
          </a:p>
        </p:txBody>
      </p:sp>
      <p:sp>
        <p:nvSpPr>
          <p:cNvPr id="6" name="Rectangle 2"/>
          <p:cNvSpPr>
            <a:spLocks noChangeArrowheads="1"/>
          </p:cNvSpPr>
          <p:nvPr/>
        </p:nvSpPr>
        <p:spPr bwMode="auto">
          <a:xfrm>
            <a:off x="533995" y="1180184"/>
            <a:ext cx="3122152" cy="14259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7222" tIns="33612" rIns="67222" bIns="33612" numCol="1" anchor="ctr" anchorCtr="0" compatLnSpc="1">
            <a:prstTxWarp prst="textNoShape">
              <a:avLst/>
            </a:prstTxWarp>
            <a:spAutoFit/>
          </a:bodyPr>
          <a:lstStyle/>
          <a:p>
            <a:pPr defTabSz="672314" fontAlgn="auto">
              <a:spcBef>
                <a:spcPts val="0"/>
              </a:spcBef>
              <a:spcAft>
                <a:spcPts val="0"/>
              </a:spcAft>
            </a:pPr>
            <a:r>
              <a:rPr lang="en-US" sz="1471" kern="0" dirty="0">
                <a:solidFill>
                  <a:srgbClr val="00B050"/>
                </a:solidFill>
                <a:highlight>
                  <a:srgbClr val="FFFFFF"/>
                </a:highlight>
                <a:latin typeface="Consolas" panose="020B0609020204030204" pitchFamily="49" charset="0"/>
              </a:rPr>
              <a:t>//module</a:t>
            </a:r>
          </a:p>
          <a:p>
            <a:pPr defTabSz="672314" fontAlgn="auto">
              <a:spcBef>
                <a:spcPts val="0"/>
              </a:spcBef>
              <a:spcAft>
                <a:spcPts val="0"/>
              </a:spcAft>
            </a:pPr>
            <a:r>
              <a:rPr lang="en-US" sz="1471" kern="0" dirty="0">
                <a:solidFill>
                  <a:srgbClr val="0000FF"/>
                </a:solidFill>
                <a:highlight>
                  <a:srgbClr val="FFFFFF"/>
                </a:highlight>
                <a:latin typeface="Consolas" panose="020B0609020204030204" pitchFamily="49" charset="0"/>
              </a:rPr>
              <a:t>export</a:t>
            </a:r>
            <a:r>
              <a:rPr lang="en-US" sz="772" kern="0" dirty="0">
                <a:solidFill>
                  <a:srgbClr val="000000"/>
                </a:solidFill>
                <a:highlight>
                  <a:srgbClr val="FFFFFF"/>
                </a:highlight>
                <a:latin typeface="Consolas" panose="020B0609020204030204" pitchFamily="49" charset="0"/>
              </a:rPr>
              <a:t> </a:t>
            </a:r>
            <a:r>
              <a:rPr lang="en-US" sz="1471" kern="0" dirty="0">
                <a:solidFill>
                  <a:srgbClr val="0000FF"/>
                </a:solidFill>
                <a:highlight>
                  <a:srgbClr val="FFFFFF"/>
                </a:highlight>
                <a:latin typeface="Consolas" panose="020B0609020204030204" pitchFamily="49" charset="0"/>
              </a:rPr>
              <a:t>class</a:t>
            </a:r>
            <a:r>
              <a:rPr lang="en-US" sz="772" kern="0" dirty="0">
                <a:solidFill>
                  <a:srgbClr val="000000"/>
                </a:solidFill>
                <a:highlight>
                  <a:srgbClr val="FFFFFF"/>
                </a:highlight>
                <a:latin typeface="Consolas" panose="020B0609020204030204" pitchFamily="49" charset="0"/>
              </a:rPr>
              <a:t> </a:t>
            </a:r>
            <a:r>
              <a:rPr lang="en-US" sz="1471" kern="0" dirty="0">
                <a:solidFill>
                  <a:srgbClr val="000000"/>
                </a:solidFill>
                <a:highlight>
                  <a:srgbClr val="FFFFFF"/>
                </a:highlight>
                <a:latin typeface="Consolas" panose="020B0609020204030204" pitchFamily="49" charset="0"/>
              </a:rPr>
              <a:t>Welcome</a:t>
            </a:r>
            <a:r>
              <a:rPr lang="en-US" sz="772" kern="0" dirty="0">
                <a:solidFill>
                  <a:srgbClr val="000000"/>
                </a:solidFill>
                <a:highlight>
                  <a:srgbClr val="FFFFFF"/>
                </a:highlight>
                <a:latin typeface="Consolas" panose="020B0609020204030204" pitchFamily="49" charset="0"/>
              </a:rPr>
              <a:t> </a:t>
            </a:r>
            <a:r>
              <a:rPr lang="en-US" sz="1471" kern="0" dirty="0">
                <a:solidFill>
                  <a:srgbClr val="000000"/>
                </a:solidFill>
                <a:highlight>
                  <a:srgbClr val="FFFFFF"/>
                </a:highlight>
                <a:latin typeface="Consolas" panose="020B0609020204030204" pitchFamily="49" charset="0"/>
              </a:rPr>
              <a:t>{</a:t>
            </a:r>
            <a:endParaRPr lang="en-US" sz="772" kern="0" dirty="0">
              <a:solidFill>
                <a:srgbClr val="000000"/>
              </a:solidFill>
              <a:highlight>
                <a:srgbClr val="FFFFFF"/>
              </a:highlight>
              <a:latin typeface="Consolas" panose="020B0609020204030204" pitchFamily="49" charset="0"/>
            </a:endParaRPr>
          </a:p>
          <a:p>
            <a:pPr defTabSz="672314" fontAlgn="auto">
              <a:spcBef>
                <a:spcPts val="0"/>
              </a:spcBef>
              <a:spcAft>
                <a:spcPts val="0"/>
              </a:spcAft>
            </a:pPr>
            <a:r>
              <a:rPr lang="en-US" sz="772" kern="0" dirty="0">
                <a:solidFill>
                  <a:srgbClr val="000000"/>
                </a:solidFill>
                <a:highlight>
                  <a:srgbClr val="FFFFFF"/>
                </a:highlight>
                <a:latin typeface="Consolas" panose="020B0609020204030204" pitchFamily="49" charset="0"/>
              </a:rPr>
              <a:t>    </a:t>
            </a:r>
            <a:r>
              <a:rPr lang="en-US" sz="1471" kern="0" dirty="0">
                <a:solidFill>
                  <a:srgbClr val="0000FF"/>
                </a:solidFill>
                <a:highlight>
                  <a:srgbClr val="FFFFFF"/>
                </a:highlight>
                <a:latin typeface="Consolas" panose="020B0609020204030204" pitchFamily="49" charset="0"/>
              </a:rPr>
              <a:t>public</a:t>
            </a:r>
            <a:r>
              <a:rPr lang="en-US" sz="772" kern="0" dirty="0">
                <a:solidFill>
                  <a:srgbClr val="000000"/>
                </a:solidFill>
                <a:highlight>
                  <a:srgbClr val="FFFFFF"/>
                </a:highlight>
                <a:latin typeface="Consolas" panose="020B0609020204030204" pitchFamily="49" charset="0"/>
              </a:rPr>
              <a:t> </a:t>
            </a:r>
            <a:r>
              <a:rPr lang="en-US" sz="1471" kern="0" dirty="0">
                <a:solidFill>
                  <a:srgbClr val="0000FF"/>
                </a:solidFill>
                <a:highlight>
                  <a:srgbClr val="FFFFFF"/>
                </a:highlight>
                <a:latin typeface="Consolas" panose="020B0609020204030204" pitchFamily="49" charset="0"/>
              </a:rPr>
              <a:t>static</a:t>
            </a:r>
            <a:r>
              <a:rPr lang="en-US" sz="772" kern="0" dirty="0">
                <a:solidFill>
                  <a:srgbClr val="000000"/>
                </a:solidFill>
                <a:highlight>
                  <a:srgbClr val="FFFFFF"/>
                </a:highlight>
                <a:latin typeface="Consolas" panose="020B0609020204030204" pitchFamily="49" charset="0"/>
              </a:rPr>
              <a:t> </a:t>
            </a:r>
            <a:r>
              <a:rPr lang="en-US" sz="1471" kern="0" dirty="0" err="1">
                <a:solidFill>
                  <a:srgbClr val="000000"/>
                </a:solidFill>
                <a:highlight>
                  <a:srgbClr val="FFFFFF"/>
                </a:highlight>
                <a:latin typeface="Consolas" panose="020B0609020204030204" pitchFamily="49" charset="0"/>
              </a:rPr>
              <a:t>getMessage</a:t>
            </a:r>
            <a:r>
              <a:rPr lang="en-US" sz="1471" kern="0" dirty="0">
                <a:solidFill>
                  <a:srgbClr val="000000"/>
                </a:solidFill>
                <a:highlight>
                  <a:srgbClr val="FFFFFF"/>
                </a:highlight>
                <a:latin typeface="Consolas" panose="020B0609020204030204" pitchFamily="49" charset="0"/>
              </a:rPr>
              <a:t>()</a:t>
            </a:r>
            <a:r>
              <a:rPr lang="en-US" sz="772" kern="0" dirty="0">
                <a:solidFill>
                  <a:srgbClr val="000000"/>
                </a:solidFill>
                <a:highlight>
                  <a:srgbClr val="FFFFFF"/>
                </a:highlight>
                <a:latin typeface="Consolas" panose="020B0609020204030204" pitchFamily="49" charset="0"/>
              </a:rPr>
              <a:t> </a:t>
            </a:r>
            <a:r>
              <a:rPr lang="en-US" sz="1471" kern="0" dirty="0">
                <a:solidFill>
                  <a:srgbClr val="000000"/>
                </a:solidFill>
                <a:highlight>
                  <a:srgbClr val="FFFFFF"/>
                </a:highlight>
                <a:latin typeface="Consolas" panose="020B0609020204030204" pitchFamily="49" charset="0"/>
              </a:rPr>
              <a:t>{</a:t>
            </a:r>
            <a:endParaRPr lang="en-US" sz="772" kern="0" dirty="0">
              <a:solidFill>
                <a:srgbClr val="000000"/>
              </a:solidFill>
              <a:highlight>
                <a:srgbClr val="FFFFFF"/>
              </a:highlight>
              <a:latin typeface="Consolas" panose="020B0609020204030204" pitchFamily="49" charset="0"/>
            </a:endParaRPr>
          </a:p>
          <a:p>
            <a:pPr defTabSz="672314" fontAlgn="auto">
              <a:spcBef>
                <a:spcPts val="0"/>
              </a:spcBef>
              <a:spcAft>
                <a:spcPts val="0"/>
              </a:spcAft>
            </a:pPr>
            <a:r>
              <a:rPr lang="en-US" sz="772" kern="0" dirty="0">
                <a:solidFill>
                  <a:srgbClr val="000000"/>
                </a:solidFill>
                <a:highlight>
                  <a:srgbClr val="FFFFFF"/>
                </a:highlight>
                <a:latin typeface="Consolas" panose="020B0609020204030204" pitchFamily="49" charset="0"/>
              </a:rPr>
              <a:t>        </a:t>
            </a:r>
            <a:r>
              <a:rPr lang="en-US" sz="1471" kern="0" dirty="0">
                <a:solidFill>
                  <a:srgbClr val="0000FF"/>
                </a:solidFill>
                <a:highlight>
                  <a:srgbClr val="FFFFFF"/>
                </a:highlight>
                <a:latin typeface="Consolas" panose="020B0609020204030204" pitchFamily="49" charset="0"/>
              </a:rPr>
              <a:t>return</a:t>
            </a:r>
            <a:r>
              <a:rPr lang="en-US" sz="772" kern="0" dirty="0">
                <a:solidFill>
                  <a:srgbClr val="000000"/>
                </a:solidFill>
                <a:highlight>
                  <a:srgbClr val="FFFFFF"/>
                </a:highlight>
                <a:latin typeface="Consolas" panose="020B0609020204030204" pitchFamily="49" charset="0"/>
              </a:rPr>
              <a:t> </a:t>
            </a:r>
            <a:r>
              <a:rPr lang="en-US" sz="1471" kern="0" dirty="0">
                <a:solidFill>
                  <a:srgbClr val="A31515"/>
                </a:solidFill>
                <a:highlight>
                  <a:srgbClr val="FFFFFF"/>
                </a:highlight>
                <a:latin typeface="Consolas" panose="020B0609020204030204" pitchFamily="49" charset="0"/>
              </a:rPr>
              <a:t>'Hello, World!'</a:t>
            </a:r>
            <a:r>
              <a:rPr lang="en-US" sz="1471" kern="0" dirty="0">
                <a:solidFill>
                  <a:srgbClr val="000000"/>
                </a:solidFill>
                <a:highlight>
                  <a:srgbClr val="FFFFFF"/>
                </a:highlight>
                <a:latin typeface="Consolas" panose="020B0609020204030204" pitchFamily="49" charset="0"/>
              </a:rPr>
              <a:t>;</a:t>
            </a:r>
            <a:endParaRPr lang="en-US" sz="772" kern="0" dirty="0">
              <a:solidFill>
                <a:srgbClr val="000000"/>
              </a:solidFill>
              <a:highlight>
                <a:srgbClr val="FFFFFF"/>
              </a:highlight>
              <a:latin typeface="Consolas" panose="020B0609020204030204" pitchFamily="49" charset="0"/>
            </a:endParaRPr>
          </a:p>
          <a:p>
            <a:pPr defTabSz="672314" fontAlgn="auto">
              <a:spcBef>
                <a:spcPts val="0"/>
              </a:spcBef>
              <a:spcAft>
                <a:spcPts val="0"/>
              </a:spcAft>
            </a:pPr>
            <a:r>
              <a:rPr lang="en-US" sz="772" kern="0" dirty="0">
                <a:solidFill>
                  <a:srgbClr val="000000"/>
                </a:solidFill>
                <a:highlight>
                  <a:srgbClr val="FFFFFF"/>
                </a:highlight>
                <a:latin typeface="Consolas" panose="020B0609020204030204" pitchFamily="49" charset="0"/>
              </a:rPr>
              <a:t>    </a:t>
            </a:r>
            <a:r>
              <a:rPr lang="en-US" sz="1471" kern="0" dirty="0">
                <a:solidFill>
                  <a:srgbClr val="000000"/>
                </a:solidFill>
                <a:highlight>
                  <a:srgbClr val="FFFFFF"/>
                </a:highlight>
                <a:latin typeface="Consolas" panose="020B0609020204030204" pitchFamily="49" charset="0"/>
              </a:rPr>
              <a:t>}</a:t>
            </a:r>
            <a:endParaRPr lang="en-US" sz="772" kern="0" dirty="0">
              <a:solidFill>
                <a:srgbClr val="000000"/>
              </a:solidFill>
              <a:highlight>
                <a:srgbClr val="FFFFFF"/>
              </a:highlight>
              <a:latin typeface="Consolas" panose="020B0609020204030204" pitchFamily="49" charset="0"/>
            </a:endParaRPr>
          </a:p>
          <a:p>
            <a:pPr defTabSz="672314" fontAlgn="auto">
              <a:spcBef>
                <a:spcPts val="0"/>
              </a:spcBef>
              <a:spcAft>
                <a:spcPts val="0"/>
              </a:spcAft>
            </a:pPr>
            <a:r>
              <a:rPr lang="en-US" sz="1471" kern="0" dirty="0">
                <a:solidFill>
                  <a:srgbClr val="000000"/>
                </a:solidFill>
                <a:highlight>
                  <a:srgbClr val="FFFFFF"/>
                </a:highlight>
                <a:latin typeface="Consolas" panose="020B0609020204030204" pitchFamily="49" charset="0"/>
              </a:rPr>
              <a:t>}</a:t>
            </a:r>
            <a:endParaRPr lang="en-US" sz="1471" kern="0" dirty="0">
              <a:solidFill>
                <a:sysClr val="windowText" lastClr="000000"/>
              </a:solidFill>
            </a:endParaRPr>
          </a:p>
        </p:txBody>
      </p:sp>
      <p:sp>
        <p:nvSpPr>
          <p:cNvPr id="8" name="Rectangle 7"/>
          <p:cNvSpPr/>
          <p:nvPr/>
        </p:nvSpPr>
        <p:spPr>
          <a:xfrm>
            <a:off x="494314" y="3174455"/>
            <a:ext cx="4570185" cy="703654"/>
          </a:xfrm>
          <a:prstGeom prst="rect">
            <a:avLst/>
          </a:prstGeom>
        </p:spPr>
        <p:txBody>
          <a:bodyPr>
            <a:spAutoFit/>
          </a:bodyPr>
          <a:lstStyle/>
          <a:p>
            <a:pPr defTabSz="672314" fontAlgn="auto">
              <a:spcBef>
                <a:spcPts val="0"/>
              </a:spcBef>
              <a:spcAft>
                <a:spcPts val="0"/>
              </a:spcAft>
            </a:pPr>
            <a:r>
              <a:rPr lang="en-US" sz="1324" kern="0" dirty="0">
                <a:solidFill>
                  <a:srgbClr val="00B050"/>
                </a:solidFill>
                <a:highlight>
                  <a:srgbClr val="FFFFFF"/>
                </a:highlight>
                <a:latin typeface="Consolas" panose="020B0609020204030204" pitchFamily="49" charset="0"/>
              </a:rPr>
              <a:t>//component</a:t>
            </a:r>
          </a:p>
          <a:p>
            <a:pPr defTabSz="672314" fontAlgn="auto">
              <a:spcBef>
                <a:spcPts val="0"/>
              </a:spcBef>
              <a:spcAft>
                <a:spcPts val="0"/>
              </a:spcAft>
            </a:pPr>
            <a:r>
              <a:rPr lang="en-US" sz="1324" kern="0" dirty="0">
                <a:solidFill>
                  <a:srgbClr val="0000FF"/>
                </a:solidFill>
                <a:highlight>
                  <a:srgbClr val="FFFFFF"/>
                </a:highlight>
                <a:latin typeface="Consolas" panose="020B0609020204030204" pitchFamily="49" charset="0"/>
              </a:rPr>
              <a:t>import</a:t>
            </a:r>
            <a:r>
              <a:rPr lang="en-US" sz="735" kern="0" dirty="0">
                <a:solidFill>
                  <a:srgbClr val="000000"/>
                </a:solidFill>
                <a:highlight>
                  <a:srgbClr val="FFFFFF"/>
                </a:highlight>
                <a:latin typeface="Consolas" panose="020B0609020204030204" pitchFamily="49" charset="0"/>
              </a:rPr>
              <a:t> </a:t>
            </a:r>
            <a:r>
              <a:rPr lang="en-US" sz="1324" kern="0" dirty="0">
                <a:solidFill>
                  <a:srgbClr val="000000"/>
                </a:solidFill>
                <a:highlight>
                  <a:srgbClr val="FFFFFF"/>
                </a:highlight>
                <a:latin typeface="Consolas" panose="020B0609020204030204" pitchFamily="49" charset="0"/>
              </a:rPr>
              <a:t>{Welcome}</a:t>
            </a:r>
            <a:r>
              <a:rPr lang="en-US" sz="735" kern="0" dirty="0">
                <a:solidFill>
                  <a:srgbClr val="000000"/>
                </a:solidFill>
                <a:highlight>
                  <a:srgbClr val="FFFFFF"/>
                </a:highlight>
                <a:latin typeface="Consolas" panose="020B0609020204030204" pitchFamily="49" charset="0"/>
              </a:rPr>
              <a:t> </a:t>
            </a:r>
            <a:r>
              <a:rPr lang="en-US" sz="1324" kern="0" dirty="0">
                <a:solidFill>
                  <a:srgbClr val="0000FF"/>
                </a:solidFill>
                <a:highlight>
                  <a:srgbClr val="FFFFFF"/>
                </a:highlight>
                <a:latin typeface="Consolas" panose="020B0609020204030204" pitchFamily="49" charset="0"/>
              </a:rPr>
              <a:t>from</a:t>
            </a:r>
            <a:r>
              <a:rPr lang="en-US" sz="735" kern="0" dirty="0">
                <a:solidFill>
                  <a:srgbClr val="000000"/>
                </a:solidFill>
                <a:highlight>
                  <a:srgbClr val="FFFFFF"/>
                </a:highlight>
                <a:latin typeface="Consolas" panose="020B0609020204030204" pitchFamily="49" charset="0"/>
              </a:rPr>
              <a:t> </a:t>
            </a:r>
            <a:r>
              <a:rPr lang="en-US" sz="1324" kern="0" dirty="0">
                <a:solidFill>
                  <a:srgbClr val="A31515"/>
                </a:solidFill>
                <a:highlight>
                  <a:srgbClr val="FFFFFF"/>
                </a:highlight>
                <a:latin typeface="Consolas" panose="020B0609020204030204" pitchFamily="49" charset="0"/>
              </a:rPr>
              <a:t>'./</a:t>
            </a:r>
            <a:r>
              <a:rPr lang="en-US" sz="1324" kern="0" dirty="0" err="1">
                <a:solidFill>
                  <a:srgbClr val="A31515"/>
                </a:solidFill>
                <a:highlight>
                  <a:srgbClr val="FFFFFF"/>
                </a:highlight>
                <a:latin typeface="Consolas" panose="020B0609020204030204" pitchFamily="49" charset="0"/>
              </a:rPr>
              <a:t>app.module</a:t>
            </a:r>
            <a:r>
              <a:rPr lang="en-US" sz="1324" kern="0" dirty="0">
                <a:solidFill>
                  <a:srgbClr val="A31515"/>
                </a:solidFill>
                <a:highlight>
                  <a:srgbClr val="FFFFFF"/>
                </a:highlight>
                <a:latin typeface="Consolas" panose="020B0609020204030204" pitchFamily="49" charset="0"/>
              </a:rPr>
              <a:t>'</a:t>
            </a:r>
            <a:endParaRPr lang="en-US" sz="735" kern="0" dirty="0">
              <a:solidFill>
                <a:srgbClr val="000000"/>
              </a:solidFill>
              <a:highlight>
                <a:srgbClr val="FFFFFF"/>
              </a:highlight>
              <a:latin typeface="Consolas" panose="020B0609020204030204" pitchFamily="49" charset="0"/>
            </a:endParaRPr>
          </a:p>
          <a:p>
            <a:pPr defTabSz="672314" fontAlgn="auto">
              <a:spcBef>
                <a:spcPts val="0"/>
              </a:spcBef>
              <a:spcAft>
                <a:spcPts val="0"/>
              </a:spcAft>
            </a:pPr>
            <a:r>
              <a:rPr lang="en-US" sz="1324" kern="0" dirty="0">
                <a:solidFill>
                  <a:srgbClr val="0000FF"/>
                </a:solidFill>
                <a:highlight>
                  <a:srgbClr val="FFFFFF"/>
                </a:highlight>
                <a:latin typeface="Consolas" panose="020B0609020204030204" pitchFamily="49" charset="0"/>
              </a:rPr>
              <a:t>import</a:t>
            </a:r>
            <a:r>
              <a:rPr lang="en-US" sz="735" kern="0" dirty="0">
                <a:solidFill>
                  <a:srgbClr val="000000"/>
                </a:solidFill>
                <a:highlight>
                  <a:srgbClr val="FFFFFF"/>
                </a:highlight>
                <a:latin typeface="Consolas" panose="020B0609020204030204" pitchFamily="49" charset="0"/>
              </a:rPr>
              <a:t> </a:t>
            </a:r>
            <a:r>
              <a:rPr lang="en-US" sz="1324" kern="0" dirty="0">
                <a:solidFill>
                  <a:srgbClr val="000000"/>
                </a:solidFill>
                <a:highlight>
                  <a:srgbClr val="FFFFFF"/>
                </a:highlight>
                <a:latin typeface="Consolas" panose="020B0609020204030204" pitchFamily="49" charset="0"/>
              </a:rPr>
              <a:t>{Component}</a:t>
            </a:r>
            <a:r>
              <a:rPr lang="en-US" sz="735" kern="0" dirty="0">
                <a:solidFill>
                  <a:srgbClr val="000000"/>
                </a:solidFill>
                <a:highlight>
                  <a:srgbClr val="FFFFFF"/>
                </a:highlight>
                <a:latin typeface="Consolas" panose="020B0609020204030204" pitchFamily="49" charset="0"/>
              </a:rPr>
              <a:t> </a:t>
            </a:r>
            <a:r>
              <a:rPr lang="en-US" sz="1324" kern="0" dirty="0">
                <a:solidFill>
                  <a:srgbClr val="0000FF"/>
                </a:solidFill>
                <a:highlight>
                  <a:srgbClr val="FFFFFF"/>
                </a:highlight>
                <a:latin typeface="Consolas" panose="020B0609020204030204" pitchFamily="49" charset="0"/>
              </a:rPr>
              <a:t>from</a:t>
            </a:r>
            <a:r>
              <a:rPr lang="en-US" sz="735" kern="0" dirty="0">
                <a:solidFill>
                  <a:srgbClr val="000000"/>
                </a:solidFill>
                <a:highlight>
                  <a:srgbClr val="FFFFFF"/>
                </a:highlight>
                <a:latin typeface="Consolas" panose="020B0609020204030204" pitchFamily="49" charset="0"/>
              </a:rPr>
              <a:t> </a:t>
            </a:r>
            <a:r>
              <a:rPr lang="en-US" sz="1324" kern="0" dirty="0">
                <a:solidFill>
                  <a:srgbClr val="A31515"/>
                </a:solidFill>
                <a:highlight>
                  <a:srgbClr val="FFFFFF"/>
                </a:highlight>
                <a:latin typeface="Consolas" panose="020B0609020204030204" pitchFamily="49" charset="0"/>
              </a:rPr>
              <a:t>'@angular/core'</a:t>
            </a:r>
            <a:endParaRPr lang="en-US" sz="1324" kern="0" dirty="0">
              <a:solidFill>
                <a:sysClr val="windowText" lastClr="000000"/>
              </a:solidFill>
            </a:endParaRPr>
          </a:p>
        </p:txBody>
      </p:sp>
      <p:sp>
        <p:nvSpPr>
          <p:cNvPr id="10" name="Line Callout 1 9"/>
          <p:cNvSpPr/>
          <p:nvPr/>
        </p:nvSpPr>
        <p:spPr>
          <a:xfrm>
            <a:off x="5744343" y="1231002"/>
            <a:ext cx="1827546" cy="228443"/>
          </a:xfrm>
          <a:prstGeom prst="borderCallout1">
            <a:avLst>
              <a:gd name="adj1" fmla="val 18750"/>
              <a:gd name="adj2" fmla="val -8333"/>
              <a:gd name="adj3" fmla="val 241649"/>
              <a:gd name="adj4" fmla="val -1086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4" fontAlgn="auto">
              <a:spcBef>
                <a:spcPts val="0"/>
              </a:spcBef>
              <a:spcAft>
                <a:spcPts val="0"/>
              </a:spcAft>
              <a:defRPr/>
            </a:pPr>
            <a:r>
              <a:rPr lang="en-US" sz="1377" kern="0" dirty="0">
                <a:solidFill>
                  <a:prstClr val="white"/>
                </a:solidFill>
                <a:latin typeface="Century Gothic"/>
              </a:rPr>
              <a:t>custom module</a:t>
            </a:r>
          </a:p>
        </p:txBody>
      </p:sp>
      <p:sp>
        <p:nvSpPr>
          <p:cNvPr id="11" name="Line Callout 1 10"/>
          <p:cNvSpPr/>
          <p:nvPr/>
        </p:nvSpPr>
        <p:spPr>
          <a:xfrm>
            <a:off x="5875053" y="2946012"/>
            <a:ext cx="1827546" cy="228443"/>
          </a:xfrm>
          <a:prstGeom prst="borderCallout1">
            <a:avLst>
              <a:gd name="adj1" fmla="val 18750"/>
              <a:gd name="adj2" fmla="val -8333"/>
              <a:gd name="adj3" fmla="val 202414"/>
              <a:gd name="adj4" fmla="val -1100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4" fontAlgn="auto">
              <a:spcBef>
                <a:spcPts val="0"/>
              </a:spcBef>
              <a:spcAft>
                <a:spcPts val="0"/>
              </a:spcAft>
              <a:defRPr/>
            </a:pPr>
            <a:r>
              <a:rPr lang="en-US" sz="1377" kern="0" dirty="0">
                <a:solidFill>
                  <a:prstClr val="white"/>
                </a:solidFill>
                <a:latin typeface="Century Gothic"/>
              </a:rPr>
              <a:t>import module</a:t>
            </a:r>
          </a:p>
        </p:txBody>
      </p:sp>
      <p:sp>
        <p:nvSpPr>
          <p:cNvPr id="12" name="Line Callout 1 11"/>
          <p:cNvSpPr/>
          <p:nvPr/>
        </p:nvSpPr>
        <p:spPr>
          <a:xfrm>
            <a:off x="5875053" y="3399627"/>
            <a:ext cx="1827546" cy="228443"/>
          </a:xfrm>
          <a:prstGeom prst="borderCallout1">
            <a:avLst>
              <a:gd name="adj1" fmla="val 18750"/>
              <a:gd name="adj2" fmla="val -8333"/>
              <a:gd name="adj3" fmla="val 120674"/>
              <a:gd name="adj4" fmla="val -951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4" fontAlgn="auto">
              <a:spcBef>
                <a:spcPts val="0"/>
              </a:spcBef>
              <a:spcAft>
                <a:spcPts val="0"/>
              </a:spcAft>
              <a:defRPr/>
            </a:pPr>
            <a:r>
              <a:rPr lang="en-US" sz="1377" kern="0" dirty="0">
                <a:solidFill>
                  <a:prstClr val="white"/>
                </a:solidFill>
                <a:latin typeface="Century Gothic"/>
              </a:rPr>
              <a:t>Import barrel</a:t>
            </a:r>
          </a:p>
        </p:txBody>
      </p:sp>
    </p:spTree>
    <p:extLst>
      <p:ext uri="{BB962C8B-B14F-4D97-AF65-F5344CB8AC3E}">
        <p14:creationId xmlns:p14="http://schemas.microsoft.com/office/powerpoint/2010/main" val="1761844404"/>
      </p:ext>
    </p:extLst>
  </p:cSld>
  <p:clrMapOvr>
    <a:masterClrMapping/>
  </p:clrMapOvr>
  <p:transition/>
</p:sld>
</file>

<file path=ppt/theme/theme1.xml><?xml version="1.0" encoding="utf-8"?>
<a:theme xmlns:a="http://schemas.openxmlformats.org/drawingml/2006/main" name="SQLintersection">
  <a:themeElements>
    <a:clrScheme name="Custom 4">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1478</Words>
  <Application>Microsoft Office PowerPoint</Application>
  <PresentationFormat>On-screen Show (16:9)</PresentationFormat>
  <Paragraphs>242</Paragraphs>
  <Slides>31</Slides>
  <Notes>15</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31</vt:i4>
      </vt:variant>
    </vt:vector>
  </HeadingPairs>
  <TitlesOfParts>
    <vt:vector size="46" baseType="lpstr">
      <vt:lpstr>MS PGothic</vt:lpstr>
      <vt:lpstr>Arial</vt:lpstr>
      <vt:lpstr>Calibri</vt:lpstr>
      <vt:lpstr>Calibri Light</vt:lpstr>
      <vt:lpstr>Cambria</vt:lpstr>
      <vt:lpstr>Century Gothic</vt:lpstr>
      <vt:lpstr>Consolas</vt:lpstr>
      <vt:lpstr>Mangal</vt:lpstr>
      <vt:lpstr>Myriad Pro</vt:lpstr>
      <vt:lpstr>Segoe UI</vt:lpstr>
      <vt:lpstr>Segoe UI Light</vt:lpstr>
      <vt:lpstr>Source Sans Pro</vt:lpstr>
      <vt:lpstr>Verdana</vt:lpstr>
      <vt:lpstr>Wingdings</vt:lpstr>
      <vt:lpstr>SQLintersection</vt:lpstr>
      <vt:lpstr> Building Applications for Ofﬁce 365 and SharePoint with Angular 2</vt:lpstr>
      <vt:lpstr>Agenda</vt:lpstr>
      <vt:lpstr>Development Environment</vt:lpstr>
      <vt:lpstr>Angular 2 Framework</vt:lpstr>
      <vt:lpstr>Introducing Angular 2</vt:lpstr>
      <vt:lpstr>Single-Page Applications</vt:lpstr>
      <vt:lpstr>MV* with Angular 2</vt:lpstr>
      <vt:lpstr>Angular Building Blocks</vt:lpstr>
      <vt:lpstr>PowerPoint Presentation</vt:lpstr>
      <vt:lpstr>PowerPoint Presentation</vt:lpstr>
      <vt:lpstr>Important Built-in Directives</vt:lpstr>
      <vt:lpstr>DEMO</vt:lpstr>
      <vt:lpstr>Site Pages</vt:lpstr>
      <vt:lpstr>Site Page</vt:lpstr>
      <vt:lpstr>Sandbox Solutions</vt:lpstr>
      <vt:lpstr>Sandbox Single-Page Application</vt:lpstr>
      <vt:lpstr>DEMO</vt:lpstr>
      <vt:lpstr>Add-Ins</vt:lpstr>
      <vt:lpstr>SharePoint-Hosted Add-In</vt:lpstr>
      <vt:lpstr>Provider Hosted Add-In (cloud)</vt:lpstr>
      <vt:lpstr>Provider Hosted Add-In (on-premises)</vt:lpstr>
      <vt:lpstr>DEMO</vt:lpstr>
      <vt:lpstr>SharePoint framework</vt:lpstr>
      <vt:lpstr>New Project Creation</vt:lpstr>
      <vt:lpstr>PowerPoint Presentation</vt:lpstr>
      <vt:lpstr>PowerPoint Presentation</vt:lpstr>
      <vt:lpstr>SharePoint Workbench</vt:lpstr>
      <vt:lpstr>Deployment</vt:lpstr>
      <vt:lpstr>DEMO</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2017-05-17T14:18:29Z</dcterms:created>
  <dcterms:modified xsi:type="dcterms:W3CDTF">2017-05-17T14:18:39Z</dcterms:modified>
</cp:coreProperties>
</file>