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728792" cy="3793976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Отчёт по производственной и учебной практике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algn="r"/>
            <a:endParaRPr lang="ru-RU" sz="2400" dirty="0" smtClean="0">
              <a:solidFill>
                <a:schemeClr val="tx1"/>
              </a:solidFill>
            </a:endParaRPr>
          </a:p>
          <a:p>
            <a:pPr algn="r"/>
            <a:endParaRPr lang="ru-RU" sz="2400" dirty="0">
              <a:solidFill>
                <a:schemeClr val="tx1"/>
              </a:solidFill>
            </a:endParaRPr>
          </a:p>
          <a:p>
            <a:pPr algn="r"/>
            <a:endParaRPr lang="ru-RU" sz="2400" dirty="0" smtClean="0">
              <a:solidFill>
                <a:schemeClr val="tx1"/>
              </a:solidFill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Студент группы АП-41</a:t>
            </a: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Арсенов Всеволод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ООО «Завод </a:t>
            </a:r>
            <a:r>
              <a:rPr lang="ru-RU" sz="3200" dirty="0" err="1"/>
              <a:t>МикроДАТ</a:t>
            </a:r>
            <a:r>
              <a:rPr lang="ru-RU" sz="3200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3466728" cy="4680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400" dirty="0"/>
              <a:t>Производственное предприятие «Завод </a:t>
            </a:r>
            <a:r>
              <a:rPr lang="ru-RU" sz="1400" dirty="0" err="1"/>
              <a:t>МикроДАТ</a:t>
            </a:r>
            <a:r>
              <a:rPr lang="ru-RU" sz="1400" dirty="0"/>
              <a:t>» получило свое название в честь первых программируемых логических контроллеров «</a:t>
            </a:r>
            <a:r>
              <a:rPr lang="ru-RU" sz="1400" dirty="0" err="1"/>
              <a:t>МикроДАТ</a:t>
            </a:r>
            <a:r>
              <a:rPr lang="ru-RU" sz="1400" dirty="0"/>
              <a:t>», массовое производство которых было освоено в 1984 году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sz="1400" dirty="0"/>
              <a:t>В настоящий момент завод производит два основных ПЛК, а так же их модификации и расширения к ним. Это ПЛК МК120 и ПЛК МК202</a:t>
            </a:r>
            <a:r>
              <a:rPr lang="ru-RU" sz="1400" dirty="0" smtClean="0"/>
              <a:t>.</a:t>
            </a:r>
          </a:p>
          <a:p>
            <a:pPr marL="0" indent="0">
              <a:buNone/>
            </a:pPr>
            <a:r>
              <a:rPr lang="ru-RU" sz="1400" dirty="0" smtClean="0"/>
              <a:t>Применяются для построения </a:t>
            </a:r>
            <a:r>
              <a:rPr lang="ru-RU" sz="1400" dirty="0"/>
              <a:t>систем автоматизированного и автоматического управления в различных областях промышленного производства и непромышленной сферы:</a:t>
            </a:r>
          </a:p>
          <a:p>
            <a:r>
              <a:rPr lang="ru-RU" sz="1400" dirty="0" smtClean="0"/>
              <a:t>легкая</a:t>
            </a:r>
            <a:r>
              <a:rPr lang="ru-RU" sz="1400" dirty="0"/>
              <a:t>, перерабатывающая и пищевая промышленности;</a:t>
            </a:r>
          </a:p>
          <a:p>
            <a:r>
              <a:rPr lang="ru-RU" sz="1400" dirty="0" smtClean="0"/>
              <a:t>металлургия</a:t>
            </a:r>
            <a:r>
              <a:rPr lang="ru-RU" sz="1400" dirty="0"/>
              <a:t>, станкостроение, машиностроение;</a:t>
            </a:r>
          </a:p>
          <a:p>
            <a:r>
              <a:rPr lang="ru-RU" sz="1400" dirty="0" smtClean="0"/>
              <a:t>конвейеры</a:t>
            </a:r>
            <a:r>
              <a:rPr lang="ru-RU" sz="1400" dirty="0"/>
              <a:t>, подъемники, лифты, насосы, компрессоры, упаковочные автоматы;</a:t>
            </a:r>
          </a:p>
          <a:p>
            <a:r>
              <a:rPr lang="ru-RU" sz="1400" dirty="0" smtClean="0"/>
              <a:t>нагревательные </a:t>
            </a:r>
            <a:r>
              <a:rPr lang="ru-RU" sz="1400" dirty="0"/>
              <a:t>электрические и газовые печи;</a:t>
            </a:r>
          </a:p>
          <a:p>
            <a:r>
              <a:rPr lang="ru-RU" sz="1400" dirty="0" smtClean="0"/>
              <a:t>климатические </a:t>
            </a:r>
            <a:r>
              <a:rPr lang="ru-RU" sz="1400" dirty="0"/>
              <a:t>камеры;</a:t>
            </a:r>
          </a:p>
          <a:p>
            <a:r>
              <a:rPr lang="ru-RU" sz="1400" dirty="0" smtClean="0"/>
              <a:t>системы </a:t>
            </a:r>
            <a:r>
              <a:rPr lang="ru-RU" sz="1400" dirty="0"/>
              <a:t>автоматического регулирования, позиционирования, системы ЧПУ;</a:t>
            </a:r>
          </a:p>
          <a:p>
            <a:r>
              <a:rPr lang="ru-RU" sz="1400" dirty="0" smtClean="0"/>
              <a:t>бортовые </a:t>
            </a:r>
            <a:r>
              <a:rPr lang="ru-RU" sz="1400" dirty="0"/>
              <a:t>устройства управления вагонами электропоездов в метрополитене и на ЖД транспорте.</a:t>
            </a:r>
          </a:p>
          <a:p>
            <a:endParaRPr lang="ru-RU" sz="1400" dirty="0"/>
          </a:p>
          <a:p>
            <a:endParaRPr lang="ru-RU" sz="14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01743" y="3847669"/>
            <a:ext cx="2304256" cy="1368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5759" y="503824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ПЛК МК202</a:t>
            </a:r>
            <a:endParaRPr lang="ru-RU" sz="1400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1484784"/>
            <a:ext cx="4582071" cy="23628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67944" y="384766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ПЛК МК120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67943" y="4200158"/>
            <a:ext cx="213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имеет широкие коммуникационные возможности: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два </a:t>
            </a:r>
            <a:r>
              <a:rPr lang="ru-RU" sz="1200" dirty="0"/>
              <a:t>канала RS485 (протокол </a:t>
            </a:r>
            <a:r>
              <a:rPr lang="ru-RU" sz="1200" dirty="0" err="1"/>
              <a:t>Modbus</a:t>
            </a:r>
            <a:r>
              <a:rPr lang="ru-RU" sz="1200" dirty="0"/>
              <a:t> RTU);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один </a:t>
            </a:r>
            <a:r>
              <a:rPr lang="ru-RU" sz="1200" dirty="0"/>
              <a:t>канал </a:t>
            </a:r>
            <a:r>
              <a:rPr lang="ru-RU" sz="1200" dirty="0" err="1"/>
              <a:t>Ethernet</a:t>
            </a:r>
            <a:r>
              <a:rPr lang="ru-RU" sz="1200" dirty="0"/>
              <a:t> (протокол </a:t>
            </a:r>
            <a:r>
              <a:rPr lang="ru-RU" sz="1200" dirty="0" err="1"/>
              <a:t>Modbus</a:t>
            </a:r>
            <a:r>
              <a:rPr lang="ru-RU" sz="1200" dirty="0"/>
              <a:t> TCP).</a:t>
            </a:r>
          </a:p>
        </p:txBody>
      </p:sp>
    </p:spTree>
    <p:extLst>
      <p:ext uri="{BB962C8B-B14F-4D97-AF65-F5344CB8AC3E}">
        <p14:creationId xmlns:p14="http://schemas.microsoft.com/office/powerpoint/2010/main" val="35797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ООО «Завод </a:t>
            </a:r>
            <a:r>
              <a:rPr lang="ru-RU" sz="3200" dirty="0" err="1"/>
              <a:t>МикроДАТ</a:t>
            </a:r>
            <a:r>
              <a:rPr lang="ru-RU" sz="3200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В ходе прохождения производственной практике на предприятие</a:t>
            </a:r>
            <a:endParaRPr lang="ru-RU" dirty="0" smtClean="0"/>
          </a:p>
          <a:p>
            <a:r>
              <a:rPr lang="ru-RU" dirty="0" smtClean="0"/>
              <a:t>Ознакомились с </a:t>
            </a:r>
            <a:r>
              <a:rPr lang="ru-RU" dirty="0"/>
              <a:t>производственными лабораториями ООО «Завод </a:t>
            </a:r>
            <a:r>
              <a:rPr lang="ru-RU" dirty="0" err="1"/>
              <a:t>МикроДАТ</a:t>
            </a:r>
            <a:r>
              <a:rPr lang="ru-RU" dirty="0"/>
              <a:t>».</a:t>
            </a:r>
          </a:p>
          <a:p>
            <a:r>
              <a:rPr lang="ru-RU" dirty="0" smtClean="0"/>
              <a:t>Изучили </a:t>
            </a:r>
            <a:r>
              <a:rPr lang="ru-RU" dirty="0"/>
              <a:t>технологический процесс производства, технологическое оборудование, приборное оборудование, процесс проектирования в конструкторском бюро предприятия </a:t>
            </a:r>
            <a:endParaRPr lang="ru-RU" dirty="0" smtClean="0"/>
          </a:p>
          <a:p>
            <a:r>
              <a:rPr lang="ru-RU" dirty="0" smtClean="0"/>
              <a:t>Освоили </a:t>
            </a:r>
            <a:r>
              <a:rPr lang="ru-RU" dirty="0"/>
              <a:t>элементную базу, схемные решения, процессы контроля качества печатных плат и микроконтроллерных устройств </a:t>
            </a:r>
          </a:p>
          <a:p>
            <a:r>
              <a:rPr lang="ru-RU" dirty="0" smtClean="0"/>
              <a:t>Выполнили </a:t>
            </a:r>
            <a:r>
              <a:rPr lang="ru-RU" dirty="0"/>
              <a:t>практическое задание по пайке, сборке и контролю электронных компонентов и устройств на базе лабораторного полигона кафедры и предприятия </a:t>
            </a:r>
          </a:p>
          <a:p>
            <a:endParaRPr lang="ru-RU" dirty="0"/>
          </a:p>
        </p:txBody>
      </p:sp>
      <p:pic>
        <p:nvPicPr>
          <p:cNvPr id="2050" name="Picture 2" descr="https://avatars.mds.yandex.net/get-altay/1618837/2a0000016874bef199edc2781ced9466c855/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728" y="1700808"/>
            <a:ext cx="353268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microdat.ru/assets/images/SITE/news/vistavka2017/36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45" y="3883918"/>
            <a:ext cx="3569468" cy="237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8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Разработка системы стабилизации шагающего робота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244146"/>
            <a:ext cx="5987008" cy="2913046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Разработка виртуальной модели робота;</a:t>
            </a:r>
          </a:p>
          <a:p>
            <a:r>
              <a:rPr lang="ru-RU" sz="1400" dirty="0" smtClean="0"/>
              <a:t>Построение траекторного алгоритма, обеспечивающего цикличное движение робота, т.е. алгоритм </a:t>
            </a:r>
            <a:r>
              <a:rPr lang="ru-RU" sz="1400" dirty="0"/>
              <a:t>движения в котором будут отражены последовательности перемещения в каждом из суставов робота, управляемых </a:t>
            </a:r>
            <a:r>
              <a:rPr lang="ru-RU" sz="1400" dirty="0" smtClean="0"/>
              <a:t>сервоприводами;</a:t>
            </a:r>
          </a:p>
          <a:p>
            <a:r>
              <a:rPr lang="ru-RU" sz="1400" dirty="0" smtClean="0"/>
              <a:t>Решение обратной задачи кинематики для ШР;</a:t>
            </a:r>
          </a:p>
          <a:p>
            <a:r>
              <a:rPr lang="ru-RU" sz="1400" dirty="0" smtClean="0"/>
              <a:t>Разработка математической модели робота;</a:t>
            </a:r>
          </a:p>
          <a:p>
            <a:r>
              <a:rPr lang="ru-RU" sz="1400" dirty="0" smtClean="0"/>
              <a:t>Расчет регулятора обеспечивающего корректировку ходьбы ШР;</a:t>
            </a:r>
          </a:p>
          <a:p>
            <a:r>
              <a:rPr lang="ru-RU" sz="1400" dirty="0" smtClean="0"/>
              <a:t>Синтез </a:t>
            </a:r>
            <a:r>
              <a:rPr lang="ru-RU" sz="1400" dirty="0"/>
              <a:t>алгоритма управления обеспечивающего устойчивое </a:t>
            </a:r>
            <a:r>
              <a:rPr lang="ru-RU" sz="1400" dirty="0" smtClean="0"/>
              <a:t>движение </a:t>
            </a:r>
            <a:r>
              <a:rPr lang="ru-RU" sz="1400" dirty="0"/>
              <a:t>антропоморфного робота </a:t>
            </a:r>
            <a:r>
              <a:rPr lang="en-US" sz="1400" dirty="0"/>
              <a:t>AR</a:t>
            </a:r>
            <a:r>
              <a:rPr lang="ru-RU" sz="1400" dirty="0"/>
              <a:t>101</a:t>
            </a:r>
            <a:r>
              <a:rPr lang="en-US" sz="1400" dirty="0"/>
              <a:t>M</a:t>
            </a:r>
            <a:r>
              <a:rPr lang="ru-RU" sz="1400" dirty="0"/>
              <a:t> "Добрыня".</a:t>
            </a:r>
          </a:p>
          <a:p>
            <a:endParaRPr lang="ru-RU" sz="14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8636" y="1988840"/>
            <a:ext cx="167386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24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Разработка системы стабилизации шагающего робота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1666528" cy="2587911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Виртуальная модель робота была разработана с помощью программ </a:t>
            </a:r>
            <a:r>
              <a:rPr lang="en-US" sz="1400" dirty="0" smtClean="0"/>
              <a:t>Autodesk Inventor </a:t>
            </a:r>
            <a:r>
              <a:rPr lang="ru-RU" sz="1400" dirty="0" smtClean="0"/>
              <a:t>и </a:t>
            </a:r>
            <a:r>
              <a:rPr lang="en-US" sz="1400" dirty="0" smtClean="0"/>
              <a:t>Adams View</a:t>
            </a:r>
            <a:r>
              <a:rPr lang="ru-RU" sz="1400" dirty="0" smtClean="0"/>
              <a:t>.</a:t>
            </a:r>
          </a:p>
        </p:txBody>
      </p:sp>
      <p:pic>
        <p:nvPicPr>
          <p:cNvPr id="4" name="Рисунок 3" descr="E:\Мои документы\сева\универ\4 курс\Диплом\он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627105"/>
            <a:ext cx="1656184" cy="24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51920" y="1590976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Исходя из особенностей конструкции данного ШР, была выбрана следующая концепция ходьбы, основанная на критерии </a:t>
            </a:r>
            <a:r>
              <a:rPr lang="en-US" sz="1400" dirty="0"/>
              <a:t>ZMP</a:t>
            </a:r>
            <a:r>
              <a:rPr lang="ru-RU" sz="1400" dirty="0"/>
              <a:t>.</a:t>
            </a:r>
          </a:p>
          <a:p>
            <a:endParaRPr lang="ru-RU" dirty="0"/>
          </a:p>
        </p:txBody>
      </p:sp>
      <p:pic>
        <p:nvPicPr>
          <p:cNvPr id="7" name="Рисунок 6" descr="E:\Мои документы\сева\универ\4 курс\Диплом\перенос на правую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2348880"/>
            <a:ext cx="936104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E:\Мои документы\сева\универ\4 курс\Диплом\подъём левой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040" y="2348880"/>
            <a:ext cx="630700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E:\Мои документы\сева\универ\4 курс\Диплом\опускание левой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740" y="2348880"/>
            <a:ext cx="657012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 descr="E:\Мои документы\сева\универ\4 курс\Диплом\перенос центра тяжести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9751" y="2348880"/>
            <a:ext cx="7920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E:\Мои документы\сева\универ\4 курс\Диплом\подъем правой ноги.PN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80766" y="2348880"/>
            <a:ext cx="728514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E:\Мои документы\сева\универ\4 курс\Диплом\опускание правой.PNG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05638" y="2348880"/>
            <a:ext cx="610778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92" y="4365104"/>
            <a:ext cx="3978517" cy="212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23928" y="3926501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Разрабатывается математическая модель в </a:t>
            </a:r>
            <a:r>
              <a:rPr lang="en-US" sz="1400" dirty="0" err="1" smtClean="0"/>
              <a:t>Matlab</a:t>
            </a:r>
            <a:r>
              <a:rPr lang="en-US" sz="1400" dirty="0" smtClean="0"/>
              <a:t> </a:t>
            </a:r>
            <a:r>
              <a:rPr lang="ru-RU" sz="1400" dirty="0" smtClean="0"/>
              <a:t>и связь с моделью в </a:t>
            </a:r>
            <a:r>
              <a:rPr lang="en-US" sz="1400" dirty="0" smtClean="0"/>
              <a:t>Adams View</a:t>
            </a:r>
            <a:endParaRPr lang="ru-RU" sz="1400" dirty="0"/>
          </a:p>
        </p:txBody>
      </p:sp>
      <p:pic>
        <p:nvPicPr>
          <p:cNvPr id="15" name="Рисунок 14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3857" y="3926501"/>
            <a:ext cx="1611879" cy="237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55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360</Words>
  <Application>Microsoft Office PowerPoint</Application>
  <PresentationFormat>Экран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ООО «Завод МикроДАТ»</vt:lpstr>
      <vt:lpstr>ООО «Завод МикроДАТ»</vt:lpstr>
      <vt:lpstr>Разработка системы стабилизации шагающего робота</vt:lpstr>
      <vt:lpstr>Разработка системы стабилизации шагающего робота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CAD_User</dc:creator>
  <cp:lastModifiedBy>CAD_User</cp:lastModifiedBy>
  <cp:revision>26</cp:revision>
  <dcterms:created xsi:type="dcterms:W3CDTF">2020-03-10T07:04:39Z</dcterms:created>
  <dcterms:modified xsi:type="dcterms:W3CDTF">2020-03-10T08:43:14Z</dcterms:modified>
</cp:coreProperties>
</file>