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44FB-57AB-F22C-1089-C4505B982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A9BFF-C86A-9AAB-839B-5258FE348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34F17-602A-87E9-FAE8-21C75352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6820-1F8C-DF4A-23C6-8CE21EBD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115B5-9927-6593-9365-E43810A3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099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8DFD-E1B2-5FE6-3977-5EE776AF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446D6-05A5-459E-C0E3-84B90E25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8A4C6-6DA8-E0A0-31C4-023E9C75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F595-E043-A2F1-AAD0-4487F0E2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AD7A-4AEC-7EDA-1D44-46F461FE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405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27EA6-E44B-E43A-E9BC-65E643CEC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C483D-E6A6-56ED-2982-47B755F98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C5EB-5D68-8816-35F0-FAE55683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C340-AB3F-1359-9401-1B5C14E3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C447-DC54-2D3C-D7F3-E022A150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3AB6-FE99-67E7-DAB8-74258909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05C5-6AF4-9169-42EE-BA338E403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3876-AFF3-48C1-DF99-1F84D5BE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7D78-DDDD-E0EF-8900-A3E275C1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B7F3-9526-FACC-6F57-0C2738CD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459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556E-05E2-44E8-1B11-B4E1A557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E9B5B-C611-99D6-3C97-36515914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E2052-81C4-94E6-9055-7770EFCA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6986-AFAD-02BF-70C1-60160B9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EBFE-55A3-3296-A44F-2CA39BF1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014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BEA6-4047-3285-8DAB-DA40AA53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94C7-D701-A41D-C091-300806631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2D37-85D5-C705-9C83-E6B0B9FBB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49468-AB4F-CF59-72CA-3DC7F3DF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5973C-138B-4EE4-279A-FECB3658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8D56-2B1C-625D-7DB8-B1D2E2C5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3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5CB3-2D7E-3539-123E-5437AD4C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AFCBF-58B9-1D56-947B-8BE83048A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9049C-61DC-62D0-D08D-DA6F17F0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58D80-06D9-1958-731D-7B0BC25A8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E89D3-C90F-F72C-AF51-07149BD81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7E244-2877-A6FD-6207-5055D539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3C4E2-361A-2DB3-3C92-29E6B50A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60072-8347-DECA-4BCD-CE91A11D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695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5CDF-B32F-9ED9-88E6-B0A7EC92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3C8AB-83F7-3679-3E9C-709696F2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7F52B-4F4E-C42B-A47D-31579240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A7F7D-E37C-38C0-4FFC-760FE8AC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780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78F33-8317-FBCA-8C62-17450C8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EE61D-3FDA-5B46-336B-8196D2AF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DC220-B886-1877-50AB-51021FBD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865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73F6-E930-868D-D260-DB23B899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C070-E650-A243-AB79-DA6351A6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5121F-611A-4E95-91B4-7E7E286E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59462-C38B-D4ED-5828-0E593F23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AAE2C-6047-BA3D-3CBA-0BD8D9A7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20957-2B36-49F9-7398-B4DE994F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57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6718-C450-B90B-860C-AB41E0BF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A8312-A464-CF05-ACD1-DD5306BDC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40826-F7ED-BDB7-1F61-B50E7825D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880F3-E7A1-1C06-BEB1-69ED306E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0669-13F9-86EA-9913-C7615DA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CFF32-4AB7-B6F8-6B50-735BF427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421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280BA-875D-1888-B3B4-D7B8D1E9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190C2-7A95-34D4-0BC8-D9EC05EA3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56F9-0BA0-49B5-8E23-816CEC8E6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07E1-9A65-44A4-B992-BEE23D1BD5C8}" type="datetimeFigureOut">
              <a:rPr lang="en-ZA" smtClean="0"/>
              <a:t>2023/05/06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6944-EC89-CB4E-6614-A120CE967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16EF-C8D0-1F17-E77C-58D53C3D2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33813-6D12-404E-92B7-C917FA58F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27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1645F6-BD3B-EDBE-50D9-6425936DEB14}"/>
              </a:ext>
            </a:extLst>
          </p:cNvPr>
          <p:cNvSpPr/>
          <p:nvPr/>
        </p:nvSpPr>
        <p:spPr>
          <a:xfrm>
            <a:off x="3480050" y="3355053"/>
            <a:ext cx="27307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Precision</a:t>
            </a:r>
          </a:p>
          <a:p>
            <a:pPr algn="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3E1683-E1B0-CBC0-46CD-165331BE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79" y="4360650"/>
            <a:ext cx="1148898" cy="5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6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 Bebington</dc:creator>
  <cp:lastModifiedBy>Mr. S Bebington</cp:lastModifiedBy>
  <cp:revision>1</cp:revision>
  <dcterms:created xsi:type="dcterms:W3CDTF">2023-05-06T15:27:47Z</dcterms:created>
  <dcterms:modified xsi:type="dcterms:W3CDTF">2023-05-06T15:31:59Z</dcterms:modified>
</cp:coreProperties>
</file>