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1"/>
  </p:notesMasterIdLst>
  <p:handoutMasterIdLst>
    <p:handoutMasterId r:id="rId22"/>
  </p:handoutMasterIdLst>
  <p:sldIdLst>
    <p:sldId id="257" r:id="rId3"/>
    <p:sldId id="305" r:id="rId4"/>
    <p:sldId id="306" r:id="rId5"/>
    <p:sldId id="307" r:id="rId6"/>
    <p:sldId id="308" r:id="rId7"/>
    <p:sldId id="309" r:id="rId8"/>
    <p:sldId id="310" r:id="rId9"/>
    <p:sldId id="317" r:id="rId10"/>
    <p:sldId id="318" r:id="rId11"/>
    <p:sldId id="311" r:id="rId12"/>
    <p:sldId id="313" r:id="rId13"/>
    <p:sldId id="314" r:id="rId14"/>
    <p:sldId id="320" r:id="rId15"/>
    <p:sldId id="315" r:id="rId16"/>
    <p:sldId id="321" r:id="rId17"/>
    <p:sldId id="312" r:id="rId18"/>
    <p:sldId id="319" r:id="rId19"/>
    <p:sldId id="31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7" autoAdjust="0"/>
  </p:normalViewPr>
  <p:slideViewPr>
    <p:cSldViewPr>
      <p:cViewPr varScale="1">
        <p:scale>
          <a:sx n="78" d="100"/>
          <a:sy n="78" d="100"/>
        </p:scale>
        <p:origin x="15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D1D5C-F47B-4D3E-8891-D7EC12EEE98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40502ADB-FB21-4370-8820-EF671A6212DD}">
      <dgm:prSet phldrT="[Text]"/>
      <dgm:spPr/>
      <dgm:t>
        <a:bodyPr/>
        <a:lstStyle/>
        <a:p>
          <a:r>
            <a:rPr lang="en-ZA" dirty="0"/>
            <a:t>acker(1,2)</a:t>
          </a:r>
        </a:p>
      </dgm:t>
    </dgm:pt>
    <dgm:pt modelId="{57135700-EDCE-4D85-B070-2981CB73C2BD}" type="parTrans" cxnId="{D225B5F0-C9CA-4744-93E8-C4B9C0FB501B}">
      <dgm:prSet/>
      <dgm:spPr/>
      <dgm:t>
        <a:bodyPr/>
        <a:lstStyle/>
        <a:p>
          <a:endParaRPr lang="en-ZA"/>
        </a:p>
      </dgm:t>
    </dgm:pt>
    <dgm:pt modelId="{E529A97B-5F75-4360-9EBD-16487BBE91B8}" type="sibTrans" cxnId="{D225B5F0-C9CA-4744-93E8-C4B9C0FB501B}">
      <dgm:prSet/>
      <dgm:spPr/>
      <dgm:t>
        <a:bodyPr/>
        <a:lstStyle/>
        <a:p>
          <a:endParaRPr lang="en-ZA"/>
        </a:p>
      </dgm:t>
    </dgm:pt>
    <dgm:pt modelId="{400563CF-CC9B-4310-B437-7015E6F71D6D}">
      <dgm:prSet phldrT="[Text]" custT="1"/>
      <dgm:spPr/>
      <dgm:t>
        <a:bodyPr/>
        <a:lstStyle/>
        <a:p>
          <a:r>
            <a:rPr lang="en-ZA" sz="1800" dirty="0"/>
            <a:t>acker (0,3)</a:t>
          </a:r>
        </a:p>
      </dgm:t>
    </dgm:pt>
    <dgm:pt modelId="{C5724094-7ECC-43B8-8447-A57FD2E5C951}" type="parTrans" cxnId="{A5036F43-4187-4659-B7AD-73A6538F98B0}">
      <dgm:prSet/>
      <dgm:spPr/>
      <dgm:t>
        <a:bodyPr/>
        <a:lstStyle/>
        <a:p>
          <a:endParaRPr lang="en-ZA"/>
        </a:p>
      </dgm:t>
    </dgm:pt>
    <dgm:pt modelId="{D8E39313-DC96-45E5-8C8A-55FCAEDA7975}" type="sibTrans" cxnId="{A5036F43-4187-4659-B7AD-73A6538F98B0}">
      <dgm:prSet/>
      <dgm:spPr/>
      <dgm:t>
        <a:bodyPr/>
        <a:lstStyle/>
        <a:p>
          <a:endParaRPr lang="en-ZA"/>
        </a:p>
      </dgm:t>
    </dgm:pt>
    <dgm:pt modelId="{1621F0A0-85F9-4432-BB1E-EABCF474B920}">
      <dgm:prSet phldrT="[Text]"/>
      <dgm:spPr/>
      <dgm:t>
        <a:bodyPr/>
        <a:lstStyle/>
        <a:p>
          <a:r>
            <a:rPr lang="en-ZA" dirty="0"/>
            <a:t>acker (0,2)</a:t>
          </a:r>
        </a:p>
      </dgm:t>
    </dgm:pt>
    <dgm:pt modelId="{816CF838-A853-4E72-838A-59E18C5EB3A9}" type="parTrans" cxnId="{916FA361-484E-453F-809F-647F4835E62E}">
      <dgm:prSet/>
      <dgm:spPr/>
      <dgm:t>
        <a:bodyPr/>
        <a:lstStyle/>
        <a:p>
          <a:endParaRPr lang="en-ZA"/>
        </a:p>
      </dgm:t>
    </dgm:pt>
    <dgm:pt modelId="{4B9F2994-D68C-45AD-B712-23F93AF7D561}" type="sibTrans" cxnId="{916FA361-484E-453F-809F-647F4835E62E}">
      <dgm:prSet/>
      <dgm:spPr/>
      <dgm:t>
        <a:bodyPr/>
        <a:lstStyle/>
        <a:p>
          <a:endParaRPr lang="en-ZA"/>
        </a:p>
      </dgm:t>
    </dgm:pt>
    <dgm:pt modelId="{ECF141BF-5AB9-46B9-9571-D62EED44E2BF}">
      <dgm:prSet phldrT="[Text]"/>
      <dgm:spPr/>
      <dgm:t>
        <a:bodyPr/>
        <a:lstStyle/>
        <a:p>
          <a:r>
            <a:rPr lang="en-ZA" dirty="0"/>
            <a:t>acker(1,0)</a:t>
          </a:r>
        </a:p>
      </dgm:t>
    </dgm:pt>
    <dgm:pt modelId="{C5113FDD-D494-4440-8308-18B5B8EAEC35}" type="parTrans" cxnId="{6B46EFBD-E0DB-4036-9DB7-28AD2877E38B}">
      <dgm:prSet/>
      <dgm:spPr/>
      <dgm:t>
        <a:bodyPr/>
        <a:lstStyle/>
        <a:p>
          <a:endParaRPr lang="en-ZA"/>
        </a:p>
      </dgm:t>
    </dgm:pt>
    <dgm:pt modelId="{FF0B6311-6BA6-49AE-AA14-50720EB8C2B0}" type="sibTrans" cxnId="{6B46EFBD-E0DB-4036-9DB7-28AD2877E38B}">
      <dgm:prSet/>
      <dgm:spPr/>
      <dgm:t>
        <a:bodyPr/>
        <a:lstStyle/>
        <a:p>
          <a:endParaRPr lang="en-ZA"/>
        </a:p>
      </dgm:t>
    </dgm:pt>
    <dgm:pt modelId="{B05C0A9C-0B03-429B-8DF6-7C472A361549}">
      <dgm:prSet phldrT="[Text]"/>
      <dgm:spPr/>
      <dgm:t>
        <a:bodyPr/>
        <a:lstStyle/>
        <a:p>
          <a:r>
            <a:rPr lang="en-ZA" dirty="0"/>
            <a:t>acker(0,1)</a:t>
          </a:r>
        </a:p>
      </dgm:t>
    </dgm:pt>
    <dgm:pt modelId="{6F6CFD94-45EF-408D-AAE2-B2F325FE05E7}" type="parTrans" cxnId="{1728AF78-D23C-46AC-AE6F-7F07299C4382}">
      <dgm:prSet/>
      <dgm:spPr/>
      <dgm:t>
        <a:bodyPr/>
        <a:lstStyle/>
        <a:p>
          <a:endParaRPr lang="en-ZA"/>
        </a:p>
      </dgm:t>
    </dgm:pt>
    <dgm:pt modelId="{435937C7-CC08-4A96-B22E-7BDEF32EF9F4}" type="sibTrans" cxnId="{1728AF78-D23C-46AC-AE6F-7F07299C4382}">
      <dgm:prSet/>
      <dgm:spPr/>
      <dgm:t>
        <a:bodyPr/>
        <a:lstStyle/>
        <a:p>
          <a:endParaRPr lang="en-ZA"/>
        </a:p>
      </dgm:t>
    </dgm:pt>
    <dgm:pt modelId="{B52D07AB-B3FC-4CED-8305-F1414CCE3DC4}">
      <dgm:prSet phldrT="[Text]" phldr="1"/>
      <dgm:spPr/>
      <dgm:t>
        <a:bodyPr/>
        <a:lstStyle/>
        <a:p>
          <a:endParaRPr lang="en-ZA"/>
        </a:p>
      </dgm:t>
    </dgm:pt>
    <dgm:pt modelId="{241E0C77-65D3-4659-9C7F-FA9B4B3A7FDD}" type="parTrans" cxnId="{76FD7411-7E04-4424-9747-701255B1182F}">
      <dgm:prSet/>
      <dgm:spPr/>
      <dgm:t>
        <a:bodyPr/>
        <a:lstStyle/>
        <a:p>
          <a:endParaRPr lang="en-ZA"/>
        </a:p>
      </dgm:t>
    </dgm:pt>
    <dgm:pt modelId="{1926DCDD-9FF4-48D4-8A65-30DF73B4C135}" type="sibTrans" cxnId="{76FD7411-7E04-4424-9747-701255B1182F}">
      <dgm:prSet/>
      <dgm:spPr/>
      <dgm:t>
        <a:bodyPr/>
        <a:lstStyle/>
        <a:p>
          <a:endParaRPr lang="en-ZA"/>
        </a:p>
      </dgm:t>
    </dgm:pt>
    <dgm:pt modelId="{ADEB3E9C-F1A3-40F4-80B4-611663A24B6A}">
      <dgm:prSet phldrT="[Text]" phldr="1"/>
      <dgm:spPr/>
      <dgm:t>
        <a:bodyPr/>
        <a:lstStyle/>
        <a:p>
          <a:endParaRPr lang="en-ZA"/>
        </a:p>
      </dgm:t>
    </dgm:pt>
    <dgm:pt modelId="{EEAD2AC7-C015-49F9-9C43-840B51F77E0F}" type="parTrans" cxnId="{1B65F10A-01B6-45A0-8B29-DACD0D3B2CE3}">
      <dgm:prSet/>
      <dgm:spPr/>
      <dgm:t>
        <a:bodyPr/>
        <a:lstStyle/>
        <a:p>
          <a:endParaRPr lang="en-ZA"/>
        </a:p>
      </dgm:t>
    </dgm:pt>
    <dgm:pt modelId="{A8C81F06-D37F-45BB-AFE7-A44F4C1F088A}" type="sibTrans" cxnId="{1B65F10A-01B6-45A0-8B29-DACD0D3B2CE3}">
      <dgm:prSet/>
      <dgm:spPr/>
      <dgm:t>
        <a:bodyPr/>
        <a:lstStyle/>
        <a:p>
          <a:endParaRPr lang="en-ZA"/>
        </a:p>
      </dgm:t>
    </dgm:pt>
    <dgm:pt modelId="{98B4F604-480F-495B-8095-727F2DA5BF90}">
      <dgm:prSet phldrT="[Text]" phldr="1"/>
      <dgm:spPr/>
      <dgm:t>
        <a:bodyPr/>
        <a:lstStyle/>
        <a:p>
          <a:endParaRPr lang="en-ZA"/>
        </a:p>
      </dgm:t>
    </dgm:pt>
    <dgm:pt modelId="{FCCE1C63-3350-4A31-A3D8-CAC7642C3DA8}" type="parTrans" cxnId="{C8B7FCA7-BDD9-40CB-BC92-5F04978F5DEA}">
      <dgm:prSet/>
      <dgm:spPr/>
      <dgm:t>
        <a:bodyPr/>
        <a:lstStyle/>
        <a:p>
          <a:endParaRPr lang="en-ZA"/>
        </a:p>
      </dgm:t>
    </dgm:pt>
    <dgm:pt modelId="{40115108-1D3D-4E11-AC94-2DEBB9A8C0C4}" type="sibTrans" cxnId="{C8B7FCA7-BDD9-40CB-BC92-5F04978F5DEA}">
      <dgm:prSet/>
      <dgm:spPr/>
      <dgm:t>
        <a:bodyPr/>
        <a:lstStyle/>
        <a:p>
          <a:endParaRPr lang="en-ZA"/>
        </a:p>
      </dgm:t>
    </dgm:pt>
    <dgm:pt modelId="{6932C137-521D-4CED-8B64-FF45C68ECB4B}">
      <dgm:prSet phldrT="[Text]"/>
      <dgm:spPr/>
      <dgm:t>
        <a:bodyPr/>
        <a:lstStyle/>
        <a:p>
          <a:r>
            <a:rPr lang="en-ZA" dirty="0"/>
            <a:t>acker(1,1)</a:t>
          </a:r>
        </a:p>
      </dgm:t>
    </dgm:pt>
    <dgm:pt modelId="{28A549D7-6F1D-4FA9-B6E5-1537ED8EF2ED}" type="parTrans" cxnId="{0CE8ACF0-DB2E-4877-B70F-F3F16DC440AD}">
      <dgm:prSet/>
      <dgm:spPr/>
      <dgm:t>
        <a:bodyPr/>
        <a:lstStyle/>
        <a:p>
          <a:endParaRPr lang="en-ZA"/>
        </a:p>
      </dgm:t>
    </dgm:pt>
    <dgm:pt modelId="{A43735BA-7D4E-4278-9987-B58DC76FEE5E}" type="sibTrans" cxnId="{0CE8ACF0-DB2E-4877-B70F-F3F16DC440AD}">
      <dgm:prSet/>
      <dgm:spPr/>
      <dgm:t>
        <a:bodyPr/>
        <a:lstStyle/>
        <a:p>
          <a:endParaRPr lang="en-ZA"/>
        </a:p>
      </dgm:t>
    </dgm:pt>
    <dgm:pt modelId="{5AEE5B01-1534-4174-9ABA-95FD2D332BB1}" type="pres">
      <dgm:prSet presAssocID="{227D1D5C-F47B-4D3E-8891-D7EC12EEE98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F51DA39-0322-426B-BD8D-FCC628E588EB}" type="pres">
      <dgm:prSet presAssocID="{227D1D5C-F47B-4D3E-8891-D7EC12EEE98E}" presName="outerBox" presStyleCnt="0"/>
      <dgm:spPr/>
    </dgm:pt>
    <dgm:pt modelId="{154900CB-8A28-4EC7-B678-59067B7DE7EC}" type="pres">
      <dgm:prSet presAssocID="{227D1D5C-F47B-4D3E-8891-D7EC12EEE98E}" presName="outerBoxParent" presStyleLbl="node1" presStyleIdx="0" presStyleCnt="3" custLinFactNeighborX="236"/>
      <dgm:spPr/>
    </dgm:pt>
    <dgm:pt modelId="{9F82A7DC-ADF5-4C46-8E91-734462B2ADBE}" type="pres">
      <dgm:prSet presAssocID="{227D1D5C-F47B-4D3E-8891-D7EC12EEE98E}" presName="outerBoxChildren" presStyleCnt="0"/>
      <dgm:spPr/>
    </dgm:pt>
    <dgm:pt modelId="{8E42CF6D-B40B-44C5-AC23-6DB8EB2741CF}" type="pres">
      <dgm:prSet presAssocID="{400563CF-CC9B-4310-B437-7015E6F71D6D}" presName="oChild" presStyleLbl="fgAcc1" presStyleIdx="0" presStyleCnt="3" custScaleX="163650" custLinFactNeighborX="27842" custLinFactNeighborY="-890">
        <dgm:presLayoutVars>
          <dgm:bulletEnabled val="1"/>
        </dgm:presLayoutVars>
      </dgm:prSet>
      <dgm:spPr/>
    </dgm:pt>
    <dgm:pt modelId="{EC178F4A-7C9E-445E-96B2-633CFDB52EB9}" type="pres">
      <dgm:prSet presAssocID="{227D1D5C-F47B-4D3E-8891-D7EC12EEE98E}" presName="middleBox" presStyleCnt="0"/>
      <dgm:spPr/>
    </dgm:pt>
    <dgm:pt modelId="{9FA319A2-C8E4-4EE7-96D4-1B52406523DB}" type="pres">
      <dgm:prSet presAssocID="{227D1D5C-F47B-4D3E-8891-D7EC12EEE98E}" presName="middleBoxParent" presStyleLbl="node1" presStyleIdx="1" presStyleCnt="3" custScaleX="90535" custLinFactNeighborX="5686" custLinFactNeighborY="-445"/>
      <dgm:spPr/>
    </dgm:pt>
    <dgm:pt modelId="{E4581C11-AFCB-4690-BC4B-CAAA95F4D7B7}" type="pres">
      <dgm:prSet presAssocID="{227D1D5C-F47B-4D3E-8891-D7EC12EEE98E}" presName="middleBoxChildren" presStyleCnt="0"/>
      <dgm:spPr/>
    </dgm:pt>
    <dgm:pt modelId="{5AF8108E-EA67-4573-AD40-183BC5C8D5D3}" type="pres">
      <dgm:prSet presAssocID="{1621F0A0-85F9-4432-BB1E-EABCF474B920}" presName="mChild" presStyleLbl="fgAcc1" presStyleIdx="1" presStyleCnt="3" custScaleX="128946" custLinFactNeighborX="70357" custLinFactNeighborY="-6192">
        <dgm:presLayoutVars>
          <dgm:bulletEnabled val="1"/>
        </dgm:presLayoutVars>
      </dgm:prSet>
      <dgm:spPr/>
    </dgm:pt>
    <dgm:pt modelId="{DB384CE0-1315-45BA-A953-EE956B6AE20F}" type="pres">
      <dgm:prSet presAssocID="{227D1D5C-F47B-4D3E-8891-D7EC12EEE98E}" presName="centerBox" presStyleCnt="0"/>
      <dgm:spPr/>
    </dgm:pt>
    <dgm:pt modelId="{61FFBD9F-F68D-4CAA-89E7-050829659778}" type="pres">
      <dgm:prSet presAssocID="{227D1D5C-F47B-4D3E-8891-D7EC12EEE98E}" presName="centerBoxParent" presStyleLbl="node1" presStyleIdx="2" presStyleCnt="3" custScaleX="72870" custLinFactNeighborX="14760" custLinFactNeighborY="-6230"/>
      <dgm:spPr/>
    </dgm:pt>
    <dgm:pt modelId="{43F663F8-4434-4AA3-A5EF-E2E20725371A}" type="pres">
      <dgm:prSet presAssocID="{227D1D5C-F47B-4D3E-8891-D7EC12EEE98E}" presName="centerBoxChildren" presStyleCnt="0"/>
      <dgm:spPr/>
    </dgm:pt>
    <dgm:pt modelId="{B751CFEC-8835-43FE-A08A-F33A4D7F2467}" type="pres">
      <dgm:prSet presAssocID="{B05C0A9C-0B03-429B-8DF6-7C472A361549}" presName="cChild" presStyleLbl="fgAcc1" presStyleIdx="2" presStyleCnt="3" custScaleX="60666" custScaleY="118276" custLinFactNeighborX="33443" custLinFactNeighborY="-8653">
        <dgm:presLayoutVars>
          <dgm:bulletEnabled val="1"/>
        </dgm:presLayoutVars>
      </dgm:prSet>
      <dgm:spPr/>
    </dgm:pt>
  </dgm:ptLst>
  <dgm:cxnLst>
    <dgm:cxn modelId="{1B65F10A-01B6-45A0-8B29-DACD0D3B2CE3}" srcId="{B52D07AB-B3FC-4CED-8305-F1414CCE3DC4}" destId="{ADEB3E9C-F1A3-40F4-80B4-611663A24B6A}" srcOrd="0" destOrd="0" parTransId="{EEAD2AC7-C015-49F9-9C43-840B51F77E0F}" sibTransId="{A8C81F06-D37F-45BB-AFE7-A44F4C1F088A}"/>
    <dgm:cxn modelId="{76FD7411-7E04-4424-9747-701255B1182F}" srcId="{227D1D5C-F47B-4D3E-8891-D7EC12EEE98E}" destId="{B52D07AB-B3FC-4CED-8305-F1414CCE3DC4}" srcOrd="3" destOrd="0" parTransId="{241E0C77-65D3-4659-9C7F-FA9B4B3A7FDD}" sibTransId="{1926DCDD-9FF4-48D4-8A65-30DF73B4C135}"/>
    <dgm:cxn modelId="{CEBB032A-ED8E-44C2-8738-15BC1AB84495}" type="presOf" srcId="{40502ADB-FB21-4370-8820-EF671A6212DD}" destId="{154900CB-8A28-4EC7-B678-59067B7DE7EC}" srcOrd="0" destOrd="0" presId="urn:microsoft.com/office/officeart/2005/8/layout/target2"/>
    <dgm:cxn modelId="{8C31433A-D80C-4C99-B8ED-463D6B27D471}" type="presOf" srcId="{400563CF-CC9B-4310-B437-7015E6F71D6D}" destId="{8E42CF6D-B40B-44C5-AC23-6DB8EB2741CF}" srcOrd="0" destOrd="0" presId="urn:microsoft.com/office/officeart/2005/8/layout/target2"/>
    <dgm:cxn modelId="{BDCB7F41-8754-4AAA-86B2-7F193321E087}" type="presOf" srcId="{ECF141BF-5AB9-46B9-9571-D62EED44E2BF}" destId="{61FFBD9F-F68D-4CAA-89E7-050829659778}" srcOrd="0" destOrd="0" presId="urn:microsoft.com/office/officeart/2005/8/layout/target2"/>
    <dgm:cxn modelId="{916FA361-484E-453F-809F-647F4835E62E}" srcId="{6932C137-521D-4CED-8B64-FF45C68ECB4B}" destId="{1621F0A0-85F9-4432-BB1E-EABCF474B920}" srcOrd="0" destOrd="0" parTransId="{816CF838-A853-4E72-838A-59E18C5EB3A9}" sibTransId="{4B9F2994-D68C-45AD-B712-23F93AF7D561}"/>
    <dgm:cxn modelId="{A5036F43-4187-4659-B7AD-73A6538F98B0}" srcId="{40502ADB-FB21-4370-8820-EF671A6212DD}" destId="{400563CF-CC9B-4310-B437-7015E6F71D6D}" srcOrd="0" destOrd="0" parTransId="{C5724094-7ECC-43B8-8447-A57FD2E5C951}" sibTransId="{D8E39313-DC96-45E5-8C8A-55FCAEDA7975}"/>
    <dgm:cxn modelId="{1728AF78-D23C-46AC-AE6F-7F07299C4382}" srcId="{ECF141BF-5AB9-46B9-9571-D62EED44E2BF}" destId="{B05C0A9C-0B03-429B-8DF6-7C472A361549}" srcOrd="0" destOrd="0" parTransId="{6F6CFD94-45EF-408D-AAE2-B2F325FE05E7}" sibTransId="{435937C7-CC08-4A96-B22E-7BDEF32EF9F4}"/>
    <dgm:cxn modelId="{C3481893-0534-47C7-8BC8-5FA357983247}" type="presOf" srcId="{B05C0A9C-0B03-429B-8DF6-7C472A361549}" destId="{B751CFEC-8835-43FE-A08A-F33A4D7F2467}" srcOrd="0" destOrd="0" presId="urn:microsoft.com/office/officeart/2005/8/layout/target2"/>
    <dgm:cxn modelId="{C8B7FCA7-BDD9-40CB-BC92-5F04978F5DEA}" srcId="{B52D07AB-B3FC-4CED-8305-F1414CCE3DC4}" destId="{98B4F604-480F-495B-8095-727F2DA5BF90}" srcOrd="1" destOrd="0" parTransId="{FCCE1C63-3350-4A31-A3D8-CAC7642C3DA8}" sibTransId="{40115108-1D3D-4E11-AC94-2DEBB9A8C0C4}"/>
    <dgm:cxn modelId="{1AD6F2AC-3C11-4D34-885C-371E541EA691}" type="presOf" srcId="{1621F0A0-85F9-4432-BB1E-EABCF474B920}" destId="{5AF8108E-EA67-4573-AD40-183BC5C8D5D3}" srcOrd="0" destOrd="0" presId="urn:microsoft.com/office/officeart/2005/8/layout/target2"/>
    <dgm:cxn modelId="{5C4FBEB9-AA02-41A0-8594-D34E573E99E5}" type="presOf" srcId="{227D1D5C-F47B-4D3E-8891-D7EC12EEE98E}" destId="{5AEE5B01-1534-4174-9ABA-95FD2D332BB1}" srcOrd="0" destOrd="0" presId="urn:microsoft.com/office/officeart/2005/8/layout/target2"/>
    <dgm:cxn modelId="{6B46EFBD-E0DB-4036-9DB7-28AD2877E38B}" srcId="{227D1D5C-F47B-4D3E-8891-D7EC12EEE98E}" destId="{ECF141BF-5AB9-46B9-9571-D62EED44E2BF}" srcOrd="2" destOrd="0" parTransId="{C5113FDD-D494-4440-8308-18B5B8EAEC35}" sibTransId="{FF0B6311-6BA6-49AE-AA14-50720EB8C2B0}"/>
    <dgm:cxn modelId="{94F0AAD2-C67D-41E9-A7E0-F7393F95FCBB}" type="presOf" srcId="{6932C137-521D-4CED-8B64-FF45C68ECB4B}" destId="{9FA319A2-C8E4-4EE7-96D4-1B52406523DB}" srcOrd="0" destOrd="0" presId="urn:microsoft.com/office/officeart/2005/8/layout/target2"/>
    <dgm:cxn modelId="{0CE8ACF0-DB2E-4877-B70F-F3F16DC440AD}" srcId="{227D1D5C-F47B-4D3E-8891-D7EC12EEE98E}" destId="{6932C137-521D-4CED-8B64-FF45C68ECB4B}" srcOrd="1" destOrd="0" parTransId="{28A549D7-6F1D-4FA9-B6E5-1537ED8EF2ED}" sibTransId="{A43735BA-7D4E-4278-9987-B58DC76FEE5E}"/>
    <dgm:cxn modelId="{D225B5F0-C9CA-4744-93E8-C4B9C0FB501B}" srcId="{227D1D5C-F47B-4D3E-8891-D7EC12EEE98E}" destId="{40502ADB-FB21-4370-8820-EF671A6212DD}" srcOrd="0" destOrd="0" parTransId="{57135700-EDCE-4D85-B070-2981CB73C2BD}" sibTransId="{E529A97B-5F75-4360-9EBD-16487BBE91B8}"/>
    <dgm:cxn modelId="{FEDC3D7F-FEF0-4EE8-9D3D-B7263F005CDE}" type="presParOf" srcId="{5AEE5B01-1534-4174-9ABA-95FD2D332BB1}" destId="{BF51DA39-0322-426B-BD8D-FCC628E588EB}" srcOrd="0" destOrd="0" presId="urn:microsoft.com/office/officeart/2005/8/layout/target2"/>
    <dgm:cxn modelId="{90D3E0A2-F3B8-4575-99E0-A9677315C2BC}" type="presParOf" srcId="{BF51DA39-0322-426B-BD8D-FCC628E588EB}" destId="{154900CB-8A28-4EC7-B678-59067B7DE7EC}" srcOrd="0" destOrd="0" presId="urn:microsoft.com/office/officeart/2005/8/layout/target2"/>
    <dgm:cxn modelId="{0636C4B7-F36D-4B09-8DAE-A4A3987EEB0A}" type="presParOf" srcId="{BF51DA39-0322-426B-BD8D-FCC628E588EB}" destId="{9F82A7DC-ADF5-4C46-8E91-734462B2ADBE}" srcOrd="1" destOrd="0" presId="urn:microsoft.com/office/officeart/2005/8/layout/target2"/>
    <dgm:cxn modelId="{1F0435EE-AD71-4E06-BAAA-9E4CB3368C5A}" type="presParOf" srcId="{9F82A7DC-ADF5-4C46-8E91-734462B2ADBE}" destId="{8E42CF6D-B40B-44C5-AC23-6DB8EB2741CF}" srcOrd="0" destOrd="0" presId="urn:microsoft.com/office/officeart/2005/8/layout/target2"/>
    <dgm:cxn modelId="{87933983-792D-449F-B32B-22CEB2642ABC}" type="presParOf" srcId="{5AEE5B01-1534-4174-9ABA-95FD2D332BB1}" destId="{EC178F4A-7C9E-445E-96B2-633CFDB52EB9}" srcOrd="1" destOrd="0" presId="urn:microsoft.com/office/officeart/2005/8/layout/target2"/>
    <dgm:cxn modelId="{02440C19-F1C2-4136-98D5-69717044DDB4}" type="presParOf" srcId="{EC178F4A-7C9E-445E-96B2-633CFDB52EB9}" destId="{9FA319A2-C8E4-4EE7-96D4-1B52406523DB}" srcOrd="0" destOrd="0" presId="urn:microsoft.com/office/officeart/2005/8/layout/target2"/>
    <dgm:cxn modelId="{48412B51-5070-483C-BED1-6897286EC66D}" type="presParOf" srcId="{EC178F4A-7C9E-445E-96B2-633CFDB52EB9}" destId="{E4581C11-AFCB-4690-BC4B-CAAA95F4D7B7}" srcOrd="1" destOrd="0" presId="urn:microsoft.com/office/officeart/2005/8/layout/target2"/>
    <dgm:cxn modelId="{1C2F52C6-0B01-4237-9950-96124A3760AC}" type="presParOf" srcId="{E4581C11-AFCB-4690-BC4B-CAAA95F4D7B7}" destId="{5AF8108E-EA67-4573-AD40-183BC5C8D5D3}" srcOrd="0" destOrd="0" presId="urn:microsoft.com/office/officeart/2005/8/layout/target2"/>
    <dgm:cxn modelId="{66D98E95-C497-4FB6-ABE8-980920BC0976}" type="presParOf" srcId="{5AEE5B01-1534-4174-9ABA-95FD2D332BB1}" destId="{DB384CE0-1315-45BA-A953-EE956B6AE20F}" srcOrd="2" destOrd="0" presId="urn:microsoft.com/office/officeart/2005/8/layout/target2"/>
    <dgm:cxn modelId="{9FC887CE-0B21-4377-9C1C-18268A3AE1BA}" type="presParOf" srcId="{DB384CE0-1315-45BA-A953-EE956B6AE20F}" destId="{61FFBD9F-F68D-4CAA-89E7-050829659778}" srcOrd="0" destOrd="0" presId="urn:microsoft.com/office/officeart/2005/8/layout/target2"/>
    <dgm:cxn modelId="{D66C3C99-C06C-44B3-9794-106BA8E5834E}" type="presParOf" srcId="{DB384CE0-1315-45BA-A953-EE956B6AE20F}" destId="{43F663F8-4434-4AA3-A5EF-E2E20725371A}" srcOrd="1" destOrd="0" presId="urn:microsoft.com/office/officeart/2005/8/layout/target2"/>
    <dgm:cxn modelId="{2621FB6D-BF3F-4E40-B258-DE904D52F6FA}" type="presParOf" srcId="{43F663F8-4434-4AA3-A5EF-E2E20725371A}" destId="{B751CFEC-8835-43FE-A08A-F33A4D7F2467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900CB-8A28-4EC7-B678-59067B7DE7EC}">
      <dsp:nvSpPr>
        <dsp:cNvPr id="0" name=""/>
        <dsp:cNvSpPr/>
      </dsp:nvSpPr>
      <dsp:spPr>
        <a:xfrm>
          <a:off x="0" y="0"/>
          <a:ext cx="3550508" cy="2644346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205230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acker(1,2)</a:t>
          </a:r>
        </a:p>
      </dsp:txBody>
      <dsp:txXfrm>
        <a:off x="65833" y="65833"/>
        <a:ext cx="3418842" cy="2512680"/>
      </dsp:txXfrm>
    </dsp:sp>
    <dsp:sp modelId="{8E42CF6D-B40B-44C5-AC23-6DB8EB2741CF}">
      <dsp:nvSpPr>
        <dsp:cNvPr id="0" name=""/>
        <dsp:cNvSpPr/>
      </dsp:nvSpPr>
      <dsp:spPr>
        <a:xfrm>
          <a:off x="67550" y="644612"/>
          <a:ext cx="871560" cy="18510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acker (0,3)</a:t>
          </a:r>
        </a:p>
      </dsp:txBody>
      <dsp:txXfrm>
        <a:off x="94353" y="671415"/>
        <a:ext cx="817954" cy="1797436"/>
      </dsp:txXfrm>
    </dsp:sp>
    <dsp:sp modelId="{9FA319A2-C8E4-4EE7-96D4-1B52406523DB}">
      <dsp:nvSpPr>
        <dsp:cNvPr id="0" name=""/>
        <dsp:cNvSpPr/>
      </dsp:nvSpPr>
      <dsp:spPr>
        <a:xfrm>
          <a:off x="996781" y="652849"/>
          <a:ext cx="2491200" cy="1851042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1175412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acker(1,1)</a:t>
          </a:r>
        </a:p>
      </dsp:txBody>
      <dsp:txXfrm>
        <a:off x="1053707" y="709775"/>
        <a:ext cx="2377348" cy="1737190"/>
      </dsp:txXfrm>
    </dsp:sp>
    <dsp:sp modelId="{5AF8108E-EA67-4573-AD40-183BC5C8D5D3}">
      <dsp:nvSpPr>
        <dsp:cNvPr id="0" name=""/>
        <dsp:cNvSpPr/>
      </dsp:nvSpPr>
      <dsp:spPr>
        <a:xfrm>
          <a:off x="1086438" y="1243046"/>
          <a:ext cx="709626" cy="106434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acker (0,2)</a:t>
          </a:r>
        </a:p>
      </dsp:txBody>
      <dsp:txXfrm>
        <a:off x="1108261" y="1264869"/>
        <a:ext cx="665980" cy="1020703"/>
      </dsp:txXfrm>
    </dsp:sp>
    <dsp:sp modelId="{61FFBD9F-F68D-4CAA-89E7-050829659778}">
      <dsp:nvSpPr>
        <dsp:cNvPr id="0" name=""/>
        <dsp:cNvSpPr/>
      </dsp:nvSpPr>
      <dsp:spPr>
        <a:xfrm>
          <a:off x="1960603" y="1256275"/>
          <a:ext cx="1435926" cy="105773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59703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acker(1,0)</a:t>
          </a:r>
        </a:p>
      </dsp:txBody>
      <dsp:txXfrm>
        <a:off x="1993132" y="1288804"/>
        <a:ext cx="1370868" cy="992680"/>
      </dsp:txXfrm>
    </dsp:sp>
    <dsp:sp modelId="{B751CFEC-8835-43FE-A08A-F33A4D7F2467}">
      <dsp:nvSpPr>
        <dsp:cNvPr id="0" name=""/>
        <dsp:cNvSpPr/>
      </dsp:nvSpPr>
      <dsp:spPr>
        <a:xfrm>
          <a:off x="2077768" y="1713473"/>
          <a:ext cx="1135670" cy="5629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kern="1200" dirty="0"/>
            <a:t>acker(0,1)</a:t>
          </a:r>
        </a:p>
      </dsp:txBody>
      <dsp:txXfrm>
        <a:off x="2095081" y="1730786"/>
        <a:ext cx="1101044" cy="528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6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5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7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8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43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28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9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1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6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8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3/24/2023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3/24/2023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3/24/2023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3/24/2023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Indirect, Nested &amp; Excessive Recursion and Backtracking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/>
              <a:t>Sometimes we need to search for a complex solution</a:t>
            </a:r>
          </a:p>
          <a:p>
            <a:pPr lvl="1"/>
            <a:r>
              <a:rPr lang="en-ZA" dirty="0"/>
              <a:t>A solution that consists of multiple interacting parts</a:t>
            </a:r>
          </a:p>
          <a:p>
            <a:r>
              <a:rPr lang="en-ZA" dirty="0"/>
              <a:t>Consider the eight queens problem</a:t>
            </a:r>
          </a:p>
          <a:p>
            <a:pPr lvl="1"/>
            <a:r>
              <a:rPr lang="en-ZA" dirty="0"/>
              <a:t>We have a standard chess board with 8 rows and 8 columns</a:t>
            </a:r>
          </a:p>
          <a:p>
            <a:pPr lvl="1"/>
            <a:r>
              <a:rPr lang="en-ZA" dirty="0"/>
              <a:t>A queen threatens all squares along the row, column and both diagonals from its position on the board</a:t>
            </a:r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/>
              <a:t>One queen  must be placed in every column</a:t>
            </a:r>
          </a:p>
          <a:p>
            <a:pPr lvl="1"/>
            <a:r>
              <a:rPr lang="en-ZA" dirty="0"/>
              <a:t>No queen may be threatened by any other queen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6" descr="https://blogs.mathworks.com/steve/files/sample-solution-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0" t="15948" r="33118" b="54927"/>
          <a:stretch/>
        </p:blipFill>
        <p:spPr bwMode="auto">
          <a:xfrm>
            <a:off x="3924000" y="3276154"/>
            <a:ext cx="1692000" cy="16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773168" y="3437578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V="1">
            <a:off x="5236464" y="3873442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-5400000" flipV="1">
            <a:off x="4312920" y="3873442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770120" y="4358074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2700000" flipV="1">
            <a:off x="5145024" y="3507682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8100000" flipV="1">
            <a:off x="5151120" y="4236154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-2700000" flipV="1">
            <a:off x="4428744" y="3513778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-8100000" flipV="1">
            <a:off x="4407408" y="4242250"/>
            <a:ext cx="0" cy="47548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2460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30" name="Picture 6" descr="https://blogs.mathworks.com/steve/files/sample-solution-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4175" r="14114" b="14041"/>
          <a:stretch/>
        </p:blipFill>
        <p:spPr bwMode="auto">
          <a:xfrm>
            <a:off x="2124000" y="1266840"/>
            <a:ext cx="4752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610312" y="6099048"/>
            <a:ext cx="5750608" cy="50835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6"/>
                </a:solidFill>
              </a:rPr>
              <a:t>A valid solution to the eight queens problem</a:t>
            </a:r>
          </a:p>
        </p:txBody>
      </p:sp>
    </p:spTree>
    <p:extLst>
      <p:ext uri="{BB962C8B-B14F-4D97-AF65-F5344CB8AC3E}">
        <p14:creationId xmlns:p14="http://schemas.microsoft.com/office/powerpoint/2010/main" val="248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/>
              <a:t>We can visualise a search for a solution as a tree of nodes</a:t>
            </a:r>
          </a:p>
          <a:p>
            <a:pPr lvl="1"/>
            <a:endParaRPr lang="en-ZA" dirty="0"/>
          </a:p>
          <a:p>
            <a:pPr lvl="1"/>
            <a:r>
              <a:rPr lang="en-ZA" dirty="0"/>
              <a:t>The topmost node (the root) represents the unsolved problem</a:t>
            </a:r>
          </a:p>
          <a:p>
            <a:pPr marL="342900" lvl="1" indent="0">
              <a:buNone/>
            </a:pPr>
            <a:r>
              <a:rPr lang="en-ZA" dirty="0"/>
              <a:t>	</a:t>
            </a:r>
            <a:r>
              <a:rPr lang="en-ZA" dirty="0">
                <a:solidFill>
                  <a:srgbClr val="0070C0"/>
                </a:solidFill>
              </a:rPr>
              <a:t>In this case the topmost node is an empty chess board</a:t>
            </a:r>
          </a:p>
          <a:p>
            <a:pPr lvl="1"/>
            <a:endParaRPr lang="en-ZA" dirty="0"/>
          </a:p>
          <a:p>
            <a:pPr lvl="1"/>
            <a:r>
              <a:rPr lang="en-ZA" dirty="0"/>
              <a:t>Branches connect the root node to 2</a:t>
            </a:r>
            <a:r>
              <a:rPr lang="en-ZA" baseline="30000" dirty="0"/>
              <a:t>nd</a:t>
            </a:r>
            <a:r>
              <a:rPr lang="en-ZA" dirty="0"/>
              <a:t> level nodes representing every possible first step in solving the problem</a:t>
            </a:r>
          </a:p>
          <a:p>
            <a:pPr marL="342900" lvl="1" indent="0">
              <a:buNone/>
            </a:pPr>
            <a:r>
              <a:rPr lang="en-ZA" dirty="0"/>
              <a:t>	</a:t>
            </a:r>
            <a:r>
              <a:rPr lang="en-ZA" dirty="0">
                <a:solidFill>
                  <a:srgbClr val="0070C0"/>
                </a:solidFill>
              </a:rPr>
              <a:t>In this case the root node connects to eight 2</a:t>
            </a:r>
            <a:r>
              <a:rPr lang="en-ZA" baseline="30000" dirty="0">
                <a:solidFill>
                  <a:srgbClr val="0070C0"/>
                </a:solidFill>
              </a:rPr>
              <a:t>nd</a:t>
            </a:r>
            <a:r>
              <a:rPr lang="en-ZA" dirty="0">
                <a:solidFill>
                  <a:srgbClr val="0070C0"/>
                </a:solidFill>
              </a:rPr>
              <a:t> level nodes, 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</a:rPr>
              <a:t>	each of which represents a possible position for the first queen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/>
              <a:t>Each 2</a:t>
            </a:r>
            <a:r>
              <a:rPr lang="en-ZA" baseline="30000" dirty="0"/>
              <a:t>nd</a:t>
            </a:r>
            <a:r>
              <a:rPr lang="en-ZA" dirty="0"/>
              <a:t> level node is connected to 3</a:t>
            </a:r>
            <a:r>
              <a:rPr lang="en-ZA" baseline="30000" dirty="0"/>
              <a:t>rd</a:t>
            </a:r>
            <a:r>
              <a:rPr lang="en-ZA" dirty="0"/>
              <a:t> level nodes representing every possible second step in solving the problem</a:t>
            </a:r>
          </a:p>
          <a:p>
            <a:pPr marL="342900" lvl="1" indent="0">
              <a:buNone/>
            </a:pPr>
            <a:r>
              <a:rPr lang="en-ZA" dirty="0"/>
              <a:t>	</a:t>
            </a:r>
            <a:r>
              <a:rPr lang="en-ZA" dirty="0">
                <a:solidFill>
                  <a:srgbClr val="0070C0"/>
                </a:solidFill>
              </a:rPr>
              <a:t>In this case each 2</a:t>
            </a:r>
            <a:r>
              <a:rPr lang="en-ZA" baseline="30000" dirty="0">
                <a:solidFill>
                  <a:srgbClr val="0070C0"/>
                </a:solidFill>
              </a:rPr>
              <a:t>nd</a:t>
            </a:r>
            <a:r>
              <a:rPr lang="en-ZA" dirty="0">
                <a:solidFill>
                  <a:srgbClr val="0070C0"/>
                </a:solidFill>
              </a:rPr>
              <a:t> level node is connected to 3</a:t>
            </a:r>
            <a:r>
              <a:rPr lang="en-ZA" baseline="30000" dirty="0">
                <a:solidFill>
                  <a:srgbClr val="0070C0"/>
                </a:solidFill>
              </a:rPr>
              <a:t>rd</a:t>
            </a:r>
            <a:r>
              <a:rPr lang="en-ZA" dirty="0">
                <a:solidFill>
                  <a:srgbClr val="0070C0"/>
                </a:solidFill>
              </a:rPr>
              <a:t> level 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</a:rPr>
              <a:t>	nodes, each representing the first queen position for the 2</a:t>
            </a:r>
            <a:r>
              <a:rPr lang="en-ZA" baseline="30000" dirty="0">
                <a:solidFill>
                  <a:srgbClr val="0070C0"/>
                </a:solidFill>
              </a:rPr>
              <a:t>nd</a:t>
            </a:r>
            <a:r>
              <a:rPr lang="en-ZA" dirty="0">
                <a:solidFill>
                  <a:srgbClr val="0070C0"/>
                </a:solidFill>
              </a:rPr>
              <a:t> 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</a:rPr>
              <a:t>	level node and a possible position for the second queen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/>
              <a:t>And so on…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91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7000" y="6311717"/>
            <a:ext cx="4805280" cy="50835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6"/>
                </a:solidFill>
              </a:rPr>
              <a:t>Partial tree representing queen positions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 27"/>
          <p:cNvSpPr/>
          <p:nvPr/>
        </p:nvSpPr>
        <p:spPr>
          <a:xfrm>
            <a:off x="119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/>
          <p:cNvSpPr/>
          <p:nvPr/>
        </p:nvSpPr>
        <p:spPr>
          <a:xfrm>
            <a:off x="142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/>
          <p:cNvSpPr/>
          <p:nvPr/>
        </p:nvSpPr>
        <p:spPr>
          <a:xfrm>
            <a:off x="164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ectangle 30"/>
          <p:cNvSpPr/>
          <p:nvPr/>
        </p:nvSpPr>
        <p:spPr>
          <a:xfrm>
            <a:off x="187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/>
          <p:cNvSpPr/>
          <p:nvPr/>
        </p:nvSpPr>
        <p:spPr>
          <a:xfrm>
            <a:off x="209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ectangle 32"/>
          <p:cNvSpPr/>
          <p:nvPr/>
        </p:nvSpPr>
        <p:spPr>
          <a:xfrm>
            <a:off x="232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/>
          <p:cNvSpPr/>
          <p:nvPr/>
        </p:nvSpPr>
        <p:spPr>
          <a:xfrm>
            <a:off x="254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97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ectangle 35"/>
          <p:cNvSpPr/>
          <p:nvPr/>
        </p:nvSpPr>
        <p:spPr>
          <a:xfrm>
            <a:off x="119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Rectangle 36"/>
          <p:cNvSpPr/>
          <p:nvPr/>
        </p:nvSpPr>
        <p:spPr>
          <a:xfrm>
            <a:off x="142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ectangle 37"/>
          <p:cNvSpPr/>
          <p:nvPr/>
        </p:nvSpPr>
        <p:spPr>
          <a:xfrm>
            <a:off x="164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/>
          <p:cNvSpPr/>
          <p:nvPr/>
        </p:nvSpPr>
        <p:spPr>
          <a:xfrm>
            <a:off x="187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209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232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254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97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/>
          <p:cNvSpPr/>
          <p:nvPr/>
        </p:nvSpPr>
        <p:spPr>
          <a:xfrm>
            <a:off x="119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Rectangle 44"/>
          <p:cNvSpPr/>
          <p:nvPr/>
        </p:nvSpPr>
        <p:spPr>
          <a:xfrm>
            <a:off x="142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/>
          <p:cNvSpPr/>
          <p:nvPr/>
        </p:nvSpPr>
        <p:spPr>
          <a:xfrm>
            <a:off x="164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/>
          <p:cNvSpPr/>
          <p:nvPr/>
        </p:nvSpPr>
        <p:spPr>
          <a:xfrm>
            <a:off x="187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/>
          <p:cNvSpPr/>
          <p:nvPr/>
        </p:nvSpPr>
        <p:spPr>
          <a:xfrm>
            <a:off x="209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/>
          <p:cNvSpPr/>
          <p:nvPr/>
        </p:nvSpPr>
        <p:spPr>
          <a:xfrm>
            <a:off x="232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ectangle 49"/>
          <p:cNvSpPr/>
          <p:nvPr/>
        </p:nvSpPr>
        <p:spPr>
          <a:xfrm>
            <a:off x="254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97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119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/>
          <p:cNvSpPr/>
          <p:nvPr/>
        </p:nvSpPr>
        <p:spPr>
          <a:xfrm>
            <a:off x="142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/>
        </p:nvSpPr>
        <p:spPr>
          <a:xfrm>
            <a:off x="164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Rectangle 54"/>
          <p:cNvSpPr/>
          <p:nvPr/>
        </p:nvSpPr>
        <p:spPr>
          <a:xfrm>
            <a:off x="187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/>
          <p:cNvSpPr/>
          <p:nvPr/>
        </p:nvSpPr>
        <p:spPr>
          <a:xfrm>
            <a:off x="209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/>
          <p:cNvSpPr/>
          <p:nvPr/>
        </p:nvSpPr>
        <p:spPr>
          <a:xfrm>
            <a:off x="232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254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Rectangle 58"/>
          <p:cNvSpPr/>
          <p:nvPr/>
        </p:nvSpPr>
        <p:spPr>
          <a:xfrm>
            <a:off x="97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Rectangle 59"/>
          <p:cNvSpPr/>
          <p:nvPr/>
        </p:nvSpPr>
        <p:spPr>
          <a:xfrm>
            <a:off x="119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/>
          <p:cNvSpPr/>
          <p:nvPr/>
        </p:nvSpPr>
        <p:spPr>
          <a:xfrm>
            <a:off x="142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2" name="Rectangle 61"/>
          <p:cNvSpPr/>
          <p:nvPr/>
        </p:nvSpPr>
        <p:spPr>
          <a:xfrm>
            <a:off x="164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/>
          <p:cNvSpPr/>
          <p:nvPr/>
        </p:nvSpPr>
        <p:spPr>
          <a:xfrm>
            <a:off x="187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ectangle 63"/>
          <p:cNvSpPr/>
          <p:nvPr/>
        </p:nvSpPr>
        <p:spPr>
          <a:xfrm>
            <a:off x="209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 64"/>
          <p:cNvSpPr/>
          <p:nvPr/>
        </p:nvSpPr>
        <p:spPr>
          <a:xfrm>
            <a:off x="232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Rectangle 65"/>
          <p:cNvSpPr/>
          <p:nvPr/>
        </p:nvSpPr>
        <p:spPr>
          <a:xfrm>
            <a:off x="254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Rectangle 66"/>
          <p:cNvSpPr/>
          <p:nvPr/>
        </p:nvSpPr>
        <p:spPr>
          <a:xfrm>
            <a:off x="97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Rectangle 67"/>
          <p:cNvSpPr/>
          <p:nvPr/>
        </p:nvSpPr>
        <p:spPr>
          <a:xfrm>
            <a:off x="119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/>
          <p:cNvSpPr/>
          <p:nvPr/>
        </p:nvSpPr>
        <p:spPr>
          <a:xfrm>
            <a:off x="142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 69"/>
          <p:cNvSpPr/>
          <p:nvPr/>
        </p:nvSpPr>
        <p:spPr>
          <a:xfrm>
            <a:off x="164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Rectangle 70"/>
          <p:cNvSpPr/>
          <p:nvPr/>
        </p:nvSpPr>
        <p:spPr>
          <a:xfrm>
            <a:off x="187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Rectangle 71"/>
          <p:cNvSpPr/>
          <p:nvPr/>
        </p:nvSpPr>
        <p:spPr>
          <a:xfrm>
            <a:off x="209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Rectangle 72"/>
          <p:cNvSpPr/>
          <p:nvPr/>
        </p:nvSpPr>
        <p:spPr>
          <a:xfrm>
            <a:off x="232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ectangle 73"/>
          <p:cNvSpPr/>
          <p:nvPr/>
        </p:nvSpPr>
        <p:spPr>
          <a:xfrm>
            <a:off x="254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ectangle 74"/>
          <p:cNvSpPr/>
          <p:nvPr/>
        </p:nvSpPr>
        <p:spPr>
          <a:xfrm>
            <a:off x="97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/>
          <p:cNvSpPr/>
          <p:nvPr/>
        </p:nvSpPr>
        <p:spPr>
          <a:xfrm>
            <a:off x="119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Rectangle 76"/>
          <p:cNvSpPr/>
          <p:nvPr/>
        </p:nvSpPr>
        <p:spPr>
          <a:xfrm>
            <a:off x="142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Rectangle 77"/>
          <p:cNvSpPr/>
          <p:nvPr/>
        </p:nvSpPr>
        <p:spPr>
          <a:xfrm>
            <a:off x="164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Rectangle 78"/>
          <p:cNvSpPr/>
          <p:nvPr/>
        </p:nvSpPr>
        <p:spPr>
          <a:xfrm>
            <a:off x="187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ectangle 79"/>
          <p:cNvSpPr/>
          <p:nvPr/>
        </p:nvSpPr>
        <p:spPr>
          <a:xfrm>
            <a:off x="209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Rectangle 80"/>
          <p:cNvSpPr/>
          <p:nvPr/>
        </p:nvSpPr>
        <p:spPr>
          <a:xfrm>
            <a:off x="232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Rectangle 81"/>
          <p:cNvSpPr/>
          <p:nvPr/>
        </p:nvSpPr>
        <p:spPr>
          <a:xfrm>
            <a:off x="254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" name="Rectangle 82"/>
          <p:cNvSpPr/>
          <p:nvPr/>
        </p:nvSpPr>
        <p:spPr>
          <a:xfrm>
            <a:off x="97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ectangle 83"/>
          <p:cNvSpPr/>
          <p:nvPr/>
        </p:nvSpPr>
        <p:spPr>
          <a:xfrm>
            <a:off x="119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Rectangle 84"/>
          <p:cNvSpPr/>
          <p:nvPr/>
        </p:nvSpPr>
        <p:spPr>
          <a:xfrm>
            <a:off x="142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Rectangle 85"/>
          <p:cNvSpPr/>
          <p:nvPr/>
        </p:nvSpPr>
        <p:spPr>
          <a:xfrm>
            <a:off x="164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" name="Rectangle 86"/>
          <p:cNvSpPr/>
          <p:nvPr/>
        </p:nvSpPr>
        <p:spPr>
          <a:xfrm>
            <a:off x="187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Rectangle 87"/>
          <p:cNvSpPr/>
          <p:nvPr/>
        </p:nvSpPr>
        <p:spPr>
          <a:xfrm>
            <a:off x="209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Rectangle 88"/>
          <p:cNvSpPr/>
          <p:nvPr/>
        </p:nvSpPr>
        <p:spPr>
          <a:xfrm>
            <a:off x="232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Rectangle 89"/>
          <p:cNvSpPr/>
          <p:nvPr/>
        </p:nvSpPr>
        <p:spPr>
          <a:xfrm>
            <a:off x="254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Rectangle 90"/>
          <p:cNvSpPr/>
          <p:nvPr/>
        </p:nvSpPr>
        <p:spPr>
          <a:xfrm>
            <a:off x="371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94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" name="Rectangle 92"/>
          <p:cNvSpPr/>
          <p:nvPr/>
        </p:nvSpPr>
        <p:spPr>
          <a:xfrm>
            <a:off x="416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Rectangle 93"/>
          <p:cNvSpPr/>
          <p:nvPr/>
        </p:nvSpPr>
        <p:spPr>
          <a:xfrm>
            <a:off x="439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" name="Rectangle 94"/>
          <p:cNvSpPr/>
          <p:nvPr/>
        </p:nvSpPr>
        <p:spPr>
          <a:xfrm>
            <a:off x="461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" name="Rectangle 95"/>
          <p:cNvSpPr/>
          <p:nvPr/>
        </p:nvSpPr>
        <p:spPr>
          <a:xfrm>
            <a:off x="484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" name="Rectangle 96"/>
          <p:cNvSpPr/>
          <p:nvPr/>
        </p:nvSpPr>
        <p:spPr>
          <a:xfrm>
            <a:off x="506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ectangle 97"/>
          <p:cNvSpPr/>
          <p:nvPr/>
        </p:nvSpPr>
        <p:spPr>
          <a:xfrm>
            <a:off x="529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ectangle 98"/>
          <p:cNvSpPr/>
          <p:nvPr/>
        </p:nvSpPr>
        <p:spPr>
          <a:xfrm>
            <a:off x="371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Rectangle 99"/>
          <p:cNvSpPr/>
          <p:nvPr/>
        </p:nvSpPr>
        <p:spPr>
          <a:xfrm>
            <a:off x="394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1" name="Rectangle 100"/>
          <p:cNvSpPr/>
          <p:nvPr/>
        </p:nvSpPr>
        <p:spPr>
          <a:xfrm>
            <a:off x="416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Rectangle 101"/>
          <p:cNvSpPr/>
          <p:nvPr/>
        </p:nvSpPr>
        <p:spPr>
          <a:xfrm>
            <a:off x="439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Rectangle 102"/>
          <p:cNvSpPr/>
          <p:nvPr/>
        </p:nvSpPr>
        <p:spPr>
          <a:xfrm>
            <a:off x="461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Rectangle 103"/>
          <p:cNvSpPr/>
          <p:nvPr/>
        </p:nvSpPr>
        <p:spPr>
          <a:xfrm>
            <a:off x="484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Rectangle 104"/>
          <p:cNvSpPr/>
          <p:nvPr/>
        </p:nvSpPr>
        <p:spPr>
          <a:xfrm>
            <a:off x="506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Rectangle 105"/>
          <p:cNvSpPr/>
          <p:nvPr/>
        </p:nvSpPr>
        <p:spPr>
          <a:xfrm>
            <a:off x="529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Rectangle 106"/>
          <p:cNvSpPr/>
          <p:nvPr/>
        </p:nvSpPr>
        <p:spPr>
          <a:xfrm>
            <a:off x="371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Rectangle 107"/>
          <p:cNvSpPr/>
          <p:nvPr/>
        </p:nvSpPr>
        <p:spPr>
          <a:xfrm>
            <a:off x="394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9" name="Rectangle 108"/>
          <p:cNvSpPr/>
          <p:nvPr/>
        </p:nvSpPr>
        <p:spPr>
          <a:xfrm>
            <a:off x="416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0" name="Rectangle 109"/>
          <p:cNvSpPr/>
          <p:nvPr/>
        </p:nvSpPr>
        <p:spPr>
          <a:xfrm>
            <a:off x="439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1" name="Rectangle 110"/>
          <p:cNvSpPr/>
          <p:nvPr/>
        </p:nvSpPr>
        <p:spPr>
          <a:xfrm>
            <a:off x="461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2" name="Rectangle 111"/>
          <p:cNvSpPr/>
          <p:nvPr/>
        </p:nvSpPr>
        <p:spPr>
          <a:xfrm>
            <a:off x="484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3" name="Rectangle 112"/>
          <p:cNvSpPr/>
          <p:nvPr/>
        </p:nvSpPr>
        <p:spPr>
          <a:xfrm>
            <a:off x="506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4" name="Rectangle 113"/>
          <p:cNvSpPr/>
          <p:nvPr/>
        </p:nvSpPr>
        <p:spPr>
          <a:xfrm>
            <a:off x="529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/>
          <p:cNvSpPr/>
          <p:nvPr/>
        </p:nvSpPr>
        <p:spPr>
          <a:xfrm>
            <a:off x="371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6" name="Rectangle 115"/>
          <p:cNvSpPr/>
          <p:nvPr/>
        </p:nvSpPr>
        <p:spPr>
          <a:xfrm>
            <a:off x="394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Rectangle 116"/>
          <p:cNvSpPr/>
          <p:nvPr/>
        </p:nvSpPr>
        <p:spPr>
          <a:xfrm>
            <a:off x="416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Rectangle 117"/>
          <p:cNvSpPr/>
          <p:nvPr/>
        </p:nvSpPr>
        <p:spPr>
          <a:xfrm>
            <a:off x="439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9" name="Rectangle 118"/>
          <p:cNvSpPr/>
          <p:nvPr/>
        </p:nvSpPr>
        <p:spPr>
          <a:xfrm>
            <a:off x="461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0" name="Rectangle 119"/>
          <p:cNvSpPr/>
          <p:nvPr/>
        </p:nvSpPr>
        <p:spPr>
          <a:xfrm>
            <a:off x="484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1" name="Rectangle 120"/>
          <p:cNvSpPr/>
          <p:nvPr/>
        </p:nvSpPr>
        <p:spPr>
          <a:xfrm>
            <a:off x="506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Rectangle 121"/>
          <p:cNvSpPr/>
          <p:nvPr/>
        </p:nvSpPr>
        <p:spPr>
          <a:xfrm>
            <a:off x="529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3" name="Rectangle 122"/>
          <p:cNvSpPr/>
          <p:nvPr/>
        </p:nvSpPr>
        <p:spPr>
          <a:xfrm>
            <a:off x="371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4" name="Rectangle 123"/>
          <p:cNvSpPr/>
          <p:nvPr/>
        </p:nvSpPr>
        <p:spPr>
          <a:xfrm>
            <a:off x="394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5" name="Rectangle 124"/>
          <p:cNvSpPr/>
          <p:nvPr/>
        </p:nvSpPr>
        <p:spPr>
          <a:xfrm>
            <a:off x="416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6" name="Rectangle 125"/>
          <p:cNvSpPr/>
          <p:nvPr/>
        </p:nvSpPr>
        <p:spPr>
          <a:xfrm>
            <a:off x="439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7" name="Rectangle 126"/>
          <p:cNvSpPr/>
          <p:nvPr/>
        </p:nvSpPr>
        <p:spPr>
          <a:xfrm>
            <a:off x="461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8" name="Rectangle 127"/>
          <p:cNvSpPr/>
          <p:nvPr/>
        </p:nvSpPr>
        <p:spPr>
          <a:xfrm>
            <a:off x="484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9" name="Rectangle 128"/>
          <p:cNvSpPr/>
          <p:nvPr/>
        </p:nvSpPr>
        <p:spPr>
          <a:xfrm>
            <a:off x="506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0" name="Rectangle 129"/>
          <p:cNvSpPr/>
          <p:nvPr/>
        </p:nvSpPr>
        <p:spPr>
          <a:xfrm>
            <a:off x="529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1" name="Rectangle 130"/>
          <p:cNvSpPr/>
          <p:nvPr/>
        </p:nvSpPr>
        <p:spPr>
          <a:xfrm>
            <a:off x="371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2" name="Rectangle 131"/>
          <p:cNvSpPr/>
          <p:nvPr/>
        </p:nvSpPr>
        <p:spPr>
          <a:xfrm>
            <a:off x="394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3" name="Rectangle 132"/>
          <p:cNvSpPr/>
          <p:nvPr/>
        </p:nvSpPr>
        <p:spPr>
          <a:xfrm>
            <a:off x="416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4" name="Rectangle 133"/>
          <p:cNvSpPr/>
          <p:nvPr/>
        </p:nvSpPr>
        <p:spPr>
          <a:xfrm>
            <a:off x="439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5" name="Rectangle 134"/>
          <p:cNvSpPr/>
          <p:nvPr/>
        </p:nvSpPr>
        <p:spPr>
          <a:xfrm>
            <a:off x="461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6" name="Rectangle 135"/>
          <p:cNvSpPr/>
          <p:nvPr/>
        </p:nvSpPr>
        <p:spPr>
          <a:xfrm>
            <a:off x="484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7" name="Rectangle 136"/>
          <p:cNvSpPr/>
          <p:nvPr/>
        </p:nvSpPr>
        <p:spPr>
          <a:xfrm>
            <a:off x="506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Rectangle 137"/>
          <p:cNvSpPr/>
          <p:nvPr/>
        </p:nvSpPr>
        <p:spPr>
          <a:xfrm>
            <a:off x="529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Rectangle 138"/>
          <p:cNvSpPr/>
          <p:nvPr/>
        </p:nvSpPr>
        <p:spPr>
          <a:xfrm>
            <a:off x="371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0" name="Rectangle 139"/>
          <p:cNvSpPr/>
          <p:nvPr/>
        </p:nvSpPr>
        <p:spPr>
          <a:xfrm>
            <a:off x="394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1" name="Rectangle 140"/>
          <p:cNvSpPr/>
          <p:nvPr/>
        </p:nvSpPr>
        <p:spPr>
          <a:xfrm>
            <a:off x="416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2" name="Rectangle 141"/>
          <p:cNvSpPr/>
          <p:nvPr/>
        </p:nvSpPr>
        <p:spPr>
          <a:xfrm>
            <a:off x="439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3" name="Rectangle 142"/>
          <p:cNvSpPr/>
          <p:nvPr/>
        </p:nvSpPr>
        <p:spPr>
          <a:xfrm>
            <a:off x="461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4" name="Rectangle 143"/>
          <p:cNvSpPr/>
          <p:nvPr/>
        </p:nvSpPr>
        <p:spPr>
          <a:xfrm>
            <a:off x="484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5" name="Rectangle 144"/>
          <p:cNvSpPr/>
          <p:nvPr/>
        </p:nvSpPr>
        <p:spPr>
          <a:xfrm>
            <a:off x="506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6" name="Rectangle 145"/>
          <p:cNvSpPr/>
          <p:nvPr/>
        </p:nvSpPr>
        <p:spPr>
          <a:xfrm>
            <a:off x="529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7" name="Rectangle 146"/>
          <p:cNvSpPr/>
          <p:nvPr/>
        </p:nvSpPr>
        <p:spPr>
          <a:xfrm>
            <a:off x="371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8" name="Rectangle 147"/>
          <p:cNvSpPr/>
          <p:nvPr/>
        </p:nvSpPr>
        <p:spPr>
          <a:xfrm>
            <a:off x="394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/>
          <p:cNvSpPr/>
          <p:nvPr/>
        </p:nvSpPr>
        <p:spPr>
          <a:xfrm>
            <a:off x="416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/>
          <p:cNvSpPr/>
          <p:nvPr/>
        </p:nvSpPr>
        <p:spPr>
          <a:xfrm>
            <a:off x="439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Rectangle 150"/>
          <p:cNvSpPr/>
          <p:nvPr/>
        </p:nvSpPr>
        <p:spPr>
          <a:xfrm>
            <a:off x="461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Rectangle 151"/>
          <p:cNvSpPr/>
          <p:nvPr/>
        </p:nvSpPr>
        <p:spPr>
          <a:xfrm>
            <a:off x="484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3" name="Rectangle 152"/>
          <p:cNvSpPr/>
          <p:nvPr/>
        </p:nvSpPr>
        <p:spPr>
          <a:xfrm>
            <a:off x="506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4" name="Rectangle 153"/>
          <p:cNvSpPr/>
          <p:nvPr/>
        </p:nvSpPr>
        <p:spPr>
          <a:xfrm>
            <a:off x="529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5" name="Rectangle 154"/>
          <p:cNvSpPr/>
          <p:nvPr/>
        </p:nvSpPr>
        <p:spPr>
          <a:xfrm>
            <a:off x="3717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6" name="Rectangle 155"/>
          <p:cNvSpPr/>
          <p:nvPr/>
        </p:nvSpPr>
        <p:spPr>
          <a:xfrm>
            <a:off x="3942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7" name="Rectangle 156"/>
          <p:cNvSpPr/>
          <p:nvPr/>
        </p:nvSpPr>
        <p:spPr>
          <a:xfrm>
            <a:off x="4167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8" name="Rectangle 157"/>
          <p:cNvSpPr/>
          <p:nvPr/>
        </p:nvSpPr>
        <p:spPr>
          <a:xfrm>
            <a:off x="4392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9" name="Rectangle 158"/>
          <p:cNvSpPr/>
          <p:nvPr/>
        </p:nvSpPr>
        <p:spPr>
          <a:xfrm>
            <a:off x="4617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0" name="Rectangle 159"/>
          <p:cNvSpPr/>
          <p:nvPr/>
        </p:nvSpPr>
        <p:spPr>
          <a:xfrm>
            <a:off x="4842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1" name="Rectangle 160"/>
          <p:cNvSpPr/>
          <p:nvPr/>
        </p:nvSpPr>
        <p:spPr>
          <a:xfrm>
            <a:off x="5067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2" name="Rectangle 161"/>
          <p:cNvSpPr/>
          <p:nvPr/>
        </p:nvSpPr>
        <p:spPr>
          <a:xfrm>
            <a:off x="5292000" y="38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3" name="Rectangle 162"/>
          <p:cNvSpPr/>
          <p:nvPr/>
        </p:nvSpPr>
        <p:spPr>
          <a:xfrm>
            <a:off x="3717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942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5" name="Rectangle 164"/>
          <p:cNvSpPr/>
          <p:nvPr/>
        </p:nvSpPr>
        <p:spPr>
          <a:xfrm>
            <a:off x="4167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Rectangle 165"/>
          <p:cNvSpPr/>
          <p:nvPr/>
        </p:nvSpPr>
        <p:spPr>
          <a:xfrm>
            <a:off x="4392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Rectangle 166"/>
          <p:cNvSpPr/>
          <p:nvPr/>
        </p:nvSpPr>
        <p:spPr>
          <a:xfrm>
            <a:off x="4617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8" name="Rectangle 167"/>
          <p:cNvSpPr/>
          <p:nvPr/>
        </p:nvSpPr>
        <p:spPr>
          <a:xfrm>
            <a:off x="4842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9" name="Rectangle 168"/>
          <p:cNvSpPr/>
          <p:nvPr/>
        </p:nvSpPr>
        <p:spPr>
          <a:xfrm>
            <a:off x="5067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0" name="Rectangle 169"/>
          <p:cNvSpPr/>
          <p:nvPr/>
        </p:nvSpPr>
        <p:spPr>
          <a:xfrm>
            <a:off x="5292000" y="40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1" name="Rectangle 170"/>
          <p:cNvSpPr/>
          <p:nvPr/>
        </p:nvSpPr>
        <p:spPr>
          <a:xfrm>
            <a:off x="3717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2" name="Rectangle 171"/>
          <p:cNvSpPr/>
          <p:nvPr/>
        </p:nvSpPr>
        <p:spPr>
          <a:xfrm>
            <a:off x="3942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3" name="Rectangle 172"/>
          <p:cNvSpPr/>
          <p:nvPr/>
        </p:nvSpPr>
        <p:spPr>
          <a:xfrm>
            <a:off x="4167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4" name="Rectangle 173"/>
          <p:cNvSpPr/>
          <p:nvPr/>
        </p:nvSpPr>
        <p:spPr>
          <a:xfrm>
            <a:off x="4392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5" name="Rectangle 174"/>
          <p:cNvSpPr/>
          <p:nvPr/>
        </p:nvSpPr>
        <p:spPr>
          <a:xfrm>
            <a:off x="4617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6" name="Rectangle 175"/>
          <p:cNvSpPr/>
          <p:nvPr/>
        </p:nvSpPr>
        <p:spPr>
          <a:xfrm>
            <a:off x="4842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7" name="Rectangle 176"/>
          <p:cNvSpPr/>
          <p:nvPr/>
        </p:nvSpPr>
        <p:spPr>
          <a:xfrm>
            <a:off x="5067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8" name="Rectangle 177"/>
          <p:cNvSpPr/>
          <p:nvPr/>
        </p:nvSpPr>
        <p:spPr>
          <a:xfrm>
            <a:off x="5292000" y="42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9" name="Rectangle 178"/>
          <p:cNvSpPr/>
          <p:nvPr/>
        </p:nvSpPr>
        <p:spPr>
          <a:xfrm>
            <a:off x="371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0" name="Rectangle 179"/>
          <p:cNvSpPr/>
          <p:nvPr/>
        </p:nvSpPr>
        <p:spPr>
          <a:xfrm>
            <a:off x="394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1" name="Rectangle 180"/>
          <p:cNvSpPr/>
          <p:nvPr/>
        </p:nvSpPr>
        <p:spPr>
          <a:xfrm>
            <a:off x="416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2" name="Rectangle 181"/>
          <p:cNvSpPr/>
          <p:nvPr/>
        </p:nvSpPr>
        <p:spPr>
          <a:xfrm>
            <a:off x="439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3" name="Rectangle 182"/>
          <p:cNvSpPr/>
          <p:nvPr/>
        </p:nvSpPr>
        <p:spPr>
          <a:xfrm>
            <a:off x="461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4" name="Rectangle 183"/>
          <p:cNvSpPr/>
          <p:nvPr/>
        </p:nvSpPr>
        <p:spPr>
          <a:xfrm>
            <a:off x="484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5" name="Rectangle 184"/>
          <p:cNvSpPr/>
          <p:nvPr/>
        </p:nvSpPr>
        <p:spPr>
          <a:xfrm>
            <a:off x="506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6" name="Rectangle 185"/>
          <p:cNvSpPr/>
          <p:nvPr/>
        </p:nvSpPr>
        <p:spPr>
          <a:xfrm>
            <a:off x="529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7" name="Rectangle 186"/>
          <p:cNvSpPr/>
          <p:nvPr/>
        </p:nvSpPr>
        <p:spPr>
          <a:xfrm>
            <a:off x="371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8" name="Rectangle 187"/>
          <p:cNvSpPr/>
          <p:nvPr/>
        </p:nvSpPr>
        <p:spPr>
          <a:xfrm>
            <a:off x="394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9" name="Rectangle 188"/>
          <p:cNvSpPr/>
          <p:nvPr/>
        </p:nvSpPr>
        <p:spPr>
          <a:xfrm>
            <a:off x="416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0" name="Rectangle 189"/>
          <p:cNvSpPr/>
          <p:nvPr/>
        </p:nvSpPr>
        <p:spPr>
          <a:xfrm>
            <a:off x="439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1" name="Rectangle 190"/>
          <p:cNvSpPr/>
          <p:nvPr/>
        </p:nvSpPr>
        <p:spPr>
          <a:xfrm>
            <a:off x="461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2" name="Rectangle 191"/>
          <p:cNvSpPr/>
          <p:nvPr/>
        </p:nvSpPr>
        <p:spPr>
          <a:xfrm>
            <a:off x="484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3" name="Rectangle 192"/>
          <p:cNvSpPr/>
          <p:nvPr/>
        </p:nvSpPr>
        <p:spPr>
          <a:xfrm>
            <a:off x="506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4" name="Rectangle 193"/>
          <p:cNvSpPr/>
          <p:nvPr/>
        </p:nvSpPr>
        <p:spPr>
          <a:xfrm>
            <a:off x="529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5" name="Rectangle 194"/>
          <p:cNvSpPr/>
          <p:nvPr/>
        </p:nvSpPr>
        <p:spPr>
          <a:xfrm>
            <a:off x="371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6" name="Rectangle 195"/>
          <p:cNvSpPr/>
          <p:nvPr/>
        </p:nvSpPr>
        <p:spPr>
          <a:xfrm>
            <a:off x="394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7" name="Rectangle 196"/>
          <p:cNvSpPr/>
          <p:nvPr/>
        </p:nvSpPr>
        <p:spPr>
          <a:xfrm>
            <a:off x="416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8" name="Rectangle 197"/>
          <p:cNvSpPr/>
          <p:nvPr/>
        </p:nvSpPr>
        <p:spPr>
          <a:xfrm>
            <a:off x="439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9" name="Rectangle 198"/>
          <p:cNvSpPr/>
          <p:nvPr/>
        </p:nvSpPr>
        <p:spPr>
          <a:xfrm>
            <a:off x="461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0" name="Rectangle 199"/>
          <p:cNvSpPr/>
          <p:nvPr/>
        </p:nvSpPr>
        <p:spPr>
          <a:xfrm>
            <a:off x="484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1" name="Rectangle 200"/>
          <p:cNvSpPr/>
          <p:nvPr/>
        </p:nvSpPr>
        <p:spPr>
          <a:xfrm>
            <a:off x="506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2" name="Rectangle 201"/>
          <p:cNvSpPr/>
          <p:nvPr/>
        </p:nvSpPr>
        <p:spPr>
          <a:xfrm>
            <a:off x="529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3" name="Rectangle 202"/>
          <p:cNvSpPr/>
          <p:nvPr/>
        </p:nvSpPr>
        <p:spPr>
          <a:xfrm>
            <a:off x="371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4" name="Rectangle 203"/>
          <p:cNvSpPr/>
          <p:nvPr/>
        </p:nvSpPr>
        <p:spPr>
          <a:xfrm>
            <a:off x="394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5" name="Rectangle 204"/>
          <p:cNvSpPr/>
          <p:nvPr/>
        </p:nvSpPr>
        <p:spPr>
          <a:xfrm>
            <a:off x="416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6" name="Rectangle 205"/>
          <p:cNvSpPr/>
          <p:nvPr/>
        </p:nvSpPr>
        <p:spPr>
          <a:xfrm>
            <a:off x="439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7" name="Rectangle 206"/>
          <p:cNvSpPr/>
          <p:nvPr/>
        </p:nvSpPr>
        <p:spPr>
          <a:xfrm>
            <a:off x="461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8" name="Rectangle 207"/>
          <p:cNvSpPr/>
          <p:nvPr/>
        </p:nvSpPr>
        <p:spPr>
          <a:xfrm>
            <a:off x="484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9" name="Rectangle 208"/>
          <p:cNvSpPr/>
          <p:nvPr/>
        </p:nvSpPr>
        <p:spPr>
          <a:xfrm>
            <a:off x="506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0" name="Rectangle 209"/>
          <p:cNvSpPr/>
          <p:nvPr/>
        </p:nvSpPr>
        <p:spPr>
          <a:xfrm>
            <a:off x="529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1" name="Rectangle 210"/>
          <p:cNvSpPr/>
          <p:nvPr/>
        </p:nvSpPr>
        <p:spPr>
          <a:xfrm>
            <a:off x="371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2" name="Rectangle 211"/>
          <p:cNvSpPr/>
          <p:nvPr/>
        </p:nvSpPr>
        <p:spPr>
          <a:xfrm>
            <a:off x="394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3" name="Rectangle 212"/>
          <p:cNvSpPr/>
          <p:nvPr/>
        </p:nvSpPr>
        <p:spPr>
          <a:xfrm>
            <a:off x="416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4" name="Rectangle 213"/>
          <p:cNvSpPr/>
          <p:nvPr/>
        </p:nvSpPr>
        <p:spPr>
          <a:xfrm>
            <a:off x="439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5" name="Rectangle 214"/>
          <p:cNvSpPr/>
          <p:nvPr/>
        </p:nvSpPr>
        <p:spPr>
          <a:xfrm>
            <a:off x="461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6" name="Rectangle 215"/>
          <p:cNvSpPr/>
          <p:nvPr/>
        </p:nvSpPr>
        <p:spPr>
          <a:xfrm>
            <a:off x="484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7" name="Rectangle 216"/>
          <p:cNvSpPr/>
          <p:nvPr/>
        </p:nvSpPr>
        <p:spPr>
          <a:xfrm>
            <a:off x="506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8" name="Rectangle 217"/>
          <p:cNvSpPr/>
          <p:nvPr/>
        </p:nvSpPr>
        <p:spPr>
          <a:xfrm>
            <a:off x="529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9" name="Rectangle 218"/>
          <p:cNvSpPr/>
          <p:nvPr/>
        </p:nvSpPr>
        <p:spPr>
          <a:xfrm>
            <a:off x="6597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6822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1" name="Rectangle 220"/>
          <p:cNvSpPr/>
          <p:nvPr/>
        </p:nvSpPr>
        <p:spPr>
          <a:xfrm>
            <a:off x="7047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2" name="Rectangle 221"/>
          <p:cNvSpPr/>
          <p:nvPr/>
        </p:nvSpPr>
        <p:spPr>
          <a:xfrm>
            <a:off x="7272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3" name="Rectangle 222"/>
          <p:cNvSpPr/>
          <p:nvPr/>
        </p:nvSpPr>
        <p:spPr>
          <a:xfrm>
            <a:off x="7497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4" name="Rectangle 223"/>
          <p:cNvSpPr/>
          <p:nvPr/>
        </p:nvSpPr>
        <p:spPr>
          <a:xfrm>
            <a:off x="7722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5" name="Rectangle 224"/>
          <p:cNvSpPr/>
          <p:nvPr/>
        </p:nvSpPr>
        <p:spPr>
          <a:xfrm>
            <a:off x="7947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6" name="Rectangle 225"/>
          <p:cNvSpPr/>
          <p:nvPr/>
        </p:nvSpPr>
        <p:spPr>
          <a:xfrm>
            <a:off x="8172000" y="5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7" name="Rectangle 226"/>
          <p:cNvSpPr/>
          <p:nvPr/>
        </p:nvSpPr>
        <p:spPr>
          <a:xfrm>
            <a:off x="6597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8" name="Rectangle 227"/>
          <p:cNvSpPr/>
          <p:nvPr/>
        </p:nvSpPr>
        <p:spPr>
          <a:xfrm>
            <a:off x="6822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9" name="Rectangle 228"/>
          <p:cNvSpPr/>
          <p:nvPr/>
        </p:nvSpPr>
        <p:spPr>
          <a:xfrm>
            <a:off x="7047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0" name="Rectangle 229"/>
          <p:cNvSpPr/>
          <p:nvPr/>
        </p:nvSpPr>
        <p:spPr>
          <a:xfrm>
            <a:off x="7272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1" name="Rectangle 230"/>
          <p:cNvSpPr/>
          <p:nvPr/>
        </p:nvSpPr>
        <p:spPr>
          <a:xfrm>
            <a:off x="7497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2" name="Rectangle 231"/>
          <p:cNvSpPr/>
          <p:nvPr/>
        </p:nvSpPr>
        <p:spPr>
          <a:xfrm>
            <a:off x="7722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3" name="Rectangle 232"/>
          <p:cNvSpPr/>
          <p:nvPr/>
        </p:nvSpPr>
        <p:spPr>
          <a:xfrm>
            <a:off x="7947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4" name="Rectangle 233"/>
          <p:cNvSpPr/>
          <p:nvPr/>
        </p:nvSpPr>
        <p:spPr>
          <a:xfrm>
            <a:off x="8172000" y="7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5" name="Rectangle 234"/>
          <p:cNvSpPr/>
          <p:nvPr/>
        </p:nvSpPr>
        <p:spPr>
          <a:xfrm>
            <a:off x="6597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6" name="Rectangle 235"/>
          <p:cNvSpPr/>
          <p:nvPr/>
        </p:nvSpPr>
        <p:spPr>
          <a:xfrm>
            <a:off x="6822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7047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8" name="Rectangle 237"/>
          <p:cNvSpPr/>
          <p:nvPr/>
        </p:nvSpPr>
        <p:spPr>
          <a:xfrm>
            <a:off x="7272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9" name="Rectangle 238"/>
          <p:cNvSpPr/>
          <p:nvPr/>
        </p:nvSpPr>
        <p:spPr>
          <a:xfrm>
            <a:off x="7497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0" name="Rectangle 239"/>
          <p:cNvSpPr/>
          <p:nvPr/>
        </p:nvSpPr>
        <p:spPr>
          <a:xfrm>
            <a:off x="7722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1" name="Rectangle 240"/>
          <p:cNvSpPr/>
          <p:nvPr/>
        </p:nvSpPr>
        <p:spPr>
          <a:xfrm>
            <a:off x="7947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2" name="Rectangle 241"/>
          <p:cNvSpPr/>
          <p:nvPr/>
        </p:nvSpPr>
        <p:spPr>
          <a:xfrm>
            <a:off x="8172000" y="9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3" name="Rectangle 242"/>
          <p:cNvSpPr/>
          <p:nvPr/>
        </p:nvSpPr>
        <p:spPr>
          <a:xfrm>
            <a:off x="6597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4" name="Rectangle 243"/>
          <p:cNvSpPr/>
          <p:nvPr/>
        </p:nvSpPr>
        <p:spPr>
          <a:xfrm>
            <a:off x="6822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5" name="Rectangle 244"/>
          <p:cNvSpPr/>
          <p:nvPr/>
        </p:nvSpPr>
        <p:spPr>
          <a:xfrm>
            <a:off x="7047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6" name="Rectangle 245"/>
          <p:cNvSpPr/>
          <p:nvPr/>
        </p:nvSpPr>
        <p:spPr>
          <a:xfrm>
            <a:off x="7272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7" name="Rectangle 246"/>
          <p:cNvSpPr/>
          <p:nvPr/>
        </p:nvSpPr>
        <p:spPr>
          <a:xfrm>
            <a:off x="7497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8" name="Rectangle 247"/>
          <p:cNvSpPr/>
          <p:nvPr/>
        </p:nvSpPr>
        <p:spPr>
          <a:xfrm>
            <a:off x="7722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9" name="Rectangle 248"/>
          <p:cNvSpPr/>
          <p:nvPr/>
        </p:nvSpPr>
        <p:spPr>
          <a:xfrm>
            <a:off x="7947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0" name="Rectangle 249"/>
          <p:cNvSpPr/>
          <p:nvPr/>
        </p:nvSpPr>
        <p:spPr>
          <a:xfrm>
            <a:off x="8172000" y="12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1" name="Rectangle 250"/>
          <p:cNvSpPr/>
          <p:nvPr/>
        </p:nvSpPr>
        <p:spPr>
          <a:xfrm>
            <a:off x="6597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2" name="Rectangle 251"/>
          <p:cNvSpPr/>
          <p:nvPr/>
        </p:nvSpPr>
        <p:spPr>
          <a:xfrm>
            <a:off x="6822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3" name="Rectangle 252"/>
          <p:cNvSpPr/>
          <p:nvPr/>
        </p:nvSpPr>
        <p:spPr>
          <a:xfrm>
            <a:off x="7047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4" name="Rectangle 253"/>
          <p:cNvSpPr/>
          <p:nvPr/>
        </p:nvSpPr>
        <p:spPr>
          <a:xfrm>
            <a:off x="7272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5" name="Rectangle 254"/>
          <p:cNvSpPr/>
          <p:nvPr/>
        </p:nvSpPr>
        <p:spPr>
          <a:xfrm>
            <a:off x="7497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6" name="Rectangle 255"/>
          <p:cNvSpPr/>
          <p:nvPr/>
        </p:nvSpPr>
        <p:spPr>
          <a:xfrm>
            <a:off x="7722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7" name="Rectangle 256"/>
          <p:cNvSpPr/>
          <p:nvPr/>
        </p:nvSpPr>
        <p:spPr>
          <a:xfrm>
            <a:off x="7947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8" name="Rectangle 257"/>
          <p:cNvSpPr/>
          <p:nvPr/>
        </p:nvSpPr>
        <p:spPr>
          <a:xfrm>
            <a:off x="8172000" y="14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9" name="Rectangle 258"/>
          <p:cNvSpPr/>
          <p:nvPr/>
        </p:nvSpPr>
        <p:spPr>
          <a:xfrm>
            <a:off x="6597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0" name="Rectangle 259"/>
          <p:cNvSpPr/>
          <p:nvPr/>
        </p:nvSpPr>
        <p:spPr>
          <a:xfrm>
            <a:off x="6822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1" name="Rectangle 260"/>
          <p:cNvSpPr/>
          <p:nvPr/>
        </p:nvSpPr>
        <p:spPr>
          <a:xfrm>
            <a:off x="7047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2" name="Rectangle 261"/>
          <p:cNvSpPr/>
          <p:nvPr/>
        </p:nvSpPr>
        <p:spPr>
          <a:xfrm>
            <a:off x="7272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3" name="Rectangle 262"/>
          <p:cNvSpPr/>
          <p:nvPr/>
        </p:nvSpPr>
        <p:spPr>
          <a:xfrm>
            <a:off x="7497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4" name="Rectangle 263"/>
          <p:cNvSpPr/>
          <p:nvPr/>
        </p:nvSpPr>
        <p:spPr>
          <a:xfrm>
            <a:off x="7722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5" name="Rectangle 264"/>
          <p:cNvSpPr/>
          <p:nvPr/>
        </p:nvSpPr>
        <p:spPr>
          <a:xfrm>
            <a:off x="7947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6" name="Rectangle 265"/>
          <p:cNvSpPr/>
          <p:nvPr/>
        </p:nvSpPr>
        <p:spPr>
          <a:xfrm>
            <a:off x="8172000" y="16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7" name="Rectangle 266"/>
          <p:cNvSpPr/>
          <p:nvPr/>
        </p:nvSpPr>
        <p:spPr>
          <a:xfrm>
            <a:off x="6597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8" name="Rectangle 267"/>
          <p:cNvSpPr/>
          <p:nvPr/>
        </p:nvSpPr>
        <p:spPr>
          <a:xfrm>
            <a:off x="6822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9" name="Rectangle 268"/>
          <p:cNvSpPr/>
          <p:nvPr/>
        </p:nvSpPr>
        <p:spPr>
          <a:xfrm>
            <a:off x="7047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0" name="Rectangle 269"/>
          <p:cNvSpPr/>
          <p:nvPr/>
        </p:nvSpPr>
        <p:spPr>
          <a:xfrm>
            <a:off x="7272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1" name="Rectangle 270"/>
          <p:cNvSpPr/>
          <p:nvPr/>
        </p:nvSpPr>
        <p:spPr>
          <a:xfrm>
            <a:off x="7497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2" name="Rectangle 271"/>
          <p:cNvSpPr/>
          <p:nvPr/>
        </p:nvSpPr>
        <p:spPr>
          <a:xfrm>
            <a:off x="7722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3" name="Rectangle 272"/>
          <p:cNvSpPr/>
          <p:nvPr/>
        </p:nvSpPr>
        <p:spPr>
          <a:xfrm>
            <a:off x="7947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4" name="Rectangle 273"/>
          <p:cNvSpPr/>
          <p:nvPr/>
        </p:nvSpPr>
        <p:spPr>
          <a:xfrm>
            <a:off x="8172000" y="18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5" name="Rectangle 274"/>
          <p:cNvSpPr/>
          <p:nvPr/>
        </p:nvSpPr>
        <p:spPr>
          <a:xfrm>
            <a:off x="6597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6" name="Rectangle 275"/>
          <p:cNvSpPr/>
          <p:nvPr/>
        </p:nvSpPr>
        <p:spPr>
          <a:xfrm>
            <a:off x="6822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Rectangle 276"/>
          <p:cNvSpPr/>
          <p:nvPr/>
        </p:nvSpPr>
        <p:spPr>
          <a:xfrm>
            <a:off x="7047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8" name="Rectangle 277"/>
          <p:cNvSpPr/>
          <p:nvPr/>
        </p:nvSpPr>
        <p:spPr>
          <a:xfrm>
            <a:off x="7272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9" name="Rectangle 278"/>
          <p:cNvSpPr/>
          <p:nvPr/>
        </p:nvSpPr>
        <p:spPr>
          <a:xfrm>
            <a:off x="7497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Rectangle 279"/>
          <p:cNvSpPr/>
          <p:nvPr/>
        </p:nvSpPr>
        <p:spPr>
          <a:xfrm>
            <a:off x="7722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1" name="Rectangle 280"/>
          <p:cNvSpPr/>
          <p:nvPr/>
        </p:nvSpPr>
        <p:spPr>
          <a:xfrm>
            <a:off x="7947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2" name="Rectangle 281"/>
          <p:cNvSpPr/>
          <p:nvPr/>
        </p:nvSpPr>
        <p:spPr>
          <a:xfrm>
            <a:off x="8172000" y="21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5" name="Rectangle 284"/>
          <p:cNvSpPr/>
          <p:nvPr/>
        </p:nvSpPr>
        <p:spPr>
          <a:xfrm>
            <a:off x="6597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6822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7" name="Rectangle 286"/>
          <p:cNvSpPr/>
          <p:nvPr/>
        </p:nvSpPr>
        <p:spPr>
          <a:xfrm>
            <a:off x="7047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8" name="Rectangle 287"/>
          <p:cNvSpPr/>
          <p:nvPr/>
        </p:nvSpPr>
        <p:spPr>
          <a:xfrm>
            <a:off x="7272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9" name="Rectangle 288"/>
          <p:cNvSpPr/>
          <p:nvPr/>
        </p:nvSpPr>
        <p:spPr>
          <a:xfrm>
            <a:off x="7497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0" name="Rectangle 289"/>
          <p:cNvSpPr/>
          <p:nvPr/>
        </p:nvSpPr>
        <p:spPr>
          <a:xfrm>
            <a:off x="7722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1" name="Rectangle 290"/>
          <p:cNvSpPr/>
          <p:nvPr/>
        </p:nvSpPr>
        <p:spPr>
          <a:xfrm>
            <a:off x="7947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2" name="Rectangle 291"/>
          <p:cNvSpPr/>
          <p:nvPr/>
        </p:nvSpPr>
        <p:spPr>
          <a:xfrm>
            <a:off x="8172000" y="25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3" name="Rectangle 292"/>
          <p:cNvSpPr/>
          <p:nvPr/>
        </p:nvSpPr>
        <p:spPr>
          <a:xfrm>
            <a:off x="6597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4" name="Rectangle 293"/>
          <p:cNvSpPr/>
          <p:nvPr/>
        </p:nvSpPr>
        <p:spPr>
          <a:xfrm>
            <a:off x="6822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5" name="Rectangle 294"/>
          <p:cNvSpPr/>
          <p:nvPr/>
        </p:nvSpPr>
        <p:spPr>
          <a:xfrm>
            <a:off x="7047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6" name="Rectangle 295"/>
          <p:cNvSpPr/>
          <p:nvPr/>
        </p:nvSpPr>
        <p:spPr>
          <a:xfrm>
            <a:off x="7272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7" name="Rectangle 296"/>
          <p:cNvSpPr/>
          <p:nvPr/>
        </p:nvSpPr>
        <p:spPr>
          <a:xfrm>
            <a:off x="7497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8" name="Rectangle 297"/>
          <p:cNvSpPr/>
          <p:nvPr/>
        </p:nvSpPr>
        <p:spPr>
          <a:xfrm>
            <a:off x="7722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9" name="Rectangle 298"/>
          <p:cNvSpPr/>
          <p:nvPr/>
        </p:nvSpPr>
        <p:spPr>
          <a:xfrm>
            <a:off x="7947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0" name="Rectangle 299"/>
          <p:cNvSpPr/>
          <p:nvPr/>
        </p:nvSpPr>
        <p:spPr>
          <a:xfrm>
            <a:off x="8172000" y="27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1" name="Rectangle 300"/>
          <p:cNvSpPr/>
          <p:nvPr/>
        </p:nvSpPr>
        <p:spPr>
          <a:xfrm>
            <a:off x="6597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2" name="Rectangle 301"/>
          <p:cNvSpPr/>
          <p:nvPr/>
        </p:nvSpPr>
        <p:spPr>
          <a:xfrm>
            <a:off x="6822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3" name="Rectangle 302"/>
          <p:cNvSpPr/>
          <p:nvPr/>
        </p:nvSpPr>
        <p:spPr>
          <a:xfrm>
            <a:off x="7047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4" name="Rectangle 303"/>
          <p:cNvSpPr/>
          <p:nvPr/>
        </p:nvSpPr>
        <p:spPr>
          <a:xfrm>
            <a:off x="7272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5" name="Rectangle 304"/>
          <p:cNvSpPr/>
          <p:nvPr/>
        </p:nvSpPr>
        <p:spPr>
          <a:xfrm>
            <a:off x="7497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6" name="Rectangle 305"/>
          <p:cNvSpPr/>
          <p:nvPr/>
        </p:nvSpPr>
        <p:spPr>
          <a:xfrm>
            <a:off x="7722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7" name="Rectangle 306"/>
          <p:cNvSpPr/>
          <p:nvPr/>
        </p:nvSpPr>
        <p:spPr>
          <a:xfrm>
            <a:off x="7947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8" name="Rectangle 307"/>
          <p:cNvSpPr/>
          <p:nvPr/>
        </p:nvSpPr>
        <p:spPr>
          <a:xfrm>
            <a:off x="8172000" y="29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9" name="Rectangle 308"/>
          <p:cNvSpPr/>
          <p:nvPr/>
        </p:nvSpPr>
        <p:spPr>
          <a:xfrm>
            <a:off x="6597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0" name="Rectangle 309"/>
          <p:cNvSpPr/>
          <p:nvPr/>
        </p:nvSpPr>
        <p:spPr>
          <a:xfrm>
            <a:off x="6822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7047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2" name="Rectangle 311"/>
          <p:cNvSpPr/>
          <p:nvPr/>
        </p:nvSpPr>
        <p:spPr>
          <a:xfrm>
            <a:off x="7272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3" name="Rectangle 312"/>
          <p:cNvSpPr/>
          <p:nvPr/>
        </p:nvSpPr>
        <p:spPr>
          <a:xfrm>
            <a:off x="7497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4" name="Rectangle 313"/>
          <p:cNvSpPr/>
          <p:nvPr/>
        </p:nvSpPr>
        <p:spPr>
          <a:xfrm>
            <a:off x="7722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5" name="Rectangle 314"/>
          <p:cNvSpPr/>
          <p:nvPr/>
        </p:nvSpPr>
        <p:spPr>
          <a:xfrm>
            <a:off x="7947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6" name="Rectangle 315"/>
          <p:cNvSpPr/>
          <p:nvPr/>
        </p:nvSpPr>
        <p:spPr>
          <a:xfrm>
            <a:off x="8172000" y="32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7" name="Rectangle 316"/>
          <p:cNvSpPr/>
          <p:nvPr/>
        </p:nvSpPr>
        <p:spPr>
          <a:xfrm>
            <a:off x="6597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8" name="Rectangle 317"/>
          <p:cNvSpPr/>
          <p:nvPr/>
        </p:nvSpPr>
        <p:spPr>
          <a:xfrm>
            <a:off x="6822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9" name="Rectangle 318"/>
          <p:cNvSpPr/>
          <p:nvPr/>
        </p:nvSpPr>
        <p:spPr>
          <a:xfrm>
            <a:off x="7047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0" name="Rectangle 319"/>
          <p:cNvSpPr/>
          <p:nvPr/>
        </p:nvSpPr>
        <p:spPr>
          <a:xfrm>
            <a:off x="7272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1" name="Rectangle 320"/>
          <p:cNvSpPr/>
          <p:nvPr/>
        </p:nvSpPr>
        <p:spPr>
          <a:xfrm>
            <a:off x="7497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2" name="Rectangle 321"/>
          <p:cNvSpPr/>
          <p:nvPr/>
        </p:nvSpPr>
        <p:spPr>
          <a:xfrm>
            <a:off x="7722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Rectangle 322"/>
          <p:cNvSpPr/>
          <p:nvPr/>
        </p:nvSpPr>
        <p:spPr>
          <a:xfrm>
            <a:off x="7947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4" name="Rectangle 323"/>
          <p:cNvSpPr/>
          <p:nvPr/>
        </p:nvSpPr>
        <p:spPr>
          <a:xfrm>
            <a:off x="8172000" y="342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5" name="Rectangle 324"/>
          <p:cNvSpPr/>
          <p:nvPr/>
        </p:nvSpPr>
        <p:spPr>
          <a:xfrm>
            <a:off x="6597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6" name="Rectangle 325"/>
          <p:cNvSpPr/>
          <p:nvPr/>
        </p:nvSpPr>
        <p:spPr>
          <a:xfrm>
            <a:off x="6822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7" name="Rectangle 326"/>
          <p:cNvSpPr/>
          <p:nvPr/>
        </p:nvSpPr>
        <p:spPr>
          <a:xfrm>
            <a:off x="7047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8" name="Rectangle 327"/>
          <p:cNvSpPr/>
          <p:nvPr/>
        </p:nvSpPr>
        <p:spPr>
          <a:xfrm>
            <a:off x="7272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9" name="Rectangle 328"/>
          <p:cNvSpPr/>
          <p:nvPr/>
        </p:nvSpPr>
        <p:spPr>
          <a:xfrm>
            <a:off x="7497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0" name="Rectangle 329"/>
          <p:cNvSpPr/>
          <p:nvPr/>
        </p:nvSpPr>
        <p:spPr>
          <a:xfrm>
            <a:off x="7722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1" name="Rectangle 330"/>
          <p:cNvSpPr/>
          <p:nvPr/>
        </p:nvSpPr>
        <p:spPr>
          <a:xfrm>
            <a:off x="7947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2" name="Rectangle 331"/>
          <p:cNvSpPr/>
          <p:nvPr/>
        </p:nvSpPr>
        <p:spPr>
          <a:xfrm>
            <a:off x="8172000" y="365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3" name="Rectangle 332"/>
          <p:cNvSpPr/>
          <p:nvPr/>
        </p:nvSpPr>
        <p:spPr>
          <a:xfrm>
            <a:off x="6597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4" name="Rectangle 333"/>
          <p:cNvSpPr/>
          <p:nvPr/>
        </p:nvSpPr>
        <p:spPr>
          <a:xfrm>
            <a:off x="6822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5" name="Rectangle 334"/>
          <p:cNvSpPr/>
          <p:nvPr/>
        </p:nvSpPr>
        <p:spPr>
          <a:xfrm>
            <a:off x="7047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6" name="Rectangle 335"/>
          <p:cNvSpPr/>
          <p:nvPr/>
        </p:nvSpPr>
        <p:spPr>
          <a:xfrm>
            <a:off x="7272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7" name="Rectangle 336"/>
          <p:cNvSpPr/>
          <p:nvPr/>
        </p:nvSpPr>
        <p:spPr>
          <a:xfrm>
            <a:off x="7497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8" name="Rectangle 337"/>
          <p:cNvSpPr/>
          <p:nvPr/>
        </p:nvSpPr>
        <p:spPr>
          <a:xfrm>
            <a:off x="7722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Rectangle 338"/>
          <p:cNvSpPr/>
          <p:nvPr/>
        </p:nvSpPr>
        <p:spPr>
          <a:xfrm>
            <a:off x="7947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0" name="Rectangle 339"/>
          <p:cNvSpPr/>
          <p:nvPr/>
        </p:nvSpPr>
        <p:spPr>
          <a:xfrm>
            <a:off x="8172000" y="387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1" name="Rectangle 340"/>
          <p:cNvSpPr/>
          <p:nvPr/>
        </p:nvSpPr>
        <p:spPr>
          <a:xfrm>
            <a:off x="6597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Rectangle 341"/>
          <p:cNvSpPr/>
          <p:nvPr/>
        </p:nvSpPr>
        <p:spPr>
          <a:xfrm>
            <a:off x="6822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3" name="Rectangle 342"/>
          <p:cNvSpPr/>
          <p:nvPr/>
        </p:nvSpPr>
        <p:spPr>
          <a:xfrm>
            <a:off x="7047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4" name="Rectangle 343"/>
          <p:cNvSpPr/>
          <p:nvPr/>
        </p:nvSpPr>
        <p:spPr>
          <a:xfrm>
            <a:off x="7272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5" name="Rectangle 344"/>
          <p:cNvSpPr/>
          <p:nvPr/>
        </p:nvSpPr>
        <p:spPr>
          <a:xfrm>
            <a:off x="7497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6" name="Rectangle 345"/>
          <p:cNvSpPr/>
          <p:nvPr/>
        </p:nvSpPr>
        <p:spPr>
          <a:xfrm>
            <a:off x="7722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7" name="Rectangle 346"/>
          <p:cNvSpPr/>
          <p:nvPr/>
        </p:nvSpPr>
        <p:spPr>
          <a:xfrm>
            <a:off x="7947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8" name="Rectangle 347"/>
          <p:cNvSpPr/>
          <p:nvPr/>
        </p:nvSpPr>
        <p:spPr>
          <a:xfrm>
            <a:off x="8172000" y="410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9" name="Rectangle 348"/>
          <p:cNvSpPr/>
          <p:nvPr/>
        </p:nvSpPr>
        <p:spPr>
          <a:xfrm>
            <a:off x="659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682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1" name="Rectangle 350"/>
          <p:cNvSpPr/>
          <p:nvPr/>
        </p:nvSpPr>
        <p:spPr>
          <a:xfrm>
            <a:off x="704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2" name="Rectangle 351"/>
          <p:cNvSpPr/>
          <p:nvPr/>
        </p:nvSpPr>
        <p:spPr>
          <a:xfrm>
            <a:off x="727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3" name="Rectangle 352"/>
          <p:cNvSpPr/>
          <p:nvPr/>
        </p:nvSpPr>
        <p:spPr>
          <a:xfrm>
            <a:off x="749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4" name="Rectangle 353"/>
          <p:cNvSpPr/>
          <p:nvPr/>
        </p:nvSpPr>
        <p:spPr>
          <a:xfrm>
            <a:off x="772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5" name="Rectangle 354"/>
          <p:cNvSpPr/>
          <p:nvPr/>
        </p:nvSpPr>
        <p:spPr>
          <a:xfrm>
            <a:off x="7947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6" name="Rectangle 355"/>
          <p:cNvSpPr/>
          <p:nvPr/>
        </p:nvSpPr>
        <p:spPr>
          <a:xfrm>
            <a:off x="8172000" y="45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7" name="Rectangle 356"/>
          <p:cNvSpPr/>
          <p:nvPr/>
        </p:nvSpPr>
        <p:spPr>
          <a:xfrm>
            <a:off x="659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8" name="Rectangle 357"/>
          <p:cNvSpPr/>
          <p:nvPr/>
        </p:nvSpPr>
        <p:spPr>
          <a:xfrm>
            <a:off x="682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9" name="Rectangle 358"/>
          <p:cNvSpPr/>
          <p:nvPr/>
        </p:nvSpPr>
        <p:spPr>
          <a:xfrm>
            <a:off x="704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0" name="Rectangle 359"/>
          <p:cNvSpPr/>
          <p:nvPr/>
        </p:nvSpPr>
        <p:spPr>
          <a:xfrm>
            <a:off x="727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1" name="Rectangle 360"/>
          <p:cNvSpPr/>
          <p:nvPr/>
        </p:nvSpPr>
        <p:spPr>
          <a:xfrm>
            <a:off x="749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2" name="Rectangle 361"/>
          <p:cNvSpPr/>
          <p:nvPr/>
        </p:nvSpPr>
        <p:spPr>
          <a:xfrm>
            <a:off x="772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3" name="Rectangle 362"/>
          <p:cNvSpPr/>
          <p:nvPr/>
        </p:nvSpPr>
        <p:spPr>
          <a:xfrm>
            <a:off x="7947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4" name="Rectangle 363"/>
          <p:cNvSpPr/>
          <p:nvPr/>
        </p:nvSpPr>
        <p:spPr>
          <a:xfrm>
            <a:off x="8172000" y="47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5" name="Rectangle 364"/>
          <p:cNvSpPr/>
          <p:nvPr/>
        </p:nvSpPr>
        <p:spPr>
          <a:xfrm>
            <a:off x="659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6" name="Rectangle 365"/>
          <p:cNvSpPr/>
          <p:nvPr/>
        </p:nvSpPr>
        <p:spPr>
          <a:xfrm>
            <a:off x="682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7" name="Rectangle 366"/>
          <p:cNvSpPr/>
          <p:nvPr/>
        </p:nvSpPr>
        <p:spPr>
          <a:xfrm>
            <a:off x="704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8" name="Rectangle 367"/>
          <p:cNvSpPr/>
          <p:nvPr/>
        </p:nvSpPr>
        <p:spPr>
          <a:xfrm>
            <a:off x="727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9" name="Rectangle 368"/>
          <p:cNvSpPr/>
          <p:nvPr/>
        </p:nvSpPr>
        <p:spPr>
          <a:xfrm>
            <a:off x="749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0" name="Rectangle 369"/>
          <p:cNvSpPr/>
          <p:nvPr/>
        </p:nvSpPr>
        <p:spPr>
          <a:xfrm>
            <a:off x="772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1" name="Rectangle 370"/>
          <p:cNvSpPr/>
          <p:nvPr/>
        </p:nvSpPr>
        <p:spPr>
          <a:xfrm>
            <a:off x="7947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2" name="Rectangle 371"/>
          <p:cNvSpPr/>
          <p:nvPr/>
        </p:nvSpPr>
        <p:spPr>
          <a:xfrm>
            <a:off x="8172000" y="49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3" name="Rectangle 372"/>
          <p:cNvSpPr/>
          <p:nvPr/>
        </p:nvSpPr>
        <p:spPr>
          <a:xfrm>
            <a:off x="659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4" name="Rectangle 373"/>
          <p:cNvSpPr/>
          <p:nvPr/>
        </p:nvSpPr>
        <p:spPr>
          <a:xfrm>
            <a:off x="682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5" name="Rectangle 374"/>
          <p:cNvSpPr/>
          <p:nvPr/>
        </p:nvSpPr>
        <p:spPr>
          <a:xfrm>
            <a:off x="704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6" name="Rectangle 375"/>
          <p:cNvSpPr/>
          <p:nvPr/>
        </p:nvSpPr>
        <p:spPr>
          <a:xfrm>
            <a:off x="727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7" name="Rectangle 376"/>
          <p:cNvSpPr/>
          <p:nvPr/>
        </p:nvSpPr>
        <p:spPr>
          <a:xfrm>
            <a:off x="749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8" name="Rectangle 377"/>
          <p:cNvSpPr/>
          <p:nvPr/>
        </p:nvSpPr>
        <p:spPr>
          <a:xfrm>
            <a:off x="772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9" name="Rectangle 378"/>
          <p:cNvSpPr/>
          <p:nvPr/>
        </p:nvSpPr>
        <p:spPr>
          <a:xfrm>
            <a:off x="7947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0" name="Rectangle 379"/>
          <p:cNvSpPr/>
          <p:nvPr/>
        </p:nvSpPr>
        <p:spPr>
          <a:xfrm>
            <a:off x="8172000" y="51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1" name="Rectangle 380"/>
          <p:cNvSpPr/>
          <p:nvPr/>
        </p:nvSpPr>
        <p:spPr>
          <a:xfrm>
            <a:off x="659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2" name="Rectangle 381"/>
          <p:cNvSpPr/>
          <p:nvPr/>
        </p:nvSpPr>
        <p:spPr>
          <a:xfrm>
            <a:off x="682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704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4" name="Rectangle 383"/>
          <p:cNvSpPr/>
          <p:nvPr/>
        </p:nvSpPr>
        <p:spPr>
          <a:xfrm>
            <a:off x="727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5" name="Rectangle 384"/>
          <p:cNvSpPr/>
          <p:nvPr/>
        </p:nvSpPr>
        <p:spPr>
          <a:xfrm>
            <a:off x="749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6" name="Rectangle 385"/>
          <p:cNvSpPr/>
          <p:nvPr/>
        </p:nvSpPr>
        <p:spPr>
          <a:xfrm>
            <a:off x="772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7" name="Rectangle 386"/>
          <p:cNvSpPr/>
          <p:nvPr/>
        </p:nvSpPr>
        <p:spPr>
          <a:xfrm>
            <a:off x="7947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8" name="Rectangle 387"/>
          <p:cNvSpPr/>
          <p:nvPr/>
        </p:nvSpPr>
        <p:spPr>
          <a:xfrm>
            <a:off x="8172000" y="540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9" name="Rectangle 388"/>
          <p:cNvSpPr/>
          <p:nvPr/>
        </p:nvSpPr>
        <p:spPr>
          <a:xfrm>
            <a:off x="6597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0" name="Rectangle 389"/>
          <p:cNvSpPr/>
          <p:nvPr/>
        </p:nvSpPr>
        <p:spPr>
          <a:xfrm>
            <a:off x="6822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1" name="Rectangle 390"/>
          <p:cNvSpPr/>
          <p:nvPr/>
        </p:nvSpPr>
        <p:spPr>
          <a:xfrm>
            <a:off x="7047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2" name="Rectangle 391"/>
          <p:cNvSpPr/>
          <p:nvPr/>
        </p:nvSpPr>
        <p:spPr>
          <a:xfrm>
            <a:off x="7272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3" name="Rectangle 392"/>
          <p:cNvSpPr/>
          <p:nvPr/>
        </p:nvSpPr>
        <p:spPr>
          <a:xfrm>
            <a:off x="7497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4" name="Rectangle 393"/>
          <p:cNvSpPr/>
          <p:nvPr/>
        </p:nvSpPr>
        <p:spPr>
          <a:xfrm>
            <a:off x="7722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5" name="Rectangle 394"/>
          <p:cNvSpPr/>
          <p:nvPr/>
        </p:nvSpPr>
        <p:spPr>
          <a:xfrm>
            <a:off x="7947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6" name="Rectangle 395"/>
          <p:cNvSpPr/>
          <p:nvPr/>
        </p:nvSpPr>
        <p:spPr>
          <a:xfrm>
            <a:off x="8172000" y="563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7" name="Rectangle 396"/>
          <p:cNvSpPr/>
          <p:nvPr/>
        </p:nvSpPr>
        <p:spPr>
          <a:xfrm>
            <a:off x="6597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8" name="Rectangle 397"/>
          <p:cNvSpPr/>
          <p:nvPr/>
        </p:nvSpPr>
        <p:spPr>
          <a:xfrm>
            <a:off x="6822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9" name="Rectangle 398"/>
          <p:cNvSpPr/>
          <p:nvPr/>
        </p:nvSpPr>
        <p:spPr>
          <a:xfrm>
            <a:off x="7047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0" name="Rectangle 399"/>
          <p:cNvSpPr/>
          <p:nvPr/>
        </p:nvSpPr>
        <p:spPr>
          <a:xfrm>
            <a:off x="7272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1" name="Rectangle 400"/>
          <p:cNvSpPr/>
          <p:nvPr/>
        </p:nvSpPr>
        <p:spPr>
          <a:xfrm>
            <a:off x="7497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2" name="Rectangle 401"/>
          <p:cNvSpPr/>
          <p:nvPr/>
        </p:nvSpPr>
        <p:spPr>
          <a:xfrm>
            <a:off x="7722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3" name="Rectangle 402"/>
          <p:cNvSpPr/>
          <p:nvPr/>
        </p:nvSpPr>
        <p:spPr>
          <a:xfrm>
            <a:off x="7947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4" name="Rectangle 403"/>
          <p:cNvSpPr/>
          <p:nvPr/>
        </p:nvSpPr>
        <p:spPr>
          <a:xfrm>
            <a:off x="8172000" y="585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5" name="Rectangle 404"/>
          <p:cNvSpPr/>
          <p:nvPr/>
        </p:nvSpPr>
        <p:spPr>
          <a:xfrm>
            <a:off x="6597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6" name="Rectangle 405"/>
          <p:cNvSpPr/>
          <p:nvPr/>
        </p:nvSpPr>
        <p:spPr>
          <a:xfrm>
            <a:off x="6822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7" name="Rectangle 406"/>
          <p:cNvSpPr/>
          <p:nvPr/>
        </p:nvSpPr>
        <p:spPr>
          <a:xfrm>
            <a:off x="7047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8" name="Rectangle 407"/>
          <p:cNvSpPr/>
          <p:nvPr/>
        </p:nvSpPr>
        <p:spPr>
          <a:xfrm>
            <a:off x="7272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9" name="Rectangle 408"/>
          <p:cNvSpPr/>
          <p:nvPr/>
        </p:nvSpPr>
        <p:spPr>
          <a:xfrm>
            <a:off x="7497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0" name="Rectangle 409"/>
          <p:cNvSpPr/>
          <p:nvPr/>
        </p:nvSpPr>
        <p:spPr>
          <a:xfrm>
            <a:off x="7722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1" name="Rectangle 410"/>
          <p:cNvSpPr/>
          <p:nvPr/>
        </p:nvSpPr>
        <p:spPr>
          <a:xfrm>
            <a:off x="7947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2" name="Rectangle 411"/>
          <p:cNvSpPr/>
          <p:nvPr/>
        </p:nvSpPr>
        <p:spPr>
          <a:xfrm>
            <a:off x="8172000" y="608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24" name="Straight Connector 1023"/>
          <p:cNvCxnSpPr/>
          <p:nvPr/>
        </p:nvCxnSpPr>
        <p:spPr>
          <a:xfrm flipV="1">
            <a:off x="2772000" y="2167642"/>
            <a:ext cx="945000" cy="13182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2772000" y="3485926"/>
            <a:ext cx="945000" cy="12838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5517000" y="1455473"/>
            <a:ext cx="1080000" cy="7108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5517000" y="2172707"/>
            <a:ext cx="1080000" cy="12718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5517000" y="2172707"/>
            <a:ext cx="1080000" cy="324821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E8A5EA-00A7-4149-A143-04E73EE6CDB4}"/>
              </a:ext>
            </a:extLst>
          </p:cNvPr>
          <p:cNvSpPr txBox="1"/>
          <p:nvPr/>
        </p:nvSpPr>
        <p:spPr>
          <a:xfrm>
            <a:off x="7383527" y="6190374"/>
            <a:ext cx="225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.</a:t>
            </a:r>
          </a:p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.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04FAADA-22AA-4608-A724-6963D326D634}"/>
              </a:ext>
            </a:extLst>
          </p:cNvPr>
          <p:cNvSpPr txBox="1"/>
          <p:nvPr/>
        </p:nvSpPr>
        <p:spPr>
          <a:xfrm>
            <a:off x="4504500" y="5674665"/>
            <a:ext cx="225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.</a:t>
            </a:r>
          </a:p>
          <a:p>
            <a:r>
              <a:rPr lang="en-ZA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9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/>
              <a:t>There are some complexities in the search</a:t>
            </a:r>
          </a:p>
          <a:p>
            <a:pPr lvl="1"/>
            <a:r>
              <a:rPr lang="en-ZA" dirty="0"/>
              <a:t>It isn’t obvious which paths lead to a complete solution</a:t>
            </a:r>
          </a:p>
          <a:p>
            <a:pPr lvl="1"/>
            <a:r>
              <a:rPr lang="en-ZA" dirty="0"/>
              <a:t>Many paths lead to </a:t>
            </a:r>
            <a:r>
              <a:rPr lang="en-ZA" dirty="0">
                <a:solidFill>
                  <a:srgbClr val="0070C0"/>
                </a:solidFill>
              </a:rPr>
              <a:t>dead ends</a:t>
            </a:r>
            <a:r>
              <a:rPr lang="en-ZA" dirty="0"/>
              <a:t> (nodes with no possible valid next step, which represent an invalid partial solution)</a:t>
            </a:r>
          </a:p>
          <a:p>
            <a:endParaRPr lang="en-ZA" dirty="0"/>
          </a:p>
          <a:p>
            <a:r>
              <a:rPr lang="en-ZA" dirty="0"/>
              <a:t>We also don’t want to create the whole tree</a:t>
            </a:r>
          </a:p>
          <a:p>
            <a:pPr lvl="1"/>
            <a:r>
              <a:rPr lang="en-ZA" dirty="0"/>
              <a:t>This would be time-consuming and wasteful to store</a:t>
            </a:r>
          </a:p>
          <a:p>
            <a:endParaRPr lang="en-ZA" dirty="0"/>
          </a:p>
          <a:p>
            <a:r>
              <a:rPr lang="en-ZA" dirty="0"/>
              <a:t>So, we use a </a:t>
            </a:r>
            <a:r>
              <a:rPr lang="en-ZA" dirty="0">
                <a:solidFill>
                  <a:srgbClr val="0070C0"/>
                </a:solidFill>
              </a:rPr>
              <a:t>backtracking search</a:t>
            </a:r>
          </a:p>
          <a:p>
            <a:pPr lvl="1"/>
            <a:endParaRPr lang="en-ZA" sz="300" dirty="0"/>
          </a:p>
          <a:p>
            <a:pPr lvl="1"/>
            <a:r>
              <a:rPr lang="en-ZA" dirty="0"/>
              <a:t>We generate one 2</a:t>
            </a:r>
            <a:r>
              <a:rPr lang="en-ZA" baseline="30000" dirty="0"/>
              <a:t>nd</a:t>
            </a:r>
            <a:r>
              <a:rPr lang="en-ZA" dirty="0"/>
              <a:t> level node, then one 3</a:t>
            </a:r>
            <a:r>
              <a:rPr lang="en-ZA" baseline="30000" dirty="0"/>
              <a:t>rd</a:t>
            </a:r>
            <a:r>
              <a:rPr lang="en-ZA" dirty="0"/>
              <a:t> level node</a:t>
            </a:r>
          </a:p>
          <a:p>
            <a:pPr lvl="1"/>
            <a:endParaRPr lang="en-ZA" sz="300" dirty="0"/>
          </a:p>
          <a:p>
            <a:pPr lvl="1"/>
            <a:r>
              <a:rPr lang="en-ZA" dirty="0"/>
              <a:t>And so on, until we find either a solution or a dead end</a:t>
            </a:r>
          </a:p>
          <a:p>
            <a:pPr lvl="2"/>
            <a:r>
              <a:rPr lang="en-ZA" sz="1600" dirty="0"/>
              <a:t>If we find a solution, we stop searching and </a:t>
            </a:r>
            <a:r>
              <a:rPr lang="en-ZA" sz="1600" dirty="0">
                <a:solidFill>
                  <a:srgbClr val="0070C0"/>
                </a:solidFill>
              </a:rPr>
              <a:t>return the solution</a:t>
            </a:r>
          </a:p>
          <a:p>
            <a:pPr lvl="2"/>
            <a:r>
              <a:rPr lang="en-ZA" sz="1600" dirty="0"/>
              <a:t>If we find a dead end, we </a:t>
            </a:r>
            <a:r>
              <a:rPr lang="en-ZA" sz="1600" dirty="0">
                <a:solidFill>
                  <a:srgbClr val="0070C0"/>
                </a:solidFill>
              </a:rPr>
              <a:t>backtrack to the previous level</a:t>
            </a:r>
            <a:r>
              <a:rPr lang="en-ZA" sz="1600" dirty="0"/>
              <a:t>, discard the dead end node, and try a different valid next step</a:t>
            </a:r>
          </a:p>
          <a:p>
            <a:pPr lvl="1"/>
            <a:endParaRPr lang="en-ZA" sz="300" dirty="0"/>
          </a:p>
          <a:p>
            <a:pPr lvl="1"/>
            <a:r>
              <a:rPr lang="en-ZA" dirty="0"/>
              <a:t>We might even backtrack to the top of the tree several times</a:t>
            </a:r>
          </a:p>
          <a:p>
            <a:pPr lvl="2"/>
            <a:r>
              <a:rPr lang="en-ZA" sz="1600" dirty="0"/>
              <a:t>But we’ll find a solution, even if the whole tree must be explored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7000" y="6311717"/>
            <a:ext cx="4805280" cy="50835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6"/>
                </a:solidFill>
              </a:rPr>
              <a:t>Example of backtracking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/>
          <p:cNvSpPr/>
          <p:nvPr/>
        </p:nvSpPr>
        <p:spPr>
          <a:xfrm>
            <a:off x="281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/>
          <p:cNvSpPr/>
          <p:nvPr/>
        </p:nvSpPr>
        <p:spPr>
          <a:xfrm>
            <a:off x="304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Rectangle 30"/>
          <p:cNvSpPr/>
          <p:nvPr/>
        </p:nvSpPr>
        <p:spPr>
          <a:xfrm>
            <a:off x="326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/>
          <p:cNvSpPr/>
          <p:nvPr/>
        </p:nvSpPr>
        <p:spPr>
          <a:xfrm>
            <a:off x="349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ectangle 32"/>
          <p:cNvSpPr/>
          <p:nvPr/>
        </p:nvSpPr>
        <p:spPr>
          <a:xfrm>
            <a:off x="3717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/>
          <p:cNvSpPr/>
          <p:nvPr/>
        </p:nvSpPr>
        <p:spPr>
          <a:xfrm>
            <a:off x="3942000" y="25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236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Rectangle 35"/>
          <p:cNvSpPr/>
          <p:nvPr/>
        </p:nvSpPr>
        <p:spPr>
          <a:xfrm>
            <a:off x="259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Rectangle 36"/>
          <p:cNvSpPr/>
          <p:nvPr/>
        </p:nvSpPr>
        <p:spPr>
          <a:xfrm>
            <a:off x="281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ectangle 37"/>
          <p:cNvSpPr/>
          <p:nvPr/>
        </p:nvSpPr>
        <p:spPr>
          <a:xfrm>
            <a:off x="304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6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/>
          <p:cNvSpPr/>
          <p:nvPr/>
        </p:nvSpPr>
        <p:spPr>
          <a:xfrm>
            <a:off x="349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Rectangle 40"/>
          <p:cNvSpPr/>
          <p:nvPr/>
        </p:nvSpPr>
        <p:spPr>
          <a:xfrm>
            <a:off x="3717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 41"/>
          <p:cNvSpPr/>
          <p:nvPr/>
        </p:nvSpPr>
        <p:spPr>
          <a:xfrm>
            <a:off x="3942000" y="27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Rectangle 42"/>
          <p:cNvSpPr/>
          <p:nvPr/>
        </p:nvSpPr>
        <p:spPr>
          <a:xfrm>
            <a:off x="236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Rectangle 43"/>
          <p:cNvSpPr/>
          <p:nvPr/>
        </p:nvSpPr>
        <p:spPr>
          <a:xfrm>
            <a:off x="259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1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Rectangle 45"/>
          <p:cNvSpPr/>
          <p:nvPr/>
        </p:nvSpPr>
        <p:spPr>
          <a:xfrm>
            <a:off x="304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Rectangle 46"/>
          <p:cNvSpPr/>
          <p:nvPr/>
        </p:nvSpPr>
        <p:spPr>
          <a:xfrm>
            <a:off x="326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/>
          <p:cNvSpPr/>
          <p:nvPr/>
        </p:nvSpPr>
        <p:spPr>
          <a:xfrm>
            <a:off x="349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/>
          <p:cNvSpPr/>
          <p:nvPr/>
        </p:nvSpPr>
        <p:spPr>
          <a:xfrm>
            <a:off x="3717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ectangle 49"/>
          <p:cNvSpPr/>
          <p:nvPr/>
        </p:nvSpPr>
        <p:spPr>
          <a:xfrm>
            <a:off x="3942000" y="30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Rectangle 50"/>
          <p:cNvSpPr/>
          <p:nvPr/>
        </p:nvSpPr>
        <p:spPr>
          <a:xfrm>
            <a:off x="236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/>
          <p:cNvSpPr/>
          <p:nvPr/>
        </p:nvSpPr>
        <p:spPr>
          <a:xfrm>
            <a:off x="259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Rectangle 52"/>
          <p:cNvSpPr/>
          <p:nvPr/>
        </p:nvSpPr>
        <p:spPr>
          <a:xfrm>
            <a:off x="281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/>
        </p:nvSpPr>
        <p:spPr>
          <a:xfrm>
            <a:off x="304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Rectangle 54"/>
          <p:cNvSpPr/>
          <p:nvPr/>
        </p:nvSpPr>
        <p:spPr>
          <a:xfrm>
            <a:off x="326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/>
          <p:cNvSpPr/>
          <p:nvPr/>
        </p:nvSpPr>
        <p:spPr>
          <a:xfrm>
            <a:off x="349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/>
          <p:cNvSpPr/>
          <p:nvPr/>
        </p:nvSpPr>
        <p:spPr>
          <a:xfrm>
            <a:off x="3717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/>
          <p:cNvSpPr/>
          <p:nvPr/>
        </p:nvSpPr>
        <p:spPr>
          <a:xfrm>
            <a:off x="3942000" y="32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Rectangle 58"/>
          <p:cNvSpPr/>
          <p:nvPr/>
        </p:nvSpPr>
        <p:spPr>
          <a:xfrm>
            <a:off x="236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Rectangle 59"/>
          <p:cNvSpPr/>
          <p:nvPr/>
        </p:nvSpPr>
        <p:spPr>
          <a:xfrm>
            <a:off x="259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1" name="Rectangle 60"/>
          <p:cNvSpPr/>
          <p:nvPr/>
        </p:nvSpPr>
        <p:spPr>
          <a:xfrm>
            <a:off x="281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04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ectangle 62"/>
          <p:cNvSpPr/>
          <p:nvPr/>
        </p:nvSpPr>
        <p:spPr>
          <a:xfrm>
            <a:off x="326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ectangle 63"/>
          <p:cNvSpPr/>
          <p:nvPr/>
        </p:nvSpPr>
        <p:spPr>
          <a:xfrm>
            <a:off x="349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 64"/>
          <p:cNvSpPr/>
          <p:nvPr/>
        </p:nvSpPr>
        <p:spPr>
          <a:xfrm>
            <a:off x="3717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Rectangle 65"/>
          <p:cNvSpPr/>
          <p:nvPr/>
        </p:nvSpPr>
        <p:spPr>
          <a:xfrm>
            <a:off x="3942000" y="347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Rectangle 66"/>
          <p:cNvSpPr/>
          <p:nvPr/>
        </p:nvSpPr>
        <p:spPr>
          <a:xfrm>
            <a:off x="236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Rectangle 67"/>
          <p:cNvSpPr/>
          <p:nvPr/>
        </p:nvSpPr>
        <p:spPr>
          <a:xfrm>
            <a:off x="259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/>
          <p:cNvSpPr/>
          <p:nvPr/>
        </p:nvSpPr>
        <p:spPr>
          <a:xfrm>
            <a:off x="281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 69"/>
          <p:cNvSpPr/>
          <p:nvPr/>
        </p:nvSpPr>
        <p:spPr>
          <a:xfrm>
            <a:off x="304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Rectangle 70"/>
          <p:cNvSpPr/>
          <p:nvPr/>
        </p:nvSpPr>
        <p:spPr>
          <a:xfrm>
            <a:off x="326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Rectangle 71"/>
          <p:cNvSpPr/>
          <p:nvPr/>
        </p:nvSpPr>
        <p:spPr>
          <a:xfrm>
            <a:off x="349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Rectangle 72"/>
          <p:cNvSpPr/>
          <p:nvPr/>
        </p:nvSpPr>
        <p:spPr>
          <a:xfrm>
            <a:off x="3717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ectangle 73"/>
          <p:cNvSpPr/>
          <p:nvPr/>
        </p:nvSpPr>
        <p:spPr>
          <a:xfrm>
            <a:off x="3942000" y="369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ectangle 74"/>
          <p:cNvSpPr/>
          <p:nvPr/>
        </p:nvSpPr>
        <p:spPr>
          <a:xfrm>
            <a:off x="236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/>
          <p:cNvSpPr/>
          <p:nvPr/>
        </p:nvSpPr>
        <p:spPr>
          <a:xfrm>
            <a:off x="259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Rectangle 76"/>
          <p:cNvSpPr/>
          <p:nvPr/>
        </p:nvSpPr>
        <p:spPr>
          <a:xfrm>
            <a:off x="281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Rectangle 77"/>
          <p:cNvSpPr/>
          <p:nvPr/>
        </p:nvSpPr>
        <p:spPr>
          <a:xfrm>
            <a:off x="304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Rectangle 78"/>
          <p:cNvSpPr/>
          <p:nvPr/>
        </p:nvSpPr>
        <p:spPr>
          <a:xfrm>
            <a:off x="326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ectangle 79"/>
          <p:cNvSpPr/>
          <p:nvPr/>
        </p:nvSpPr>
        <p:spPr>
          <a:xfrm>
            <a:off x="349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Rectangle 80"/>
          <p:cNvSpPr/>
          <p:nvPr/>
        </p:nvSpPr>
        <p:spPr>
          <a:xfrm>
            <a:off x="3717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2" name="Rectangle 81"/>
          <p:cNvSpPr/>
          <p:nvPr/>
        </p:nvSpPr>
        <p:spPr>
          <a:xfrm>
            <a:off x="3942000" y="392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3" name="Rectangle 82"/>
          <p:cNvSpPr/>
          <p:nvPr/>
        </p:nvSpPr>
        <p:spPr>
          <a:xfrm>
            <a:off x="236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ectangle 83"/>
          <p:cNvSpPr/>
          <p:nvPr/>
        </p:nvSpPr>
        <p:spPr>
          <a:xfrm>
            <a:off x="259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Rectangle 84"/>
          <p:cNvSpPr/>
          <p:nvPr/>
        </p:nvSpPr>
        <p:spPr>
          <a:xfrm>
            <a:off x="281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Rectangle 85"/>
          <p:cNvSpPr/>
          <p:nvPr/>
        </p:nvSpPr>
        <p:spPr>
          <a:xfrm>
            <a:off x="304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7" name="Rectangle 86"/>
          <p:cNvSpPr/>
          <p:nvPr/>
        </p:nvSpPr>
        <p:spPr>
          <a:xfrm>
            <a:off x="326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8" name="Rectangle 87"/>
          <p:cNvSpPr/>
          <p:nvPr/>
        </p:nvSpPr>
        <p:spPr>
          <a:xfrm>
            <a:off x="349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9" name="Rectangle 88"/>
          <p:cNvSpPr/>
          <p:nvPr/>
        </p:nvSpPr>
        <p:spPr>
          <a:xfrm>
            <a:off x="3717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Rectangle 89"/>
          <p:cNvSpPr/>
          <p:nvPr/>
        </p:nvSpPr>
        <p:spPr>
          <a:xfrm>
            <a:off x="3942000" y="414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Rectangle 90"/>
          <p:cNvSpPr/>
          <p:nvPr/>
        </p:nvSpPr>
        <p:spPr>
          <a:xfrm>
            <a:off x="511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33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" name="Rectangle 92"/>
          <p:cNvSpPr/>
          <p:nvPr/>
        </p:nvSpPr>
        <p:spPr>
          <a:xfrm>
            <a:off x="556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Rectangle 93"/>
          <p:cNvSpPr/>
          <p:nvPr/>
        </p:nvSpPr>
        <p:spPr>
          <a:xfrm>
            <a:off x="578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" name="Rectangle 94"/>
          <p:cNvSpPr/>
          <p:nvPr/>
        </p:nvSpPr>
        <p:spPr>
          <a:xfrm>
            <a:off x="601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" name="Rectangle 95"/>
          <p:cNvSpPr/>
          <p:nvPr/>
        </p:nvSpPr>
        <p:spPr>
          <a:xfrm>
            <a:off x="623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" name="Rectangle 96"/>
          <p:cNvSpPr/>
          <p:nvPr/>
        </p:nvSpPr>
        <p:spPr>
          <a:xfrm>
            <a:off x="6462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ectangle 97"/>
          <p:cNvSpPr/>
          <p:nvPr/>
        </p:nvSpPr>
        <p:spPr>
          <a:xfrm>
            <a:off x="668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ectangle 98"/>
          <p:cNvSpPr/>
          <p:nvPr/>
        </p:nvSpPr>
        <p:spPr>
          <a:xfrm>
            <a:off x="511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Rectangle 99"/>
          <p:cNvSpPr/>
          <p:nvPr/>
        </p:nvSpPr>
        <p:spPr>
          <a:xfrm>
            <a:off x="533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1" name="Rectangle 100"/>
          <p:cNvSpPr/>
          <p:nvPr/>
        </p:nvSpPr>
        <p:spPr>
          <a:xfrm>
            <a:off x="556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Rectangle 101"/>
          <p:cNvSpPr/>
          <p:nvPr/>
        </p:nvSpPr>
        <p:spPr>
          <a:xfrm>
            <a:off x="578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01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Rectangle 103"/>
          <p:cNvSpPr/>
          <p:nvPr/>
        </p:nvSpPr>
        <p:spPr>
          <a:xfrm>
            <a:off x="623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Rectangle 104"/>
          <p:cNvSpPr/>
          <p:nvPr/>
        </p:nvSpPr>
        <p:spPr>
          <a:xfrm>
            <a:off x="6462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Rectangle 105"/>
          <p:cNvSpPr/>
          <p:nvPr/>
        </p:nvSpPr>
        <p:spPr>
          <a:xfrm>
            <a:off x="668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Rectangle 106"/>
          <p:cNvSpPr/>
          <p:nvPr/>
        </p:nvSpPr>
        <p:spPr>
          <a:xfrm>
            <a:off x="511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Rectangle 107"/>
          <p:cNvSpPr/>
          <p:nvPr/>
        </p:nvSpPr>
        <p:spPr>
          <a:xfrm>
            <a:off x="533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56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0" name="Rectangle 109"/>
          <p:cNvSpPr/>
          <p:nvPr/>
        </p:nvSpPr>
        <p:spPr>
          <a:xfrm>
            <a:off x="578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1" name="Rectangle 110"/>
          <p:cNvSpPr/>
          <p:nvPr/>
        </p:nvSpPr>
        <p:spPr>
          <a:xfrm>
            <a:off x="601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2" name="Rectangle 111"/>
          <p:cNvSpPr/>
          <p:nvPr/>
        </p:nvSpPr>
        <p:spPr>
          <a:xfrm>
            <a:off x="623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3" name="Rectangle 112"/>
          <p:cNvSpPr/>
          <p:nvPr/>
        </p:nvSpPr>
        <p:spPr>
          <a:xfrm>
            <a:off x="6462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4" name="Rectangle 113"/>
          <p:cNvSpPr/>
          <p:nvPr/>
        </p:nvSpPr>
        <p:spPr>
          <a:xfrm>
            <a:off x="668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/>
          <p:cNvSpPr/>
          <p:nvPr/>
        </p:nvSpPr>
        <p:spPr>
          <a:xfrm>
            <a:off x="511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6" name="Rectangle 115"/>
          <p:cNvSpPr/>
          <p:nvPr/>
        </p:nvSpPr>
        <p:spPr>
          <a:xfrm>
            <a:off x="533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Rectangle 116"/>
          <p:cNvSpPr/>
          <p:nvPr/>
        </p:nvSpPr>
        <p:spPr>
          <a:xfrm>
            <a:off x="556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Rectangle 117"/>
          <p:cNvSpPr/>
          <p:nvPr/>
        </p:nvSpPr>
        <p:spPr>
          <a:xfrm>
            <a:off x="578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9" name="Rectangle 118"/>
          <p:cNvSpPr/>
          <p:nvPr/>
        </p:nvSpPr>
        <p:spPr>
          <a:xfrm>
            <a:off x="601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23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1" name="Rectangle 120"/>
          <p:cNvSpPr/>
          <p:nvPr/>
        </p:nvSpPr>
        <p:spPr>
          <a:xfrm>
            <a:off x="6462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Rectangle 121"/>
          <p:cNvSpPr/>
          <p:nvPr/>
        </p:nvSpPr>
        <p:spPr>
          <a:xfrm>
            <a:off x="668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3" name="Rectangle 122"/>
          <p:cNvSpPr/>
          <p:nvPr/>
        </p:nvSpPr>
        <p:spPr>
          <a:xfrm>
            <a:off x="511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4" name="Rectangle 123"/>
          <p:cNvSpPr/>
          <p:nvPr/>
        </p:nvSpPr>
        <p:spPr>
          <a:xfrm>
            <a:off x="533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5" name="Rectangle 124"/>
          <p:cNvSpPr/>
          <p:nvPr/>
        </p:nvSpPr>
        <p:spPr>
          <a:xfrm>
            <a:off x="556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78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7" name="Rectangle 126"/>
          <p:cNvSpPr/>
          <p:nvPr/>
        </p:nvSpPr>
        <p:spPr>
          <a:xfrm>
            <a:off x="601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8" name="Rectangle 127"/>
          <p:cNvSpPr/>
          <p:nvPr/>
        </p:nvSpPr>
        <p:spPr>
          <a:xfrm>
            <a:off x="623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9" name="Rectangle 128"/>
          <p:cNvSpPr/>
          <p:nvPr/>
        </p:nvSpPr>
        <p:spPr>
          <a:xfrm>
            <a:off x="6462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0" name="Rectangle 129"/>
          <p:cNvSpPr/>
          <p:nvPr/>
        </p:nvSpPr>
        <p:spPr>
          <a:xfrm>
            <a:off x="668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1" name="Rectangle 130"/>
          <p:cNvSpPr/>
          <p:nvPr/>
        </p:nvSpPr>
        <p:spPr>
          <a:xfrm>
            <a:off x="511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2" name="Rectangle 131"/>
          <p:cNvSpPr/>
          <p:nvPr/>
        </p:nvSpPr>
        <p:spPr>
          <a:xfrm>
            <a:off x="533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3" name="Rectangle 132"/>
          <p:cNvSpPr/>
          <p:nvPr/>
        </p:nvSpPr>
        <p:spPr>
          <a:xfrm>
            <a:off x="556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4" name="Rectangle 133"/>
          <p:cNvSpPr/>
          <p:nvPr/>
        </p:nvSpPr>
        <p:spPr>
          <a:xfrm>
            <a:off x="578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5" name="Rectangle 134"/>
          <p:cNvSpPr/>
          <p:nvPr/>
        </p:nvSpPr>
        <p:spPr>
          <a:xfrm>
            <a:off x="601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6" name="Rectangle 135"/>
          <p:cNvSpPr/>
          <p:nvPr/>
        </p:nvSpPr>
        <p:spPr>
          <a:xfrm>
            <a:off x="623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7" name="Rectangle 136"/>
          <p:cNvSpPr/>
          <p:nvPr/>
        </p:nvSpPr>
        <p:spPr>
          <a:xfrm>
            <a:off x="6462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Rectangle 137"/>
          <p:cNvSpPr/>
          <p:nvPr/>
        </p:nvSpPr>
        <p:spPr>
          <a:xfrm>
            <a:off x="668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Rectangle 138"/>
          <p:cNvSpPr/>
          <p:nvPr/>
        </p:nvSpPr>
        <p:spPr>
          <a:xfrm>
            <a:off x="511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0" name="Rectangle 139"/>
          <p:cNvSpPr/>
          <p:nvPr/>
        </p:nvSpPr>
        <p:spPr>
          <a:xfrm>
            <a:off x="533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1" name="Rectangle 140"/>
          <p:cNvSpPr/>
          <p:nvPr/>
        </p:nvSpPr>
        <p:spPr>
          <a:xfrm>
            <a:off x="556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2" name="Rectangle 141"/>
          <p:cNvSpPr/>
          <p:nvPr/>
        </p:nvSpPr>
        <p:spPr>
          <a:xfrm>
            <a:off x="578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3" name="Rectangle 142"/>
          <p:cNvSpPr/>
          <p:nvPr/>
        </p:nvSpPr>
        <p:spPr>
          <a:xfrm>
            <a:off x="601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4" name="Rectangle 143"/>
          <p:cNvSpPr/>
          <p:nvPr/>
        </p:nvSpPr>
        <p:spPr>
          <a:xfrm>
            <a:off x="623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5" name="Rectangle 144"/>
          <p:cNvSpPr/>
          <p:nvPr/>
        </p:nvSpPr>
        <p:spPr>
          <a:xfrm>
            <a:off x="6462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6" name="Rectangle 145"/>
          <p:cNvSpPr/>
          <p:nvPr/>
        </p:nvSpPr>
        <p:spPr>
          <a:xfrm>
            <a:off x="668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7" name="Rectangle 146"/>
          <p:cNvSpPr/>
          <p:nvPr/>
        </p:nvSpPr>
        <p:spPr>
          <a:xfrm>
            <a:off x="511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8" name="Rectangle 147"/>
          <p:cNvSpPr/>
          <p:nvPr/>
        </p:nvSpPr>
        <p:spPr>
          <a:xfrm>
            <a:off x="533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/>
          <p:cNvSpPr/>
          <p:nvPr/>
        </p:nvSpPr>
        <p:spPr>
          <a:xfrm>
            <a:off x="556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/>
          <p:cNvSpPr/>
          <p:nvPr/>
        </p:nvSpPr>
        <p:spPr>
          <a:xfrm>
            <a:off x="578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Rectangle 150"/>
          <p:cNvSpPr/>
          <p:nvPr/>
        </p:nvSpPr>
        <p:spPr>
          <a:xfrm>
            <a:off x="601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Rectangle 151"/>
          <p:cNvSpPr/>
          <p:nvPr/>
        </p:nvSpPr>
        <p:spPr>
          <a:xfrm>
            <a:off x="623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3" name="Rectangle 152"/>
          <p:cNvSpPr/>
          <p:nvPr/>
        </p:nvSpPr>
        <p:spPr>
          <a:xfrm>
            <a:off x="6462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4" name="Rectangle 153"/>
          <p:cNvSpPr/>
          <p:nvPr/>
        </p:nvSpPr>
        <p:spPr>
          <a:xfrm>
            <a:off x="668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4" name="Rectangle 223"/>
          <p:cNvSpPr/>
          <p:nvPr/>
        </p:nvSpPr>
        <p:spPr>
          <a:xfrm>
            <a:off x="6237000" y="12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X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6237000" y="14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X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6237000" y="17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X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6237000" y="19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X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6237000" y="216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X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6237000" y="239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X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6237000" y="261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X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6237000" y="284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X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5112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5337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7" name="Rectangle 286"/>
          <p:cNvSpPr/>
          <p:nvPr/>
        </p:nvSpPr>
        <p:spPr>
          <a:xfrm>
            <a:off x="5562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8" name="Rectangle 287"/>
          <p:cNvSpPr/>
          <p:nvPr/>
        </p:nvSpPr>
        <p:spPr>
          <a:xfrm>
            <a:off x="5787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9" name="Rectangle 288"/>
          <p:cNvSpPr/>
          <p:nvPr/>
        </p:nvSpPr>
        <p:spPr>
          <a:xfrm>
            <a:off x="6012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0" name="Rectangle 289"/>
          <p:cNvSpPr/>
          <p:nvPr/>
        </p:nvSpPr>
        <p:spPr>
          <a:xfrm>
            <a:off x="6237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1" name="Rectangle 290"/>
          <p:cNvSpPr/>
          <p:nvPr/>
        </p:nvSpPr>
        <p:spPr>
          <a:xfrm>
            <a:off x="6462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2" name="Rectangle 291"/>
          <p:cNvSpPr/>
          <p:nvPr/>
        </p:nvSpPr>
        <p:spPr>
          <a:xfrm>
            <a:off x="6687000" y="37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3" name="Rectangle 292"/>
          <p:cNvSpPr/>
          <p:nvPr/>
        </p:nvSpPr>
        <p:spPr>
          <a:xfrm>
            <a:off x="5112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4" name="Rectangle 293"/>
          <p:cNvSpPr/>
          <p:nvPr/>
        </p:nvSpPr>
        <p:spPr>
          <a:xfrm>
            <a:off x="5337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5" name="Rectangle 294"/>
          <p:cNvSpPr/>
          <p:nvPr/>
        </p:nvSpPr>
        <p:spPr>
          <a:xfrm>
            <a:off x="5562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6" name="Rectangle 295"/>
          <p:cNvSpPr/>
          <p:nvPr/>
        </p:nvSpPr>
        <p:spPr>
          <a:xfrm>
            <a:off x="5787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6012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8" name="Rectangle 297"/>
          <p:cNvSpPr/>
          <p:nvPr/>
        </p:nvSpPr>
        <p:spPr>
          <a:xfrm>
            <a:off x="6237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9" name="Rectangle 298"/>
          <p:cNvSpPr/>
          <p:nvPr/>
        </p:nvSpPr>
        <p:spPr>
          <a:xfrm>
            <a:off x="6462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0" name="Rectangle 299"/>
          <p:cNvSpPr/>
          <p:nvPr/>
        </p:nvSpPr>
        <p:spPr>
          <a:xfrm>
            <a:off x="6687000" y="40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1" name="Rectangle 300"/>
          <p:cNvSpPr/>
          <p:nvPr/>
        </p:nvSpPr>
        <p:spPr>
          <a:xfrm>
            <a:off x="5112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2" name="Rectangle 301"/>
          <p:cNvSpPr/>
          <p:nvPr/>
        </p:nvSpPr>
        <p:spPr>
          <a:xfrm>
            <a:off x="5337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5562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4" name="Rectangle 303"/>
          <p:cNvSpPr/>
          <p:nvPr/>
        </p:nvSpPr>
        <p:spPr>
          <a:xfrm>
            <a:off x="5787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5" name="Rectangle 304"/>
          <p:cNvSpPr/>
          <p:nvPr/>
        </p:nvSpPr>
        <p:spPr>
          <a:xfrm>
            <a:off x="6012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6" name="Rectangle 305"/>
          <p:cNvSpPr/>
          <p:nvPr/>
        </p:nvSpPr>
        <p:spPr>
          <a:xfrm>
            <a:off x="6237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7" name="Rectangle 306"/>
          <p:cNvSpPr/>
          <p:nvPr/>
        </p:nvSpPr>
        <p:spPr>
          <a:xfrm>
            <a:off x="6462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8" name="Rectangle 307"/>
          <p:cNvSpPr/>
          <p:nvPr/>
        </p:nvSpPr>
        <p:spPr>
          <a:xfrm>
            <a:off x="6687000" y="42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9" name="Rectangle 308"/>
          <p:cNvSpPr/>
          <p:nvPr/>
        </p:nvSpPr>
        <p:spPr>
          <a:xfrm>
            <a:off x="5112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0" name="Rectangle 309"/>
          <p:cNvSpPr/>
          <p:nvPr/>
        </p:nvSpPr>
        <p:spPr>
          <a:xfrm>
            <a:off x="5337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1" name="Rectangle 310"/>
          <p:cNvSpPr/>
          <p:nvPr/>
        </p:nvSpPr>
        <p:spPr>
          <a:xfrm>
            <a:off x="5562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2" name="Rectangle 311"/>
          <p:cNvSpPr/>
          <p:nvPr/>
        </p:nvSpPr>
        <p:spPr>
          <a:xfrm>
            <a:off x="5787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3" name="Rectangle 312"/>
          <p:cNvSpPr/>
          <p:nvPr/>
        </p:nvSpPr>
        <p:spPr>
          <a:xfrm>
            <a:off x="6012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4" name="Rectangle 313"/>
          <p:cNvSpPr/>
          <p:nvPr/>
        </p:nvSpPr>
        <p:spPr>
          <a:xfrm>
            <a:off x="6237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5" name="Rectangle 314"/>
          <p:cNvSpPr/>
          <p:nvPr/>
        </p:nvSpPr>
        <p:spPr>
          <a:xfrm>
            <a:off x="6462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6" name="Rectangle 315"/>
          <p:cNvSpPr/>
          <p:nvPr/>
        </p:nvSpPr>
        <p:spPr>
          <a:xfrm>
            <a:off x="6687000" y="44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7" name="Rectangle 316"/>
          <p:cNvSpPr/>
          <p:nvPr/>
        </p:nvSpPr>
        <p:spPr>
          <a:xfrm>
            <a:off x="5112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8" name="Rectangle 317"/>
          <p:cNvSpPr/>
          <p:nvPr/>
        </p:nvSpPr>
        <p:spPr>
          <a:xfrm>
            <a:off x="5337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9" name="Rectangle 318"/>
          <p:cNvSpPr/>
          <p:nvPr/>
        </p:nvSpPr>
        <p:spPr>
          <a:xfrm>
            <a:off x="5562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5787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1" name="Rectangle 320"/>
          <p:cNvSpPr/>
          <p:nvPr/>
        </p:nvSpPr>
        <p:spPr>
          <a:xfrm>
            <a:off x="6012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2" name="Rectangle 321"/>
          <p:cNvSpPr/>
          <p:nvPr/>
        </p:nvSpPr>
        <p:spPr>
          <a:xfrm>
            <a:off x="6237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Rectangle 322"/>
          <p:cNvSpPr/>
          <p:nvPr/>
        </p:nvSpPr>
        <p:spPr>
          <a:xfrm>
            <a:off x="6462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4" name="Rectangle 323"/>
          <p:cNvSpPr/>
          <p:nvPr/>
        </p:nvSpPr>
        <p:spPr>
          <a:xfrm>
            <a:off x="6687000" y="468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5" name="Rectangle 324"/>
          <p:cNvSpPr/>
          <p:nvPr/>
        </p:nvSpPr>
        <p:spPr>
          <a:xfrm>
            <a:off x="5112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6" name="Rectangle 325"/>
          <p:cNvSpPr/>
          <p:nvPr/>
        </p:nvSpPr>
        <p:spPr>
          <a:xfrm>
            <a:off x="5337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7" name="Rectangle 326"/>
          <p:cNvSpPr/>
          <p:nvPr/>
        </p:nvSpPr>
        <p:spPr>
          <a:xfrm>
            <a:off x="5562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8" name="Rectangle 327"/>
          <p:cNvSpPr/>
          <p:nvPr/>
        </p:nvSpPr>
        <p:spPr>
          <a:xfrm>
            <a:off x="5787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9" name="Rectangle 328"/>
          <p:cNvSpPr/>
          <p:nvPr/>
        </p:nvSpPr>
        <p:spPr>
          <a:xfrm>
            <a:off x="6012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0" name="Rectangle 329"/>
          <p:cNvSpPr/>
          <p:nvPr/>
        </p:nvSpPr>
        <p:spPr>
          <a:xfrm>
            <a:off x="6237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1" name="Rectangle 330"/>
          <p:cNvSpPr/>
          <p:nvPr/>
        </p:nvSpPr>
        <p:spPr>
          <a:xfrm>
            <a:off x="6462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2" name="Rectangle 331"/>
          <p:cNvSpPr/>
          <p:nvPr/>
        </p:nvSpPr>
        <p:spPr>
          <a:xfrm>
            <a:off x="6687000" y="491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3" name="Rectangle 332"/>
          <p:cNvSpPr/>
          <p:nvPr/>
        </p:nvSpPr>
        <p:spPr>
          <a:xfrm>
            <a:off x="5112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4" name="Rectangle 333"/>
          <p:cNvSpPr/>
          <p:nvPr/>
        </p:nvSpPr>
        <p:spPr>
          <a:xfrm>
            <a:off x="5337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5" name="Rectangle 334"/>
          <p:cNvSpPr/>
          <p:nvPr/>
        </p:nvSpPr>
        <p:spPr>
          <a:xfrm>
            <a:off x="5562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6" name="Rectangle 335"/>
          <p:cNvSpPr/>
          <p:nvPr/>
        </p:nvSpPr>
        <p:spPr>
          <a:xfrm>
            <a:off x="5787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7" name="Rectangle 336"/>
          <p:cNvSpPr/>
          <p:nvPr/>
        </p:nvSpPr>
        <p:spPr>
          <a:xfrm>
            <a:off x="6012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38" name="Rectangle 337"/>
          <p:cNvSpPr/>
          <p:nvPr/>
        </p:nvSpPr>
        <p:spPr>
          <a:xfrm>
            <a:off x="6237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Rectangle 338"/>
          <p:cNvSpPr/>
          <p:nvPr/>
        </p:nvSpPr>
        <p:spPr>
          <a:xfrm>
            <a:off x="6462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0" name="Rectangle 339"/>
          <p:cNvSpPr/>
          <p:nvPr/>
        </p:nvSpPr>
        <p:spPr>
          <a:xfrm>
            <a:off x="6687000" y="5139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1" name="Rectangle 340"/>
          <p:cNvSpPr/>
          <p:nvPr/>
        </p:nvSpPr>
        <p:spPr>
          <a:xfrm>
            <a:off x="5112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Rectangle 341"/>
          <p:cNvSpPr/>
          <p:nvPr/>
        </p:nvSpPr>
        <p:spPr>
          <a:xfrm>
            <a:off x="5337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3" name="Rectangle 342"/>
          <p:cNvSpPr/>
          <p:nvPr/>
        </p:nvSpPr>
        <p:spPr>
          <a:xfrm>
            <a:off x="5562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4" name="Rectangle 343"/>
          <p:cNvSpPr/>
          <p:nvPr/>
        </p:nvSpPr>
        <p:spPr>
          <a:xfrm>
            <a:off x="5787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5" name="Rectangle 344"/>
          <p:cNvSpPr/>
          <p:nvPr/>
        </p:nvSpPr>
        <p:spPr>
          <a:xfrm>
            <a:off x="6012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Q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6237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7" name="Rectangle 346"/>
          <p:cNvSpPr/>
          <p:nvPr/>
        </p:nvSpPr>
        <p:spPr>
          <a:xfrm>
            <a:off x="6462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8" name="Rectangle 347"/>
          <p:cNvSpPr/>
          <p:nvPr/>
        </p:nvSpPr>
        <p:spPr>
          <a:xfrm>
            <a:off x="6687000" y="5364000"/>
            <a:ext cx="225000" cy="225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24" name="Straight Connector 1023"/>
          <p:cNvCxnSpPr/>
          <p:nvPr/>
        </p:nvCxnSpPr>
        <p:spPr>
          <a:xfrm flipV="1">
            <a:off x="4167000" y="2167642"/>
            <a:ext cx="945000" cy="13182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167000" y="3485926"/>
            <a:ext cx="945000" cy="120307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rved Right Arrow 8"/>
          <p:cNvSpPr/>
          <p:nvPr/>
        </p:nvSpPr>
        <p:spPr>
          <a:xfrm>
            <a:off x="4437000" y="3069000"/>
            <a:ext cx="540000" cy="8550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3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224" grpId="0" animBg="1"/>
      <p:bldP spid="232" grpId="0" animBg="1"/>
      <p:bldP spid="240" grpId="0" animBg="1"/>
      <p:bldP spid="248" grpId="0" animBg="1"/>
      <p:bldP spid="256" grpId="0" animBg="1"/>
      <p:bldP spid="264" grpId="0" animBg="1"/>
      <p:bldP spid="272" grpId="0" animBg="1"/>
      <p:bldP spid="280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/>
              <a:t>We can use a recursive strategy to implement the search</a:t>
            </a:r>
          </a:p>
          <a:p>
            <a:pPr marL="342900" lvl="1" indent="0">
              <a:buNone/>
            </a:pPr>
            <a:endParaRPr lang="en-ZA" dirty="0"/>
          </a:p>
          <a:p>
            <a:pPr marL="342900" lvl="1" indent="0">
              <a:buNone/>
            </a:pP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placeQueen</a:t>
            </a:r>
            <a:r>
              <a:rPr lang="en-ZA" dirty="0">
                <a:latin typeface="Consolas" panose="020B0609020204030204" pitchFamily="49" charset="0"/>
              </a:rPr>
              <a:t>(</a:t>
            </a:r>
            <a:r>
              <a:rPr lang="en-ZA" i="1" dirty="0">
                <a:latin typeface="Consolas" panose="020B0609020204030204" pitchFamily="49" charset="0"/>
              </a:rPr>
              <a:t>column</a:t>
            </a:r>
            <a:r>
              <a:rPr lang="en-ZA" dirty="0">
                <a:latin typeface="Consolas" panose="020B06090202040302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</a:rPr>
              <a:t>		for</a:t>
            </a:r>
            <a:r>
              <a:rPr lang="en-ZA" dirty="0">
                <a:latin typeface="Consolas" panose="020B0609020204030204" pitchFamily="49" charset="0"/>
              </a:rPr>
              <a:t> every valid position </a:t>
            </a:r>
            <a:r>
              <a:rPr lang="en-ZA" i="1" dirty="0">
                <a:latin typeface="Consolas" panose="020B0609020204030204" pitchFamily="49" charset="0"/>
              </a:rPr>
              <a:t>p</a:t>
            </a:r>
            <a:r>
              <a:rPr lang="en-ZA" dirty="0">
                <a:latin typeface="Consolas" panose="020B0609020204030204" pitchFamily="49" charset="0"/>
              </a:rPr>
              <a:t> in </a:t>
            </a:r>
            <a:r>
              <a:rPr lang="en-ZA" i="1" dirty="0">
                <a:latin typeface="Consolas" panose="020B0609020204030204" pitchFamily="49" charset="0"/>
              </a:rPr>
              <a:t>column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</a:rPr>
              <a:t>			place a piece in position </a:t>
            </a:r>
            <a:r>
              <a:rPr lang="en-ZA" i="1" dirty="0">
                <a:latin typeface="Consolas" panose="020B0609020204030204" pitchFamily="49" charset="0"/>
              </a:rPr>
              <a:t>p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</a:rPr>
              <a:t>			if</a:t>
            </a:r>
            <a:r>
              <a:rPr lang="en-ZA" dirty="0">
                <a:latin typeface="Consolas" panose="020B0609020204030204" pitchFamily="49" charset="0"/>
              </a:rPr>
              <a:t> </a:t>
            </a:r>
            <a:r>
              <a:rPr lang="en-ZA" i="1" dirty="0">
                <a:latin typeface="Consolas" panose="020B0609020204030204" pitchFamily="49" charset="0"/>
              </a:rPr>
              <a:t>column</a:t>
            </a:r>
            <a:r>
              <a:rPr lang="en-ZA" dirty="0">
                <a:latin typeface="Consolas" panose="020B0609020204030204" pitchFamily="49" charset="0"/>
              </a:rPr>
              <a:t> is not the last column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placeQueen</a:t>
            </a:r>
            <a:r>
              <a:rPr lang="en-ZA" dirty="0">
                <a:latin typeface="Consolas" panose="020B0609020204030204" pitchFamily="49" charset="0"/>
              </a:rPr>
              <a:t>(</a:t>
            </a:r>
            <a:r>
              <a:rPr lang="en-ZA" i="1" dirty="0">
                <a:latin typeface="Consolas" panose="020B0609020204030204" pitchFamily="49" charset="0"/>
              </a:rPr>
              <a:t>column</a:t>
            </a:r>
            <a:r>
              <a:rPr lang="en-ZA" dirty="0">
                <a:latin typeface="Consolas" panose="020B0609020204030204" pitchFamily="49" charset="0"/>
              </a:rPr>
              <a:t> + 1)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</a:rPr>
              <a:t>			else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</a:rPr>
              <a:t>				terminate with complete solution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8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/>
              <a:t>On the next slide is an animation of the search for a solution to the smaller six queens problem</a:t>
            </a:r>
          </a:p>
          <a:p>
            <a:pPr lvl="1"/>
            <a:r>
              <a:rPr lang="en-ZA" dirty="0"/>
              <a:t>The solution places queens row by row, not column by column</a:t>
            </a:r>
          </a:p>
          <a:p>
            <a:pPr lvl="1"/>
            <a:r>
              <a:rPr lang="en-ZA" dirty="0"/>
              <a:t>Red crosses in empty cells indicate that no queen can be placed there, and backtracking must take place</a:t>
            </a:r>
          </a:p>
          <a:p>
            <a:pPr lvl="1"/>
            <a:r>
              <a:rPr lang="en-ZA" dirty="0"/>
              <a:t>A red cross on a queen indicates that backtracking has to try a new position for that queen</a:t>
            </a:r>
          </a:p>
          <a:p>
            <a:pPr lvl="1"/>
            <a:r>
              <a:rPr lang="en-ZA" dirty="0"/>
              <a:t>If a new valid position is unavailable for a queen, backtracking occurs to the previous queen, which must be placed in a new position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Backtracking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40864" y="5623560"/>
            <a:ext cx="4471416" cy="50835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6"/>
                </a:solidFill>
              </a:rPr>
              <a:t>An animation of a search for a solution to the six queens problem</a:t>
            </a:r>
          </a:p>
        </p:txBody>
      </p:sp>
      <p:pic>
        <p:nvPicPr>
          <p:cNvPr id="1026" name="Picture 2" descr="[speed output image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343" y="1727898"/>
            <a:ext cx="34385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37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A recursive function f() </a:t>
            </a:r>
            <a:r>
              <a:rPr lang="en-ZA" dirty="0">
                <a:solidFill>
                  <a:srgbClr val="FF0000"/>
                </a:solidFill>
              </a:rPr>
              <a:t>does not </a:t>
            </a:r>
            <a:r>
              <a:rPr lang="en-ZA" dirty="0"/>
              <a:t>call itself</a:t>
            </a:r>
          </a:p>
          <a:p>
            <a:r>
              <a:rPr lang="en-ZA" dirty="0"/>
              <a:t>Instead, f() invokes g(), and g() returns the control back to f() by invoking it</a:t>
            </a:r>
          </a:p>
          <a:p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 -&gt; g() -&gt; … -&gt; f()</a:t>
            </a:r>
            <a:r>
              <a:rPr lang="en-ZA" dirty="0"/>
              <a:t> </a:t>
            </a:r>
          </a:p>
          <a:p>
            <a:r>
              <a:rPr lang="en-ZA" dirty="0"/>
              <a:t>Following links on the internet can</a:t>
            </a:r>
            <a:br>
              <a:rPr lang="en-ZA" dirty="0"/>
            </a:br>
            <a:r>
              <a:rPr lang="en-ZA" dirty="0"/>
              <a:t>take you to the original page</a:t>
            </a:r>
          </a:p>
          <a:p>
            <a:endParaRPr lang="en-ZA" dirty="0"/>
          </a:p>
          <a:p>
            <a:pPr marL="342900" lvl="1" indent="0">
              <a:buNone/>
            </a:pP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wash(clothes)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iron(clothes)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iron(clothes)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hangUp</a:t>
            </a:r>
            <a:r>
              <a:rPr lang="en-Z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(clothes)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342900" lvl="1" indent="0">
              <a:buNone/>
            </a:pPr>
            <a:r>
              <a:rPr lang="en-Z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hangUp</a:t>
            </a:r>
            <a:r>
              <a:rPr lang="en-Z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(clothes)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wear(clothes)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Z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wear(clothes)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wash(clothes) </a:t>
            </a:r>
            <a:r>
              <a:rPr lang="en-ZA" b="1" dirty="0">
                <a:latin typeface="Consolas" panose="020B0609020204030204" pitchFamily="49" charset="0"/>
                <a:cs typeface="Consolas" panose="020B0609020204030204" pitchFamily="49" charset="0"/>
              </a:rPr>
              <a:t>// Indirect recursion!</a:t>
            </a:r>
          </a:p>
          <a:p>
            <a:pPr marL="342900" lvl="1" indent="0">
              <a:buNone/>
            </a:pPr>
            <a:r>
              <a:rPr lang="en-ZA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Types of Recursion: </a:t>
            </a:r>
            <a:r>
              <a:rPr lang="en-US" dirty="0">
                <a:solidFill>
                  <a:srgbClr val="00B0F0"/>
                </a:solidFill>
              </a:rPr>
              <a:t>Indirect Recursion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13" y="2868569"/>
            <a:ext cx="2857500" cy="2686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96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 fontScale="92500" lnSpcReduction="10000"/>
          </a:bodyPr>
          <a:lstStyle/>
          <a:p>
            <a:r>
              <a:rPr lang="en-ZA" dirty="0">
                <a:solidFill>
                  <a:srgbClr val="FF0000"/>
                </a:solidFill>
              </a:rPr>
              <a:t>Mutual</a:t>
            </a:r>
            <a:r>
              <a:rPr lang="en-ZA" dirty="0"/>
              <a:t> recursion: two functions calling each other</a:t>
            </a:r>
          </a:p>
          <a:p>
            <a:endParaRPr lang="en-ZA" dirty="0"/>
          </a:p>
          <a:p>
            <a:pPr marL="342900" lvl="1" indent="0">
              <a:buNone/>
            </a:pPr>
            <a:r>
              <a:rPr lang="en-Z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(n == 0)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(n &gt; 0)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isOdd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(n - 1);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isOdd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(n + 1);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Z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isOdd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(n == 0)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return false;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(n &gt; 0)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(n - 1);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     return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(n + 1);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Types of Recursion: </a:t>
            </a:r>
            <a:r>
              <a:rPr lang="en-US" dirty="0">
                <a:solidFill>
                  <a:srgbClr val="00B0F0"/>
                </a:solidFill>
              </a:rPr>
              <a:t>Indirect Recursion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76733" y="1894703"/>
            <a:ext cx="2636108" cy="11532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2"/>
                </a:solidFill>
              </a:rPr>
              <a:t>Base cases are equally important for all types of recursion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11296" y="3492844"/>
            <a:ext cx="1688756" cy="2858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6"/>
                </a:solidFill>
              </a:rPr>
              <a:t>Is 5 even?</a:t>
            </a:r>
          </a:p>
          <a:p>
            <a:pPr algn="ctr"/>
            <a:endParaRPr lang="en-ZA" dirty="0"/>
          </a:p>
          <a:p>
            <a:pPr algn="ctr"/>
            <a:r>
              <a:rPr lang="en-ZA" dirty="0" err="1"/>
              <a:t>isEven</a:t>
            </a:r>
            <a:r>
              <a:rPr lang="en-ZA" dirty="0"/>
              <a:t>(5)</a:t>
            </a:r>
          </a:p>
          <a:p>
            <a:pPr algn="ctr"/>
            <a:r>
              <a:rPr lang="en-ZA" dirty="0" err="1"/>
              <a:t>isOdd</a:t>
            </a:r>
            <a:r>
              <a:rPr lang="en-ZA" dirty="0"/>
              <a:t>(4)</a:t>
            </a:r>
          </a:p>
          <a:p>
            <a:pPr algn="ctr"/>
            <a:r>
              <a:rPr lang="en-ZA" dirty="0" err="1"/>
              <a:t>isEven</a:t>
            </a:r>
            <a:r>
              <a:rPr lang="en-ZA" dirty="0"/>
              <a:t>(3)</a:t>
            </a:r>
          </a:p>
          <a:p>
            <a:pPr algn="ctr"/>
            <a:r>
              <a:rPr lang="en-ZA" dirty="0" err="1"/>
              <a:t>isOdd</a:t>
            </a:r>
            <a:r>
              <a:rPr lang="en-ZA" dirty="0"/>
              <a:t>(2)</a:t>
            </a:r>
          </a:p>
          <a:p>
            <a:pPr algn="ctr"/>
            <a:r>
              <a:rPr lang="en-ZA" dirty="0" err="1"/>
              <a:t>isEven</a:t>
            </a:r>
            <a:r>
              <a:rPr lang="en-ZA" dirty="0"/>
              <a:t>(1)</a:t>
            </a:r>
          </a:p>
          <a:p>
            <a:pPr algn="ctr"/>
            <a:r>
              <a:rPr lang="en-ZA" dirty="0" err="1"/>
              <a:t>isOdd</a:t>
            </a:r>
            <a:r>
              <a:rPr lang="en-ZA" dirty="0"/>
              <a:t>(0)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9865" y="3492844"/>
            <a:ext cx="1688756" cy="2858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6"/>
                </a:solidFill>
              </a:rPr>
              <a:t>Is 5 odd?</a:t>
            </a:r>
          </a:p>
          <a:p>
            <a:pPr algn="ctr"/>
            <a:endParaRPr lang="en-ZA" dirty="0"/>
          </a:p>
          <a:p>
            <a:pPr algn="ctr"/>
            <a:r>
              <a:rPr lang="en-ZA" dirty="0" err="1"/>
              <a:t>isOdd</a:t>
            </a:r>
            <a:r>
              <a:rPr lang="en-ZA" dirty="0"/>
              <a:t>(5)</a:t>
            </a:r>
          </a:p>
          <a:p>
            <a:pPr algn="ctr"/>
            <a:r>
              <a:rPr lang="en-ZA" dirty="0" err="1"/>
              <a:t>isEven</a:t>
            </a:r>
            <a:r>
              <a:rPr lang="en-ZA" dirty="0"/>
              <a:t>(4)</a:t>
            </a:r>
          </a:p>
          <a:p>
            <a:pPr algn="ctr"/>
            <a:r>
              <a:rPr lang="en-ZA" dirty="0" err="1"/>
              <a:t>isOdd</a:t>
            </a:r>
            <a:r>
              <a:rPr lang="en-ZA" dirty="0"/>
              <a:t>(3)</a:t>
            </a:r>
          </a:p>
          <a:p>
            <a:pPr algn="ctr"/>
            <a:r>
              <a:rPr lang="en-ZA" dirty="0" err="1"/>
              <a:t>isEven</a:t>
            </a:r>
            <a:r>
              <a:rPr lang="en-ZA" dirty="0"/>
              <a:t>(2)</a:t>
            </a:r>
          </a:p>
          <a:p>
            <a:pPr algn="ctr"/>
            <a:r>
              <a:rPr lang="en-ZA" dirty="0" err="1"/>
              <a:t>isOdd</a:t>
            </a:r>
            <a:r>
              <a:rPr lang="en-ZA" dirty="0"/>
              <a:t>(1)</a:t>
            </a:r>
          </a:p>
          <a:p>
            <a:pPr algn="ctr"/>
            <a:r>
              <a:rPr lang="en-ZA" dirty="0" err="1"/>
              <a:t>isEven</a:t>
            </a:r>
            <a:r>
              <a:rPr lang="en-ZA" dirty="0"/>
              <a:t>(0)</a:t>
            </a:r>
          </a:p>
          <a:p>
            <a:pPr algn="ctr"/>
            <a:r>
              <a:rPr lang="en-ZA" dirty="0">
                <a:solidFill>
                  <a:srgbClr val="FF0000"/>
                </a:solidFill>
              </a:rPr>
              <a:t>TRUE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/>
              <a:t>In case of </a:t>
            </a:r>
            <a:r>
              <a:rPr lang="en-ZA" dirty="0">
                <a:solidFill>
                  <a:srgbClr val="FF0000"/>
                </a:solidFill>
              </a:rPr>
              <a:t>nested</a:t>
            </a:r>
            <a:r>
              <a:rPr lang="en-ZA" dirty="0"/>
              <a:t> recursion, recursive function call with a </a:t>
            </a:r>
            <a:r>
              <a:rPr lang="en-ZA" dirty="0">
                <a:solidFill>
                  <a:srgbClr val="00B0F0"/>
                </a:solidFill>
              </a:rPr>
              <a:t>parameter</a:t>
            </a:r>
            <a:r>
              <a:rPr lang="en-ZA" dirty="0"/>
              <a:t> that is also a </a:t>
            </a:r>
            <a:r>
              <a:rPr lang="en-ZA" dirty="0">
                <a:solidFill>
                  <a:srgbClr val="00B0F0"/>
                </a:solidFill>
              </a:rPr>
              <a:t>recursive function call</a:t>
            </a:r>
            <a:r>
              <a:rPr lang="en-ZA" dirty="0"/>
              <a:t>:</a:t>
            </a:r>
          </a:p>
          <a:p>
            <a:endParaRPr lang="en-ZA" dirty="0"/>
          </a:p>
          <a:p>
            <a:pPr marL="342900" lvl="1" indent="0">
              <a:buNone/>
            </a:pP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== 0) return 0;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&gt; 4) return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else return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(2 + 2 *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(2*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ZA" dirty="0"/>
          </a:p>
          <a:p>
            <a:r>
              <a:rPr lang="en-ZA" dirty="0"/>
              <a:t>What will nested(1), nested(2), nested(3) and nested(4) return?</a:t>
            </a: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Types of Recursion: </a:t>
            </a:r>
            <a:r>
              <a:rPr lang="en-US" dirty="0">
                <a:solidFill>
                  <a:srgbClr val="00B0F0"/>
                </a:solidFill>
              </a:rPr>
              <a:t>Nested Recursion</a:t>
            </a:r>
          </a:p>
        </p:txBody>
      </p:sp>
    </p:spTree>
    <p:extLst>
      <p:ext uri="{BB962C8B-B14F-4D97-AF65-F5344CB8AC3E}">
        <p14:creationId xmlns:p14="http://schemas.microsoft.com/office/powerpoint/2010/main" val="22058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367" y="1224024"/>
            <a:ext cx="5813339" cy="436605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nested(1)     nested(2 + 2 * nested(2*1))</a:t>
            </a:r>
          </a:p>
          <a:p>
            <a:pPr marL="342900" lvl="1" indent="0">
              <a:buNone/>
            </a:pP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Types of Recursion: </a:t>
            </a:r>
            <a:r>
              <a:rPr lang="en-US" dirty="0">
                <a:solidFill>
                  <a:srgbClr val="00B0F0"/>
                </a:solidFill>
              </a:rPr>
              <a:t>Nested Recursion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108890" y="1401136"/>
            <a:ext cx="510746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93495" y="1548842"/>
            <a:ext cx="8237" cy="40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/>
          <p:cNvSpPr txBox="1">
            <a:spLocks/>
          </p:cNvSpPr>
          <p:nvPr/>
        </p:nvSpPr>
        <p:spPr>
          <a:xfrm>
            <a:off x="3474826" y="1957191"/>
            <a:ext cx="4079279" cy="43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Wingdings" panose="05000000000000000000" pitchFamily="2" charset="2"/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nested(2 + 2 * nested(2*2))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20939" y="2237277"/>
            <a:ext cx="8237" cy="40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4706381" y="2685665"/>
            <a:ext cx="4079279" cy="292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Wingdings" panose="05000000000000000000" pitchFamily="2" charset="2"/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nested(2 + 2 * nested(2*4))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6" name="U-Turn Arrow 15"/>
          <p:cNvSpPr/>
          <p:nvPr/>
        </p:nvSpPr>
        <p:spPr>
          <a:xfrm rot="10800000">
            <a:off x="6705603" y="2949273"/>
            <a:ext cx="1334530" cy="441303"/>
          </a:xfrm>
          <a:prstGeom prst="uturnArrow">
            <a:avLst>
              <a:gd name="adj1" fmla="val 13800"/>
              <a:gd name="adj2" fmla="val 25000"/>
              <a:gd name="adj3" fmla="val 34616"/>
              <a:gd name="adj4" fmla="val 43750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9431" y="2949273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1732" y="2285555"/>
            <a:ext cx="5256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0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22" name="Bent Arrow 21"/>
          <p:cNvSpPr/>
          <p:nvPr/>
        </p:nvSpPr>
        <p:spPr>
          <a:xfrm rot="19327098">
            <a:off x="5465338" y="2302898"/>
            <a:ext cx="443724" cy="260274"/>
          </a:xfrm>
          <a:prstGeom prst="bentArrow">
            <a:avLst>
              <a:gd name="adj1" fmla="val 16233"/>
              <a:gd name="adj2" fmla="val 17482"/>
              <a:gd name="adj3" fmla="val 38534"/>
              <a:gd name="adj4" fmla="val 712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62311" y="1552387"/>
            <a:ext cx="5256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20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</a:t>
            </a:r>
          </a:p>
        </p:txBody>
      </p:sp>
      <p:sp>
        <p:nvSpPr>
          <p:cNvPr id="24" name="Bent Arrow 23"/>
          <p:cNvSpPr/>
          <p:nvPr/>
        </p:nvSpPr>
        <p:spPr>
          <a:xfrm rot="19327098">
            <a:off x="4125917" y="1569730"/>
            <a:ext cx="443724" cy="260274"/>
          </a:xfrm>
          <a:prstGeom prst="bentArrow">
            <a:avLst>
              <a:gd name="adj1" fmla="val 16233"/>
              <a:gd name="adj2" fmla="val 17482"/>
              <a:gd name="adj3" fmla="val 38534"/>
              <a:gd name="adj4" fmla="val 712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rot="10800000">
            <a:off x="1473121" y="1565605"/>
            <a:ext cx="1334530" cy="441303"/>
          </a:xfrm>
          <a:prstGeom prst="uturnArrow">
            <a:avLst>
              <a:gd name="adj1" fmla="val 13800"/>
              <a:gd name="adj2" fmla="val 25000"/>
              <a:gd name="adj3" fmla="val 34616"/>
              <a:gd name="adj4" fmla="val 43750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4569" y="1565605"/>
            <a:ext cx="4667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68150" y="4876522"/>
            <a:ext cx="4771083" cy="18276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1" indent="0">
              <a:buNone/>
            </a:pPr>
            <a:r>
              <a:rPr lang="en-Z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nested(</a:t>
            </a:r>
            <a:r>
              <a:rPr lang="en-ZA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Z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 == 0) </a:t>
            </a: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0;</a:t>
            </a: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Z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4) </a:t>
            </a: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Z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	else return </a:t>
            </a:r>
          </a:p>
          <a:p>
            <a:pPr marL="342900" lvl="1" indent="0">
              <a:buNone/>
            </a:pPr>
            <a:r>
              <a:rPr lang="en-ZA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ZA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nested(2 + 2 * nested(2*</a:t>
            </a:r>
            <a:r>
              <a:rPr lang="en-ZA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42900" lvl="1" indent="0">
              <a:buNone/>
            </a:pPr>
            <a:r>
              <a:rPr lang="en-Z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ZA" sz="1400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86123" y="3783175"/>
            <a:ext cx="5813339" cy="43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Wingdings" panose="05000000000000000000" pitchFamily="2" charset="2"/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nested(3)     nested(2 + 2 * nested(2*3))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106021" y="3960291"/>
            <a:ext cx="510746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-Turn Arrow 19"/>
          <p:cNvSpPr/>
          <p:nvPr/>
        </p:nvSpPr>
        <p:spPr>
          <a:xfrm rot="10800000">
            <a:off x="4390861" y="4102332"/>
            <a:ext cx="1334530" cy="441303"/>
          </a:xfrm>
          <a:prstGeom prst="uturnArrow">
            <a:avLst>
              <a:gd name="adj1" fmla="val 13800"/>
              <a:gd name="adj2" fmla="val 25000"/>
              <a:gd name="adj3" fmla="val 34616"/>
              <a:gd name="adj4" fmla="val 43750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4689" y="4102332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29" name="U-Turn Arrow 28"/>
          <p:cNvSpPr/>
          <p:nvPr/>
        </p:nvSpPr>
        <p:spPr>
          <a:xfrm rot="10800000">
            <a:off x="1478879" y="4107513"/>
            <a:ext cx="1334530" cy="441303"/>
          </a:xfrm>
          <a:prstGeom prst="uturnArrow">
            <a:avLst>
              <a:gd name="adj1" fmla="val 13800"/>
              <a:gd name="adj2" fmla="val 25000"/>
              <a:gd name="adj3" fmla="val 34616"/>
              <a:gd name="adj4" fmla="val 43750"/>
              <a:gd name="adj5" fmla="val 10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0327" y="4107513"/>
            <a:ext cx="4667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20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 animBg="1"/>
      <p:bldP spid="17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18" grpId="0"/>
      <p:bldP spid="20" grpId="0" animBg="1"/>
      <p:bldP spid="28" grpId="0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85254"/>
          </a:xfrm>
        </p:spPr>
        <p:txBody>
          <a:bodyPr>
            <a:normAutofit/>
          </a:bodyPr>
          <a:lstStyle/>
          <a:p>
            <a:r>
              <a:rPr lang="en-ZA" dirty="0"/>
              <a:t>How bad is </a:t>
            </a:r>
            <a:r>
              <a:rPr lang="en-ZA" dirty="0">
                <a:solidFill>
                  <a:srgbClr val="FF0000"/>
                </a:solidFill>
              </a:rPr>
              <a:t>nested</a:t>
            </a:r>
            <a:r>
              <a:rPr lang="en-ZA" dirty="0"/>
              <a:t> recursion in terms of time/space efficiency?</a:t>
            </a:r>
          </a:p>
          <a:p>
            <a:r>
              <a:rPr lang="en-ZA" dirty="0"/>
              <a:t>Ackermann-</a:t>
            </a:r>
            <a:r>
              <a:rPr lang="en-ZA" dirty="0" err="1"/>
              <a:t>Péter</a:t>
            </a:r>
            <a:r>
              <a:rPr lang="en-ZA" dirty="0"/>
              <a:t> function:</a:t>
            </a:r>
          </a:p>
          <a:p>
            <a:endParaRPr lang="en-ZA" dirty="0"/>
          </a:p>
          <a:p>
            <a:pPr marL="342900" lvl="1" indent="0">
              <a:buNone/>
            </a:pP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j)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== 0) 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return j + 1;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&gt; 0 &amp;&amp; j == 0) 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– 1, 1);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– 1, 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, j – 1));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ZA" dirty="0"/>
          </a:p>
          <a:p>
            <a:r>
              <a:rPr lang="en-ZA" dirty="0"/>
              <a:t>What is the depth of recursion for </a:t>
            </a: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acker(3,2)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ZA" b="1" dirty="0">
                <a:solidFill>
                  <a:srgbClr val="FF0000"/>
                </a:solidFill>
              </a:rPr>
              <a:t>31</a:t>
            </a:r>
          </a:p>
          <a:p>
            <a:r>
              <a:rPr lang="en-ZA" dirty="0"/>
              <a:t>What about </a:t>
            </a:r>
            <a:r>
              <a:rPr lang="en-ZA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acker(4,2)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ZA" dirty="0">
              <a:solidFill>
                <a:schemeClr val="accent6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Types of Recursion: </a:t>
            </a:r>
            <a:r>
              <a:rPr lang="en-US" dirty="0">
                <a:solidFill>
                  <a:srgbClr val="00B0F0"/>
                </a:solidFill>
              </a:rPr>
              <a:t>Nested Recursion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5239266" y="1688757"/>
          <a:ext cx="3550508" cy="2644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Isosceles Triangle 3"/>
          <p:cNvSpPr/>
          <p:nvPr/>
        </p:nvSpPr>
        <p:spPr>
          <a:xfrm rot="16200000">
            <a:off x="5469927" y="3146852"/>
            <a:ext cx="1309816" cy="172997"/>
          </a:xfrm>
          <a:prstGeom prst="triangle">
            <a:avLst>
              <a:gd name="adj" fmla="val 361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Isosceles Triangle 5"/>
          <p:cNvSpPr/>
          <p:nvPr/>
        </p:nvSpPr>
        <p:spPr>
          <a:xfrm rot="16200000">
            <a:off x="6627345" y="3348682"/>
            <a:ext cx="852616" cy="243014"/>
          </a:xfrm>
          <a:prstGeom prst="triangle">
            <a:avLst>
              <a:gd name="adj" fmla="val 361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U-Turn Arrow 4"/>
          <p:cNvSpPr/>
          <p:nvPr/>
        </p:nvSpPr>
        <p:spPr>
          <a:xfrm rot="16200000">
            <a:off x="4252784" y="2370437"/>
            <a:ext cx="1392193" cy="737286"/>
          </a:xfrm>
          <a:prstGeom prst="uturnArrow">
            <a:avLst>
              <a:gd name="adj1" fmla="val 25000"/>
              <a:gd name="adj2" fmla="val 25000"/>
              <a:gd name="adj3" fmla="val 31704"/>
              <a:gd name="adj4" fmla="val 44867"/>
              <a:gd name="adj5" fmla="val 906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3847" y="2619632"/>
            <a:ext cx="3289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2000" b="1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4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787273" y="6293395"/>
            <a:ext cx="4244584" cy="474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b="1" dirty="0">
                <a:solidFill>
                  <a:srgbClr val="FF0000"/>
                </a:solidFill>
              </a:rPr>
              <a:t>Exceeds atoms in the universe!</a:t>
            </a:r>
            <a:endParaRPr lang="en-ZA" dirty="0">
              <a:solidFill>
                <a:schemeClr val="accent6"/>
              </a:solidFill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endParaRPr lang="en-ZA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59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3" grpId="0">
        <p:bldAsOne/>
      </p:bldGraphic>
      <p:bldP spid="4" grpId="0" animBg="1"/>
      <p:bldP spid="6" grpId="0" animBg="1"/>
      <p:bldP spid="5" grpId="0" animBg="1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/>
              <a:t>There is a price associated with using recursion</a:t>
            </a:r>
          </a:p>
          <a:p>
            <a:pPr lvl="1"/>
            <a:r>
              <a:rPr lang="en-ZA" dirty="0"/>
              <a:t>Slower execution time</a:t>
            </a:r>
          </a:p>
          <a:p>
            <a:pPr lvl="1"/>
            <a:r>
              <a:rPr lang="en-ZA" dirty="0"/>
              <a:t>Wasted storage on the run-time stack</a:t>
            </a:r>
          </a:p>
          <a:p>
            <a:endParaRPr lang="en-ZA" dirty="0"/>
          </a:p>
          <a:p>
            <a:r>
              <a:rPr lang="en-ZA" dirty="0"/>
              <a:t>If the recursion continues to a deep enough level</a:t>
            </a:r>
          </a:p>
          <a:p>
            <a:pPr lvl="1"/>
            <a:r>
              <a:rPr lang="en-ZA" dirty="0"/>
              <a:t>We can run out of stack space</a:t>
            </a:r>
          </a:p>
          <a:p>
            <a:pPr lvl="1"/>
            <a:r>
              <a:rPr lang="en-ZA" dirty="0"/>
              <a:t>The program will then terminate abnormally</a:t>
            </a:r>
          </a:p>
          <a:p>
            <a:pPr lvl="1"/>
            <a:r>
              <a:rPr lang="en-ZA" dirty="0"/>
              <a:t>The program also raises an unrecoverable </a:t>
            </a:r>
            <a:r>
              <a:rPr lang="en-ZA" dirty="0" err="1">
                <a:solidFill>
                  <a:srgbClr val="0070C0"/>
                </a:solidFill>
                <a:latin typeface="Consolas" panose="020B0609020204030204" pitchFamily="49" charset="0"/>
              </a:rPr>
              <a:t>StackOverflowError</a:t>
            </a:r>
            <a:endParaRPr lang="en-ZA" dirty="0">
              <a:solidFill>
                <a:srgbClr val="0070C0"/>
              </a:solidFill>
            </a:endParaRPr>
          </a:p>
          <a:p>
            <a:pPr lvl="1"/>
            <a:endParaRPr lang="en-ZA" dirty="0"/>
          </a:p>
          <a:p>
            <a:r>
              <a:rPr lang="en-ZA" dirty="0"/>
              <a:t>Example:</a:t>
            </a:r>
          </a:p>
          <a:p>
            <a:pPr lvl="1"/>
            <a:r>
              <a:rPr lang="en-ZA" dirty="0"/>
              <a:t>The Fibonacci sequence: 0, 1, 1, 2, 3, 5, 8, 13, …</a:t>
            </a:r>
          </a:p>
          <a:p>
            <a:pPr lvl="1"/>
            <a:r>
              <a:rPr lang="en-ZA" dirty="0"/>
              <a:t>Find n</a:t>
            </a:r>
            <a:r>
              <a:rPr lang="en-ZA" baseline="30000" dirty="0"/>
              <a:t>th</a:t>
            </a:r>
            <a:r>
              <a:rPr lang="en-ZA" dirty="0"/>
              <a:t> Fibonacci number</a:t>
            </a:r>
          </a:p>
          <a:p>
            <a:pPr lvl="1"/>
            <a:r>
              <a:rPr lang="en-ZA" dirty="0"/>
              <a:t>We can do this </a:t>
            </a:r>
            <a:r>
              <a:rPr lang="en-ZA" dirty="0">
                <a:solidFill>
                  <a:srgbClr val="0070C0"/>
                </a:solidFill>
              </a:rPr>
              <a:t>recursively</a:t>
            </a:r>
            <a:r>
              <a:rPr lang="en-ZA" dirty="0"/>
              <a:t> or </a:t>
            </a:r>
            <a:r>
              <a:rPr lang="en-ZA" dirty="0">
                <a:solidFill>
                  <a:srgbClr val="0070C0"/>
                </a:solidFill>
              </a:rPr>
              <a:t>iteratively</a:t>
            </a:r>
          </a:p>
          <a:p>
            <a:pPr lvl="1"/>
            <a:r>
              <a:rPr lang="en-ZA" dirty="0"/>
              <a:t>The </a:t>
            </a:r>
            <a:r>
              <a:rPr lang="en-ZA" dirty="0">
                <a:solidFill>
                  <a:srgbClr val="7030A0"/>
                </a:solidFill>
              </a:rPr>
              <a:t>recursive implementation</a:t>
            </a:r>
            <a:r>
              <a:rPr lang="en-ZA" dirty="0"/>
              <a:t> is much simpler and more intuitive</a:t>
            </a:r>
          </a:p>
          <a:p>
            <a:pPr lvl="1"/>
            <a:r>
              <a:rPr lang="en-ZA" dirty="0"/>
              <a:t>But if we run each implementation, </a:t>
            </a:r>
            <a:r>
              <a:rPr lang="en-ZA" dirty="0">
                <a:solidFill>
                  <a:srgbClr val="0070C0"/>
                </a:solidFill>
              </a:rPr>
              <a:t>iteration is very clearly faster</a:t>
            </a:r>
          </a:p>
          <a:p>
            <a:pPr lvl="1"/>
            <a:r>
              <a:rPr lang="en-ZA" dirty="0"/>
              <a:t>Recursion runs out of stack space for very large values of 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Excessive Recursion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7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/>
          </a:bodyPr>
          <a:lstStyle/>
          <a:p>
            <a:r>
              <a:rPr lang="en-ZA" dirty="0"/>
              <a:t>Finding n</a:t>
            </a:r>
            <a:r>
              <a:rPr lang="en-ZA" baseline="30000" dirty="0"/>
              <a:t>th</a:t>
            </a:r>
            <a:r>
              <a:rPr lang="en-ZA" dirty="0"/>
              <a:t> Fibonacci number: </a:t>
            </a:r>
            <a:r>
              <a:rPr lang="en-ZA" dirty="0">
                <a:solidFill>
                  <a:srgbClr val="0070C0"/>
                </a:solidFill>
              </a:rPr>
              <a:t>Recursive solution</a:t>
            </a:r>
          </a:p>
          <a:p>
            <a:endParaRPr lang="en-ZA" dirty="0"/>
          </a:p>
          <a:p>
            <a:pPr marL="342900" lvl="1" indent="0">
              <a:buNone/>
            </a:pPr>
            <a:r>
              <a:rPr lang="en-ZA" dirty="0"/>
              <a:t>	</a:t>
            </a:r>
            <a:r>
              <a:rPr lang="en-ZA" dirty="0">
                <a:latin typeface="Consolas" panose="020B0609020204030204" pitchFamily="49" charset="0"/>
              </a:rPr>
              <a:t>long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(long n) {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(n &lt; 2)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return n;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return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(n - 2) +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(n - 1);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Excessive Recursion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4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36822"/>
            <a:ext cx="7886700" cy="5502875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Finding n</a:t>
            </a:r>
            <a:r>
              <a:rPr lang="en-ZA" baseline="30000" dirty="0"/>
              <a:t>th</a:t>
            </a:r>
            <a:r>
              <a:rPr lang="en-ZA" dirty="0"/>
              <a:t> Fibonacci number: </a:t>
            </a:r>
            <a:r>
              <a:rPr lang="en-ZA" dirty="0">
                <a:solidFill>
                  <a:srgbClr val="0070C0"/>
                </a:solidFill>
              </a:rPr>
              <a:t>Iterative solution</a:t>
            </a:r>
          </a:p>
          <a:p>
            <a:endParaRPr lang="en-ZA" dirty="0"/>
          </a:p>
          <a:p>
            <a:pPr marL="342900" lvl="1" indent="0">
              <a:buNone/>
            </a:pPr>
            <a:r>
              <a:rPr lang="en-ZA" dirty="0"/>
              <a:t>	</a:t>
            </a:r>
            <a:r>
              <a:rPr lang="en-ZA" dirty="0">
                <a:latin typeface="Consolas" panose="020B0609020204030204" pitchFamily="49" charset="0"/>
              </a:rPr>
              <a:t>long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(long n)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(n &lt; 2)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return n;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} </a:t>
            </a: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long temp;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long current = 1;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long last = 0;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           	</a:t>
            </a:r>
          </a:p>
          <a:p>
            <a:pPr marL="342900" lvl="1" indent="0">
              <a:buNone/>
            </a:pPr>
            <a:r>
              <a:rPr lang="en-ZA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for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(long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= 2;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Z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	temp = current;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	current += last;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	last = temp;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}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	return current;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342900" lvl="1" indent="0">
              <a:buNone/>
            </a:pPr>
            <a:r>
              <a:rPr lang="en-ZA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25083"/>
            <a:ext cx="7886700" cy="648126"/>
          </a:xfrm>
        </p:spPr>
        <p:txBody>
          <a:bodyPr/>
          <a:lstStyle/>
          <a:p>
            <a:r>
              <a:rPr lang="en-US" dirty="0"/>
              <a:t>Excessive Recursion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10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5.1|26.2|27.1|54.1|18.5|18.4|73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30.3|55.6|25.5|8.3|16.1|53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1|67.3|14.8|25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3.3|173.5|13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8|51.5|53.9|13.4|19.8|16.7|11.9|69.5|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0.1|117.2|371|81.9|37.2|36.4|3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21.9|65.6|9.8|176.4|2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97.6|69.9|53.1|2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75.3|17.4|33.7|16.9|18.1|54.7|56|57.6|28.8|37.7|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23.2|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0|23.3|75.9|42.1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1541</Words>
  <Application>Microsoft Office PowerPoint</Application>
  <PresentationFormat>On-screen Show (4:3)</PresentationFormat>
  <Paragraphs>291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Gothic</vt:lpstr>
      <vt:lpstr>Consolas</vt:lpstr>
      <vt:lpstr>Times New Roman</vt:lpstr>
      <vt:lpstr>Wingdings</vt:lpstr>
      <vt:lpstr>Presentation level design</vt:lpstr>
      <vt:lpstr>COS 212 Indirect, Nested &amp; Excessive Recursion and Backtracking</vt:lpstr>
      <vt:lpstr>Types of Recursion: Indirect Recursion</vt:lpstr>
      <vt:lpstr>Types of Recursion: Indirect Recursion</vt:lpstr>
      <vt:lpstr>Types of Recursion: Nested Recursion</vt:lpstr>
      <vt:lpstr>Types of Recursion: Nested Recursion</vt:lpstr>
      <vt:lpstr>Types of Recursion: Nested Recursion</vt:lpstr>
      <vt:lpstr>Excessive Recursion</vt:lpstr>
      <vt:lpstr>Excessive Recursion</vt:lpstr>
      <vt:lpstr>Excessive Recursion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  <vt:lpstr>Backtracking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2023-03-24T09:13:08Z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