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8D3F-460A-8953-4F14-03999B5FB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17853-22AC-934A-BCE7-D310B1617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8973E-D4F4-07FB-665F-2BB6A7AA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95FD-51A3-4A8B-94A0-D0A51D04DA15}" type="datetimeFigureOut">
              <a:rPr lang="en-ZA" smtClean="0"/>
              <a:t>2024/04/18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7E27-6433-0E92-14AE-2AC3806E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F991-252E-F5FB-38C9-A0E9BAC0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A301-82BB-4C56-B19F-4170D5311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099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46C8-E1F9-AB46-C452-490DE7FF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3FF17-3BE0-4DB4-CA98-407B22A5B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90C4-3227-E8AD-21D2-BB3337B3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95FD-51A3-4A8B-94A0-D0A51D04DA15}" type="datetimeFigureOut">
              <a:rPr lang="en-ZA" smtClean="0"/>
              <a:t>2024/04/18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808E6-29E0-D93C-D8A7-7B1A10B6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1757-A34C-F5C1-6F83-8FDF15C5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A301-82BB-4C56-B19F-4170D5311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573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0699C-38BC-7783-6019-12102345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110D8-2C4C-1A44-3260-B79556337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2EFD-88EC-0D4C-99FB-4C3C9562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95FD-51A3-4A8B-94A0-D0A51D04DA15}" type="datetimeFigureOut">
              <a:rPr lang="en-ZA" smtClean="0"/>
              <a:t>2024/04/18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0DB52-27E7-0ECF-E555-ED04FC85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7C7D7-27B9-2A67-A610-6FB93D8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A301-82BB-4C56-B19F-4170D5311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667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8CBA-79E1-8170-E82E-48453009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62BF-364F-BE66-C5EC-4D9F9E56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FA58-9ED5-82B9-9B02-E4A8636C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95FD-51A3-4A8B-94A0-D0A51D04DA15}" type="datetimeFigureOut">
              <a:rPr lang="en-ZA" smtClean="0"/>
              <a:t>2024/04/18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5FCB5-A7FB-4F87-52C1-AE1E559F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49EB3-AEB7-2BD2-A0EB-FF169E29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A301-82BB-4C56-B19F-4170D5311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886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0F36-5DD9-BC25-0D46-25B72E8D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50929-F092-4CC3-8D06-F75446D4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26EAD-4530-D87C-9CAF-CA2361EC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95FD-51A3-4A8B-94A0-D0A51D04DA15}" type="datetimeFigureOut">
              <a:rPr lang="en-ZA" smtClean="0"/>
              <a:t>2024/04/18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BB402-6E79-95C1-190B-E23E3FA7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7AD0-9DE9-11D2-E07A-28B745B0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A301-82BB-4C56-B19F-4170D5311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6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A1AD-225D-B2DF-C78B-C4AA1DDE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899E-A9DD-DAB2-7CE3-D7B42CD2E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CFF00-E8F6-AD9C-EC24-7ABC01023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C996C-1A16-4925-F24D-3AA38C7D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95FD-51A3-4A8B-94A0-D0A51D04DA15}" type="datetimeFigureOut">
              <a:rPr lang="en-ZA" smtClean="0"/>
              <a:t>2024/04/18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45642-DF60-AB7F-8CC8-A8E95D0B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64EB9-CBF0-198E-EAEB-D9D24E51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A301-82BB-4C56-B19F-4170D5311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641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0926-9E79-0396-25CB-C991D23A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57B6E-88F3-8EB7-C695-8DE9CB87A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E5492-37AD-7E97-A35E-D97A8C24E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9A686-1995-BAD3-3C0B-D41D61D32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BD6D6-931F-FD1A-34B4-D0E415EC5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C5174-55DD-3747-58E5-DDF920CD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95FD-51A3-4A8B-94A0-D0A51D04DA15}" type="datetimeFigureOut">
              <a:rPr lang="en-ZA" smtClean="0"/>
              <a:t>2024/04/18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2C9D5-EB31-CEA8-70E0-3893E7A8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CAC1C-DE26-8B7D-164C-64C454B2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A301-82BB-4C56-B19F-4170D5311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017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AD71-3111-BEF3-7474-B206CD0F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D18AC-3CED-5A7B-7BEE-FB3DB430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95FD-51A3-4A8B-94A0-D0A51D04DA15}" type="datetimeFigureOut">
              <a:rPr lang="en-ZA" smtClean="0"/>
              <a:t>2024/04/18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46A0B-74BD-D9D1-2C04-CFEB31B7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8EED7-8730-1A2D-064F-96E5C5C7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A301-82BB-4C56-B19F-4170D5311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282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BE329-A69D-D724-447D-15CB2177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95FD-51A3-4A8B-94A0-D0A51D04DA15}" type="datetimeFigureOut">
              <a:rPr lang="en-ZA" smtClean="0"/>
              <a:t>2024/04/18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6AA5A-21D1-6D4E-1A5B-2E6A373F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026E-B341-7230-6512-AFE6AABE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A301-82BB-4C56-B19F-4170D5311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482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37DE-38B1-B14D-ED01-6901DCA7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689F-2735-87EC-90CF-454BAD3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E0717-5C13-C8B8-E402-B338CFEE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180B0-942B-C7C7-7854-410EAD96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95FD-51A3-4A8B-94A0-D0A51D04DA15}" type="datetimeFigureOut">
              <a:rPr lang="en-ZA" smtClean="0"/>
              <a:t>2024/04/18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6DD0A-9DFF-5DF7-4FFB-967848C8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89B34-0B9D-F537-069E-672C3F10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A301-82BB-4C56-B19F-4170D5311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943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636F-B9E4-091D-13E0-EAB5A996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568E7-B138-E16D-D7DE-90B0CADB4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862E5-9156-AAB1-8013-08291DAA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8F709-E9F9-657D-8108-26470E06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95FD-51A3-4A8B-94A0-D0A51D04DA15}" type="datetimeFigureOut">
              <a:rPr lang="en-ZA" smtClean="0"/>
              <a:t>2024/04/18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C7B57-6D8A-78FA-9265-7A5A0FDD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B8CEA-8894-79CA-09D5-150408F5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A301-82BB-4C56-B19F-4170D5311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080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04F5C-3F9D-333E-0E1E-6091E85A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A760B-FAA8-85E5-2FF1-209E64DC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89FEA-42B0-7D2C-2A7C-B6937D9DC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95FD-51A3-4A8B-94A0-D0A51D04DA15}" type="datetimeFigureOut">
              <a:rPr lang="en-ZA" smtClean="0"/>
              <a:t>2024/04/18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D9C9B-D4FE-ED39-D2AF-C1C6A3FEF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38D19-3B7A-B13D-D42A-E9B26E70F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FA301-82BB-4C56-B19F-4170D5311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966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marine Spitfire | Classic Warbirds">
            <a:extLst>
              <a:ext uri="{FF2B5EF4-FFF2-40B4-BE49-F238E27FC236}">
                <a16:creationId xmlns:a16="http://schemas.microsoft.com/office/drawing/2014/main" id="{CEC57745-3001-3271-0928-6532EDC70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" y="1285027"/>
            <a:ext cx="12118109" cy="428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7797BA-7CFD-4220-27CA-EF456F56686E}"/>
              </a:ext>
            </a:extLst>
          </p:cNvPr>
          <p:cNvCxnSpPr>
            <a:cxnSpLocks/>
          </p:cNvCxnSpPr>
          <p:nvPr/>
        </p:nvCxnSpPr>
        <p:spPr>
          <a:xfrm>
            <a:off x="840509" y="3860800"/>
            <a:ext cx="16100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54BBD5-2DA1-2A38-6AC9-BF7A45DF2D77}"/>
              </a:ext>
            </a:extLst>
          </p:cNvPr>
          <p:cNvCxnSpPr>
            <a:cxnSpLocks/>
          </p:cNvCxnSpPr>
          <p:nvPr/>
        </p:nvCxnSpPr>
        <p:spPr>
          <a:xfrm flipV="1">
            <a:off x="2450592" y="3860800"/>
            <a:ext cx="0" cy="610616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F93B78-0648-1D5B-7BA6-95DA3FB11122}"/>
              </a:ext>
            </a:extLst>
          </p:cNvPr>
          <p:cNvCxnSpPr>
            <a:cxnSpLocks/>
          </p:cNvCxnSpPr>
          <p:nvPr/>
        </p:nvCxnSpPr>
        <p:spPr>
          <a:xfrm>
            <a:off x="840509" y="3860799"/>
            <a:ext cx="1610083" cy="61061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623CA0-2B17-5F80-1FED-5BE67AC78827}"/>
              </a:ext>
            </a:extLst>
          </p:cNvPr>
          <p:cNvCxnSpPr>
            <a:cxnSpLocks/>
          </p:cNvCxnSpPr>
          <p:nvPr/>
        </p:nvCxnSpPr>
        <p:spPr>
          <a:xfrm flipV="1">
            <a:off x="840509" y="2997200"/>
            <a:ext cx="0" cy="863599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B64B6F-3BFA-8BFA-8473-F408D92E2A79}"/>
              </a:ext>
            </a:extLst>
          </p:cNvPr>
          <p:cNvCxnSpPr>
            <a:cxnSpLocks/>
          </p:cNvCxnSpPr>
          <p:nvPr/>
        </p:nvCxnSpPr>
        <p:spPr>
          <a:xfrm>
            <a:off x="840509" y="2997200"/>
            <a:ext cx="1041575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222AFE-867B-32E3-CBDC-C31567BFC770}"/>
              </a:ext>
            </a:extLst>
          </p:cNvPr>
          <p:cNvCxnSpPr>
            <a:cxnSpLocks/>
          </p:cNvCxnSpPr>
          <p:nvPr/>
        </p:nvCxnSpPr>
        <p:spPr>
          <a:xfrm flipV="1">
            <a:off x="2450592" y="3774801"/>
            <a:ext cx="9528048" cy="8599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E4450F-A0F6-63DA-2C52-E6DFACE3B233}"/>
              </a:ext>
            </a:extLst>
          </p:cNvPr>
          <p:cNvCxnSpPr>
            <a:cxnSpLocks/>
          </p:cNvCxnSpPr>
          <p:nvPr/>
        </p:nvCxnSpPr>
        <p:spPr>
          <a:xfrm flipH="1">
            <a:off x="2450592" y="4471416"/>
            <a:ext cx="32004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10EB65-334E-AAA6-5255-0D24455C25BB}"/>
              </a:ext>
            </a:extLst>
          </p:cNvPr>
          <p:cNvCxnSpPr>
            <a:cxnSpLocks/>
          </p:cNvCxnSpPr>
          <p:nvPr/>
        </p:nvCxnSpPr>
        <p:spPr>
          <a:xfrm flipH="1">
            <a:off x="5650992" y="3774800"/>
            <a:ext cx="6327648" cy="696616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9FE474-68A9-538B-C2B9-D7828A361076}"/>
              </a:ext>
            </a:extLst>
          </p:cNvPr>
          <p:cNvCxnSpPr>
            <a:cxnSpLocks/>
          </p:cNvCxnSpPr>
          <p:nvPr/>
        </p:nvCxnSpPr>
        <p:spPr>
          <a:xfrm>
            <a:off x="5568696" y="3822699"/>
            <a:ext cx="0" cy="64871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AD9AE8-15CB-BDD3-A972-E155A9E18354}"/>
              </a:ext>
            </a:extLst>
          </p:cNvPr>
          <p:cNvCxnSpPr>
            <a:cxnSpLocks/>
          </p:cNvCxnSpPr>
          <p:nvPr/>
        </p:nvCxnSpPr>
        <p:spPr>
          <a:xfrm flipH="1">
            <a:off x="2450592" y="3860799"/>
            <a:ext cx="777449" cy="61061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DDF7FA-6809-F016-A7C7-20B77821C50C}"/>
              </a:ext>
            </a:extLst>
          </p:cNvPr>
          <p:cNvCxnSpPr>
            <a:cxnSpLocks/>
          </p:cNvCxnSpPr>
          <p:nvPr/>
        </p:nvCxnSpPr>
        <p:spPr>
          <a:xfrm flipV="1">
            <a:off x="3228041" y="3860799"/>
            <a:ext cx="0" cy="61061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188C1E-1C87-90AA-734F-8A868679D0EF}"/>
              </a:ext>
            </a:extLst>
          </p:cNvPr>
          <p:cNvCxnSpPr>
            <a:cxnSpLocks/>
          </p:cNvCxnSpPr>
          <p:nvPr/>
        </p:nvCxnSpPr>
        <p:spPr>
          <a:xfrm flipV="1">
            <a:off x="4462272" y="3860799"/>
            <a:ext cx="0" cy="61061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7011C5-DA43-FFC1-F0FF-30E83FECE06E}"/>
              </a:ext>
            </a:extLst>
          </p:cNvPr>
          <p:cNvCxnSpPr>
            <a:cxnSpLocks/>
          </p:cNvCxnSpPr>
          <p:nvPr/>
        </p:nvCxnSpPr>
        <p:spPr>
          <a:xfrm flipH="1" flipV="1">
            <a:off x="4462272" y="3860799"/>
            <a:ext cx="1106423" cy="61061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9D5B6-F3A8-D320-8504-10E76B874D0E}"/>
              </a:ext>
            </a:extLst>
          </p:cNvPr>
          <p:cNvCxnSpPr>
            <a:cxnSpLocks/>
          </p:cNvCxnSpPr>
          <p:nvPr/>
        </p:nvCxnSpPr>
        <p:spPr>
          <a:xfrm>
            <a:off x="5434583" y="2606038"/>
            <a:ext cx="4541521" cy="39116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3F91D2-87A2-EECF-6C2D-C024F802116E}"/>
              </a:ext>
            </a:extLst>
          </p:cNvPr>
          <p:cNvCxnSpPr>
            <a:cxnSpLocks/>
          </p:cNvCxnSpPr>
          <p:nvPr/>
        </p:nvCxnSpPr>
        <p:spPr>
          <a:xfrm flipH="1">
            <a:off x="4261104" y="2606040"/>
            <a:ext cx="454152" cy="39116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566150-D007-A6AA-E612-56BFD028AA01}"/>
              </a:ext>
            </a:extLst>
          </p:cNvPr>
          <p:cNvCxnSpPr>
            <a:cxnSpLocks/>
          </p:cNvCxnSpPr>
          <p:nvPr/>
        </p:nvCxnSpPr>
        <p:spPr>
          <a:xfrm>
            <a:off x="4715256" y="2606038"/>
            <a:ext cx="725424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EE51021-BAD0-5E59-70AB-888B0453D0E0}"/>
              </a:ext>
            </a:extLst>
          </p:cNvPr>
          <p:cNvCxnSpPr>
            <a:cxnSpLocks/>
          </p:cNvCxnSpPr>
          <p:nvPr/>
        </p:nvCxnSpPr>
        <p:spPr>
          <a:xfrm flipV="1">
            <a:off x="4715256" y="2606038"/>
            <a:ext cx="0" cy="39116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C9D7483C-CB37-BA7B-790C-3D925F1C3634}"/>
              </a:ext>
            </a:extLst>
          </p:cNvPr>
          <p:cNvCxnSpPr>
            <a:cxnSpLocks/>
          </p:cNvCxnSpPr>
          <p:nvPr/>
        </p:nvCxnSpPr>
        <p:spPr>
          <a:xfrm flipV="1">
            <a:off x="5434583" y="2606038"/>
            <a:ext cx="6097" cy="39116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7330CBC1-698D-30BB-45EC-31BE22C87E6A}"/>
              </a:ext>
            </a:extLst>
          </p:cNvPr>
          <p:cNvCxnSpPr>
            <a:cxnSpLocks/>
          </p:cNvCxnSpPr>
          <p:nvPr/>
        </p:nvCxnSpPr>
        <p:spPr>
          <a:xfrm flipH="1">
            <a:off x="9976104" y="1742440"/>
            <a:ext cx="1280160" cy="125476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9913902F-CDB3-A580-D7F0-F112B3C6D7C7}"/>
              </a:ext>
            </a:extLst>
          </p:cNvPr>
          <p:cNvCxnSpPr>
            <a:cxnSpLocks/>
          </p:cNvCxnSpPr>
          <p:nvPr/>
        </p:nvCxnSpPr>
        <p:spPr>
          <a:xfrm flipV="1">
            <a:off x="11256264" y="1742440"/>
            <a:ext cx="0" cy="125476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D535D91-9EEE-0B4D-F334-3BBEB3A66C66}"/>
              </a:ext>
            </a:extLst>
          </p:cNvPr>
          <p:cNvCxnSpPr>
            <a:cxnSpLocks/>
          </p:cNvCxnSpPr>
          <p:nvPr/>
        </p:nvCxnSpPr>
        <p:spPr>
          <a:xfrm flipV="1">
            <a:off x="11779045" y="2182761"/>
            <a:ext cx="0" cy="826229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276C1CDC-9947-D14F-C875-9A2E4B279E58}"/>
              </a:ext>
            </a:extLst>
          </p:cNvPr>
          <p:cNvCxnSpPr>
            <a:cxnSpLocks/>
          </p:cNvCxnSpPr>
          <p:nvPr/>
        </p:nvCxnSpPr>
        <p:spPr>
          <a:xfrm>
            <a:off x="11256264" y="3008990"/>
            <a:ext cx="722376" cy="2173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864005CE-ADDD-3803-A8D3-8F7578B5551D}"/>
              </a:ext>
            </a:extLst>
          </p:cNvPr>
          <p:cNvCxnSpPr>
            <a:cxnSpLocks/>
          </p:cNvCxnSpPr>
          <p:nvPr/>
        </p:nvCxnSpPr>
        <p:spPr>
          <a:xfrm flipV="1">
            <a:off x="11978640" y="3030728"/>
            <a:ext cx="0" cy="74407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05976DEE-6C0A-9A94-14F3-5DA8DF791525}"/>
              </a:ext>
            </a:extLst>
          </p:cNvPr>
          <p:cNvCxnSpPr>
            <a:cxnSpLocks/>
          </p:cNvCxnSpPr>
          <p:nvPr/>
        </p:nvCxnSpPr>
        <p:spPr>
          <a:xfrm flipH="1" flipV="1">
            <a:off x="10844784" y="3860799"/>
            <a:ext cx="347472" cy="28625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40462FC6-EDFB-F4BA-104B-C17031330A10}"/>
              </a:ext>
            </a:extLst>
          </p:cNvPr>
          <p:cNvCxnSpPr>
            <a:cxnSpLocks/>
          </p:cNvCxnSpPr>
          <p:nvPr/>
        </p:nvCxnSpPr>
        <p:spPr>
          <a:xfrm>
            <a:off x="10680192" y="3908697"/>
            <a:ext cx="512064" cy="23836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447B6219-7D5C-2639-933C-6EBC3A39DADA}"/>
              </a:ext>
            </a:extLst>
          </p:cNvPr>
          <p:cNvCxnSpPr>
            <a:cxnSpLocks/>
          </p:cNvCxnSpPr>
          <p:nvPr/>
        </p:nvCxnSpPr>
        <p:spPr>
          <a:xfrm flipV="1">
            <a:off x="179832" y="2997200"/>
            <a:ext cx="660677" cy="52324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63FA23C9-589B-A897-848A-9D9E43B418F0}"/>
              </a:ext>
            </a:extLst>
          </p:cNvPr>
          <p:cNvCxnSpPr>
            <a:cxnSpLocks/>
          </p:cNvCxnSpPr>
          <p:nvPr/>
        </p:nvCxnSpPr>
        <p:spPr>
          <a:xfrm>
            <a:off x="179832" y="3520440"/>
            <a:ext cx="660677" cy="34035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E885DCD6-31DB-D441-C1BE-BFBE725A972C}"/>
              </a:ext>
            </a:extLst>
          </p:cNvPr>
          <p:cNvSpPr txBox="1"/>
          <p:nvPr/>
        </p:nvSpPr>
        <p:spPr>
          <a:xfrm>
            <a:off x="2418588" y="2659823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1.5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33AD9F-B31F-A857-66B3-0A48702FCCAE}"/>
              </a:ext>
            </a:extLst>
          </p:cNvPr>
          <p:cNvCxnSpPr>
            <a:cxnSpLocks/>
          </p:cNvCxnSpPr>
          <p:nvPr/>
        </p:nvCxnSpPr>
        <p:spPr>
          <a:xfrm>
            <a:off x="11256264" y="2182761"/>
            <a:ext cx="722376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41D98A-1207-B56B-E5DC-B0A594CC4BFB}"/>
              </a:ext>
            </a:extLst>
          </p:cNvPr>
          <p:cNvCxnSpPr>
            <a:cxnSpLocks/>
          </p:cNvCxnSpPr>
          <p:nvPr/>
        </p:nvCxnSpPr>
        <p:spPr>
          <a:xfrm>
            <a:off x="11256264" y="1742440"/>
            <a:ext cx="722376" cy="44032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89266F-9A1D-E856-29BB-C14DBA2F5A0F}"/>
              </a:ext>
            </a:extLst>
          </p:cNvPr>
          <p:cNvCxnSpPr>
            <a:cxnSpLocks/>
          </p:cNvCxnSpPr>
          <p:nvPr/>
        </p:nvCxnSpPr>
        <p:spPr>
          <a:xfrm>
            <a:off x="11978640" y="2182761"/>
            <a:ext cx="0" cy="846394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476CBC-FB51-21CD-B7BD-E063200D0270}"/>
              </a:ext>
            </a:extLst>
          </p:cNvPr>
          <p:cNvCxnSpPr>
            <a:cxnSpLocks/>
          </p:cNvCxnSpPr>
          <p:nvPr/>
        </p:nvCxnSpPr>
        <p:spPr>
          <a:xfrm flipV="1">
            <a:off x="10048568" y="3165987"/>
            <a:ext cx="462116" cy="117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CAFD4C-215F-5EC5-D871-23A15E38F9ED}"/>
              </a:ext>
            </a:extLst>
          </p:cNvPr>
          <p:cNvCxnSpPr>
            <a:cxnSpLocks/>
          </p:cNvCxnSpPr>
          <p:nvPr/>
        </p:nvCxnSpPr>
        <p:spPr>
          <a:xfrm flipV="1">
            <a:off x="10048568" y="3165987"/>
            <a:ext cx="0" cy="117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CE8C80-5D11-98A4-FE20-D5F3C8967A5C}"/>
              </a:ext>
            </a:extLst>
          </p:cNvPr>
          <p:cNvCxnSpPr>
            <a:cxnSpLocks/>
          </p:cNvCxnSpPr>
          <p:nvPr/>
        </p:nvCxnSpPr>
        <p:spPr>
          <a:xfrm>
            <a:off x="10048568" y="3165987"/>
            <a:ext cx="1465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294F3E-2B31-0385-26E9-645FCADF2D1C}"/>
              </a:ext>
            </a:extLst>
          </p:cNvPr>
          <p:cNvCxnSpPr>
            <a:cxnSpLocks/>
          </p:cNvCxnSpPr>
          <p:nvPr/>
        </p:nvCxnSpPr>
        <p:spPr>
          <a:xfrm>
            <a:off x="10048568" y="3283974"/>
            <a:ext cx="14650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E0CBF0-A578-5213-DC19-C483DDAC801E}"/>
              </a:ext>
            </a:extLst>
          </p:cNvPr>
          <p:cNvCxnSpPr>
            <a:cxnSpLocks/>
          </p:cNvCxnSpPr>
          <p:nvPr/>
        </p:nvCxnSpPr>
        <p:spPr>
          <a:xfrm>
            <a:off x="10510684" y="3165987"/>
            <a:ext cx="0" cy="117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5A6B9C-C41B-9F13-A8F1-D54B7BFB08AC}"/>
              </a:ext>
            </a:extLst>
          </p:cNvPr>
          <p:cNvCxnSpPr>
            <a:cxnSpLocks/>
          </p:cNvCxnSpPr>
          <p:nvPr/>
        </p:nvCxnSpPr>
        <p:spPr>
          <a:xfrm flipV="1">
            <a:off x="11110452" y="3165987"/>
            <a:ext cx="0" cy="117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517EB9-7E40-1169-B20D-7D678F6E6639}"/>
              </a:ext>
            </a:extLst>
          </p:cNvPr>
          <p:cNvCxnSpPr>
            <a:cxnSpLocks/>
          </p:cNvCxnSpPr>
          <p:nvPr/>
        </p:nvCxnSpPr>
        <p:spPr>
          <a:xfrm flipV="1">
            <a:off x="11513574" y="3165987"/>
            <a:ext cx="0" cy="117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7BB67224-84F0-49FC-B17B-662F2A88C72C}"/>
              </a:ext>
            </a:extLst>
          </p:cNvPr>
          <p:cNvCxnSpPr>
            <a:cxnSpLocks/>
          </p:cNvCxnSpPr>
          <p:nvPr/>
        </p:nvCxnSpPr>
        <p:spPr>
          <a:xfrm>
            <a:off x="11110452" y="3165987"/>
            <a:ext cx="403122" cy="117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6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2D411B-10F6-2E3A-23FC-EDEC7E44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968"/>
            <a:ext cx="12192000" cy="356006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7F71E7-5284-8A05-D5D6-B7AE1B584A57}"/>
              </a:ext>
            </a:extLst>
          </p:cNvPr>
          <p:cNvCxnSpPr>
            <a:cxnSpLocks/>
          </p:cNvCxnSpPr>
          <p:nvPr/>
        </p:nvCxnSpPr>
        <p:spPr>
          <a:xfrm>
            <a:off x="747252" y="3696929"/>
            <a:ext cx="4955458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DF7B04-C7AD-5777-3BC5-CD235A5C81E2}"/>
              </a:ext>
            </a:extLst>
          </p:cNvPr>
          <p:cNvCxnSpPr>
            <a:cxnSpLocks/>
          </p:cNvCxnSpPr>
          <p:nvPr/>
        </p:nvCxnSpPr>
        <p:spPr>
          <a:xfrm>
            <a:off x="747252" y="3696929"/>
            <a:ext cx="4955458" cy="432619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1F8232-43C9-93B3-93FB-C2CC4C6AB56B}"/>
              </a:ext>
            </a:extLst>
          </p:cNvPr>
          <p:cNvCxnSpPr>
            <a:cxnSpLocks/>
          </p:cNvCxnSpPr>
          <p:nvPr/>
        </p:nvCxnSpPr>
        <p:spPr>
          <a:xfrm flipV="1">
            <a:off x="5702710" y="3696929"/>
            <a:ext cx="0" cy="432619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2E198-82C2-DCB2-B17F-8AA78D9C5AAD}"/>
              </a:ext>
            </a:extLst>
          </p:cNvPr>
          <p:cNvCxnSpPr>
            <a:cxnSpLocks/>
          </p:cNvCxnSpPr>
          <p:nvPr/>
        </p:nvCxnSpPr>
        <p:spPr>
          <a:xfrm flipV="1">
            <a:off x="6489291" y="3696929"/>
            <a:ext cx="5024283" cy="432619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E64EB4-C55B-0CCF-FCF2-9E9DD3DA471E}"/>
              </a:ext>
            </a:extLst>
          </p:cNvPr>
          <p:cNvCxnSpPr>
            <a:cxnSpLocks/>
          </p:cNvCxnSpPr>
          <p:nvPr/>
        </p:nvCxnSpPr>
        <p:spPr>
          <a:xfrm>
            <a:off x="6489291" y="3696929"/>
            <a:ext cx="50242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7602D3-A0E8-170B-F762-40C356DAB25E}"/>
              </a:ext>
            </a:extLst>
          </p:cNvPr>
          <p:cNvCxnSpPr>
            <a:cxnSpLocks/>
          </p:cNvCxnSpPr>
          <p:nvPr/>
        </p:nvCxnSpPr>
        <p:spPr>
          <a:xfrm flipV="1">
            <a:off x="6489291" y="3696929"/>
            <a:ext cx="0" cy="432619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60A6FB-9EBB-3B78-3F8E-A796301FA3C2}"/>
              </a:ext>
            </a:extLst>
          </p:cNvPr>
          <p:cNvCxnSpPr>
            <a:cxnSpLocks/>
          </p:cNvCxnSpPr>
          <p:nvPr/>
        </p:nvCxnSpPr>
        <p:spPr>
          <a:xfrm>
            <a:off x="5702710" y="4129548"/>
            <a:ext cx="786581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9E4337-9A08-7DBD-FFC5-DC1278BB8A70}"/>
              </a:ext>
            </a:extLst>
          </p:cNvPr>
          <p:cNvCxnSpPr>
            <a:cxnSpLocks/>
          </p:cNvCxnSpPr>
          <p:nvPr/>
        </p:nvCxnSpPr>
        <p:spPr>
          <a:xfrm>
            <a:off x="5702710" y="3696929"/>
            <a:ext cx="786581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C2EC74-0E40-D90B-74FF-181B92BB7E32}"/>
              </a:ext>
            </a:extLst>
          </p:cNvPr>
          <p:cNvCxnSpPr>
            <a:cxnSpLocks/>
          </p:cNvCxnSpPr>
          <p:nvPr/>
        </p:nvCxnSpPr>
        <p:spPr>
          <a:xfrm>
            <a:off x="5702710" y="3161071"/>
            <a:ext cx="0" cy="53585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BC81AB-BD2A-5DA7-09E6-FED8F23EB9B4}"/>
              </a:ext>
            </a:extLst>
          </p:cNvPr>
          <p:cNvCxnSpPr>
            <a:cxnSpLocks/>
          </p:cNvCxnSpPr>
          <p:nvPr/>
        </p:nvCxnSpPr>
        <p:spPr>
          <a:xfrm>
            <a:off x="6489291" y="3161071"/>
            <a:ext cx="0" cy="53585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919CAF-D461-9D4B-4C70-71813D6678DC}"/>
              </a:ext>
            </a:extLst>
          </p:cNvPr>
          <p:cNvCxnSpPr>
            <a:cxnSpLocks/>
          </p:cNvCxnSpPr>
          <p:nvPr/>
        </p:nvCxnSpPr>
        <p:spPr>
          <a:xfrm>
            <a:off x="5702710" y="3161071"/>
            <a:ext cx="786581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CC08AF-5392-8847-CB42-BF407A88346A}"/>
              </a:ext>
            </a:extLst>
          </p:cNvPr>
          <p:cNvCxnSpPr>
            <a:cxnSpLocks/>
          </p:cNvCxnSpPr>
          <p:nvPr/>
        </p:nvCxnSpPr>
        <p:spPr>
          <a:xfrm flipH="1">
            <a:off x="5702710" y="2851355"/>
            <a:ext cx="265471" cy="309716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CDB07C-FE59-2F10-EB13-085B35B50B0F}"/>
              </a:ext>
            </a:extLst>
          </p:cNvPr>
          <p:cNvCxnSpPr>
            <a:cxnSpLocks/>
          </p:cNvCxnSpPr>
          <p:nvPr/>
        </p:nvCxnSpPr>
        <p:spPr>
          <a:xfrm flipV="1">
            <a:off x="5968181" y="2851355"/>
            <a:ext cx="0" cy="309716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F8D678-D813-4E33-AA53-D85017B9B4D4}"/>
              </a:ext>
            </a:extLst>
          </p:cNvPr>
          <p:cNvCxnSpPr>
            <a:cxnSpLocks/>
          </p:cNvCxnSpPr>
          <p:nvPr/>
        </p:nvCxnSpPr>
        <p:spPr>
          <a:xfrm flipH="1">
            <a:off x="5968181" y="2851355"/>
            <a:ext cx="255639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68D8F8-C923-F6A9-EAA8-B0FD49008875}"/>
              </a:ext>
            </a:extLst>
          </p:cNvPr>
          <p:cNvCxnSpPr>
            <a:cxnSpLocks/>
          </p:cNvCxnSpPr>
          <p:nvPr/>
        </p:nvCxnSpPr>
        <p:spPr>
          <a:xfrm flipV="1">
            <a:off x="6223820" y="2851355"/>
            <a:ext cx="0" cy="309716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28B6D1-C0EA-C076-9335-F300F315D52B}"/>
              </a:ext>
            </a:extLst>
          </p:cNvPr>
          <p:cNvCxnSpPr>
            <a:cxnSpLocks/>
          </p:cNvCxnSpPr>
          <p:nvPr/>
        </p:nvCxnSpPr>
        <p:spPr>
          <a:xfrm>
            <a:off x="6223820" y="2851355"/>
            <a:ext cx="265471" cy="309716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02F57C-6B85-13FE-4640-5732D234A668}"/>
              </a:ext>
            </a:extLst>
          </p:cNvPr>
          <p:cNvCxnSpPr>
            <a:cxnSpLocks/>
          </p:cNvCxnSpPr>
          <p:nvPr/>
        </p:nvCxnSpPr>
        <p:spPr>
          <a:xfrm>
            <a:off x="6096000" y="2182761"/>
            <a:ext cx="0" cy="668594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CA3A97-78BC-BC30-5504-5E847511127E}"/>
              </a:ext>
            </a:extLst>
          </p:cNvPr>
          <p:cNvCxnSpPr>
            <a:cxnSpLocks/>
          </p:cNvCxnSpPr>
          <p:nvPr/>
        </p:nvCxnSpPr>
        <p:spPr>
          <a:xfrm>
            <a:off x="6105833" y="2182761"/>
            <a:ext cx="0" cy="668594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E1F86E9-074E-AEF9-EA0B-5FA5DDE2F838}"/>
              </a:ext>
            </a:extLst>
          </p:cNvPr>
          <p:cNvCxnSpPr>
            <a:cxnSpLocks/>
          </p:cNvCxnSpPr>
          <p:nvPr/>
        </p:nvCxnSpPr>
        <p:spPr>
          <a:xfrm>
            <a:off x="4483510" y="3274142"/>
            <a:ext cx="1219200" cy="68826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1C3827-B183-52FE-F7ED-F035A45B7F25}"/>
              </a:ext>
            </a:extLst>
          </p:cNvPr>
          <p:cNvCxnSpPr>
            <a:cxnSpLocks/>
          </p:cNvCxnSpPr>
          <p:nvPr/>
        </p:nvCxnSpPr>
        <p:spPr>
          <a:xfrm flipH="1">
            <a:off x="4483510" y="3274142"/>
            <a:ext cx="12192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254D940-6971-54EC-51EF-97A819281E88}"/>
              </a:ext>
            </a:extLst>
          </p:cNvPr>
          <p:cNvCxnSpPr>
            <a:cxnSpLocks/>
          </p:cNvCxnSpPr>
          <p:nvPr/>
        </p:nvCxnSpPr>
        <p:spPr>
          <a:xfrm flipH="1">
            <a:off x="6489291" y="3274142"/>
            <a:ext cx="1337186" cy="68826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002E095-B4D1-DC8F-0C1F-21BE72E679E5}"/>
              </a:ext>
            </a:extLst>
          </p:cNvPr>
          <p:cNvCxnSpPr>
            <a:cxnSpLocks/>
          </p:cNvCxnSpPr>
          <p:nvPr/>
        </p:nvCxnSpPr>
        <p:spPr>
          <a:xfrm>
            <a:off x="6489291" y="3274142"/>
            <a:ext cx="1337186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0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drigo Barraza on X: &quot;Spitfire mkI, Douglas Bader 1941 ...">
            <a:extLst>
              <a:ext uri="{FF2B5EF4-FFF2-40B4-BE49-F238E27FC236}">
                <a16:creationId xmlns:a16="http://schemas.microsoft.com/office/drawing/2014/main" id="{C1550B94-0D76-5D7C-2026-700536D4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0"/>
            <a:ext cx="857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6F4C51C-C962-3533-9307-D2A296FE696F}"/>
              </a:ext>
            </a:extLst>
          </p:cNvPr>
          <p:cNvCxnSpPr>
            <a:cxnSpLocks/>
          </p:cNvCxnSpPr>
          <p:nvPr/>
        </p:nvCxnSpPr>
        <p:spPr>
          <a:xfrm>
            <a:off x="5771535" y="717755"/>
            <a:ext cx="0" cy="559455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917929-92C8-1B1C-C0DE-D42F88B4745D}"/>
              </a:ext>
            </a:extLst>
          </p:cNvPr>
          <p:cNvCxnSpPr>
            <a:cxnSpLocks/>
          </p:cNvCxnSpPr>
          <p:nvPr/>
        </p:nvCxnSpPr>
        <p:spPr>
          <a:xfrm>
            <a:off x="6351639" y="717755"/>
            <a:ext cx="0" cy="559455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CBD8DF-07D7-68B8-E5A6-431F1546B7E1}"/>
              </a:ext>
            </a:extLst>
          </p:cNvPr>
          <p:cNvCxnSpPr>
            <a:cxnSpLocks/>
          </p:cNvCxnSpPr>
          <p:nvPr/>
        </p:nvCxnSpPr>
        <p:spPr>
          <a:xfrm>
            <a:off x="5771535" y="717755"/>
            <a:ext cx="580104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C7E9EF-5914-45A4-321B-EEB28613CD56}"/>
              </a:ext>
            </a:extLst>
          </p:cNvPr>
          <p:cNvCxnSpPr>
            <a:cxnSpLocks/>
          </p:cNvCxnSpPr>
          <p:nvPr/>
        </p:nvCxnSpPr>
        <p:spPr>
          <a:xfrm>
            <a:off x="5771535" y="6312310"/>
            <a:ext cx="648931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6E2EB1-987E-5931-796B-EDAD39A02CB7}"/>
              </a:ext>
            </a:extLst>
          </p:cNvPr>
          <p:cNvCxnSpPr>
            <a:cxnSpLocks/>
          </p:cNvCxnSpPr>
          <p:nvPr/>
        </p:nvCxnSpPr>
        <p:spPr>
          <a:xfrm>
            <a:off x="5771535" y="3234813"/>
            <a:ext cx="580104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7D2197-7FE2-C059-691A-2AB40AE97F02}"/>
              </a:ext>
            </a:extLst>
          </p:cNvPr>
          <p:cNvCxnSpPr>
            <a:cxnSpLocks/>
          </p:cNvCxnSpPr>
          <p:nvPr/>
        </p:nvCxnSpPr>
        <p:spPr>
          <a:xfrm>
            <a:off x="5771535" y="2851355"/>
            <a:ext cx="580104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6C7F33-708C-5A1F-CAB0-6D9B1A07E60A}"/>
              </a:ext>
            </a:extLst>
          </p:cNvPr>
          <p:cNvCxnSpPr>
            <a:cxnSpLocks/>
          </p:cNvCxnSpPr>
          <p:nvPr/>
        </p:nvCxnSpPr>
        <p:spPr>
          <a:xfrm>
            <a:off x="5771535" y="2526890"/>
            <a:ext cx="580104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18391F-A410-8B07-FA18-9095CF6364B7}"/>
              </a:ext>
            </a:extLst>
          </p:cNvPr>
          <p:cNvCxnSpPr>
            <a:cxnSpLocks/>
          </p:cNvCxnSpPr>
          <p:nvPr/>
        </p:nvCxnSpPr>
        <p:spPr>
          <a:xfrm>
            <a:off x="5840362" y="2526890"/>
            <a:ext cx="108154" cy="32446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C470FE-9512-2A8F-FBC4-DCDCBD6829D6}"/>
              </a:ext>
            </a:extLst>
          </p:cNvPr>
          <p:cNvCxnSpPr>
            <a:cxnSpLocks/>
          </p:cNvCxnSpPr>
          <p:nvPr/>
        </p:nvCxnSpPr>
        <p:spPr>
          <a:xfrm flipH="1">
            <a:off x="6164826" y="2526890"/>
            <a:ext cx="186813" cy="32446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23E342-A192-1960-81C6-339FBAF73843}"/>
              </a:ext>
            </a:extLst>
          </p:cNvPr>
          <p:cNvCxnSpPr>
            <a:cxnSpLocks/>
          </p:cNvCxnSpPr>
          <p:nvPr/>
        </p:nvCxnSpPr>
        <p:spPr>
          <a:xfrm>
            <a:off x="5948516" y="2851355"/>
            <a:ext cx="0" cy="260554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045F86-B115-8A0C-9F4C-9C5DD9662272}"/>
              </a:ext>
            </a:extLst>
          </p:cNvPr>
          <p:cNvCxnSpPr>
            <a:cxnSpLocks/>
          </p:cNvCxnSpPr>
          <p:nvPr/>
        </p:nvCxnSpPr>
        <p:spPr>
          <a:xfrm>
            <a:off x="6164826" y="2851355"/>
            <a:ext cx="0" cy="260554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635D75-1869-E40D-52BB-C5D6E5CF8133}"/>
              </a:ext>
            </a:extLst>
          </p:cNvPr>
          <p:cNvCxnSpPr>
            <a:cxnSpLocks/>
          </p:cNvCxnSpPr>
          <p:nvPr/>
        </p:nvCxnSpPr>
        <p:spPr>
          <a:xfrm>
            <a:off x="5948516" y="5456903"/>
            <a:ext cx="21631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437C78-BBC9-C468-5E6D-AE892819083D}"/>
              </a:ext>
            </a:extLst>
          </p:cNvPr>
          <p:cNvCxnSpPr>
            <a:cxnSpLocks/>
          </p:cNvCxnSpPr>
          <p:nvPr/>
        </p:nvCxnSpPr>
        <p:spPr>
          <a:xfrm flipV="1">
            <a:off x="6027175" y="5456903"/>
            <a:ext cx="0" cy="8554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8747A-7972-A81C-776A-E430CB9C4B65}"/>
              </a:ext>
            </a:extLst>
          </p:cNvPr>
          <p:cNvCxnSpPr>
            <a:cxnSpLocks/>
          </p:cNvCxnSpPr>
          <p:nvPr/>
        </p:nvCxnSpPr>
        <p:spPr>
          <a:xfrm>
            <a:off x="6096000" y="5456903"/>
            <a:ext cx="0" cy="8554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2A3EF2-CB1D-4E24-049D-63C70DB1090D}"/>
              </a:ext>
            </a:extLst>
          </p:cNvPr>
          <p:cNvCxnSpPr>
            <a:cxnSpLocks/>
          </p:cNvCxnSpPr>
          <p:nvPr/>
        </p:nvCxnSpPr>
        <p:spPr>
          <a:xfrm flipH="1">
            <a:off x="4965290" y="5456903"/>
            <a:ext cx="806245" cy="33429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6F075-FCC0-1706-12ED-6F1F65F853BE}"/>
              </a:ext>
            </a:extLst>
          </p:cNvPr>
          <p:cNvCxnSpPr>
            <a:cxnSpLocks/>
          </p:cNvCxnSpPr>
          <p:nvPr/>
        </p:nvCxnSpPr>
        <p:spPr>
          <a:xfrm>
            <a:off x="4965290" y="5791200"/>
            <a:ext cx="80624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2835836-7516-A73C-BF19-869C0857A82A}"/>
              </a:ext>
            </a:extLst>
          </p:cNvPr>
          <p:cNvCxnSpPr>
            <a:cxnSpLocks/>
          </p:cNvCxnSpPr>
          <p:nvPr/>
        </p:nvCxnSpPr>
        <p:spPr>
          <a:xfrm>
            <a:off x="4965290" y="5791200"/>
            <a:ext cx="0" cy="34904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48A04A-38D0-FAB9-4CD4-7932E4CDDABD}"/>
              </a:ext>
            </a:extLst>
          </p:cNvPr>
          <p:cNvCxnSpPr>
            <a:cxnSpLocks/>
          </p:cNvCxnSpPr>
          <p:nvPr/>
        </p:nvCxnSpPr>
        <p:spPr>
          <a:xfrm>
            <a:off x="4965290" y="6140245"/>
            <a:ext cx="80624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C2D133-AB97-0ABD-95FD-ADF67089675C}"/>
              </a:ext>
            </a:extLst>
          </p:cNvPr>
          <p:cNvCxnSpPr>
            <a:cxnSpLocks/>
          </p:cNvCxnSpPr>
          <p:nvPr/>
        </p:nvCxnSpPr>
        <p:spPr>
          <a:xfrm>
            <a:off x="4965290" y="6140245"/>
            <a:ext cx="806245" cy="17206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930988-3659-FC97-AE6C-4F90BD44B0B6}"/>
              </a:ext>
            </a:extLst>
          </p:cNvPr>
          <p:cNvCxnSpPr>
            <a:cxnSpLocks/>
          </p:cNvCxnSpPr>
          <p:nvPr/>
        </p:nvCxnSpPr>
        <p:spPr>
          <a:xfrm>
            <a:off x="6351638" y="5456903"/>
            <a:ext cx="806245" cy="33429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F429D624-1D8E-A052-2435-5623E356AE1F}"/>
              </a:ext>
            </a:extLst>
          </p:cNvPr>
          <p:cNvCxnSpPr>
            <a:cxnSpLocks/>
          </p:cNvCxnSpPr>
          <p:nvPr/>
        </p:nvCxnSpPr>
        <p:spPr>
          <a:xfrm flipH="1">
            <a:off x="6351638" y="5791200"/>
            <a:ext cx="80624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DC406670-EA07-4AAF-C0D3-BCDFF4E1F956}"/>
              </a:ext>
            </a:extLst>
          </p:cNvPr>
          <p:cNvCxnSpPr>
            <a:cxnSpLocks/>
          </p:cNvCxnSpPr>
          <p:nvPr/>
        </p:nvCxnSpPr>
        <p:spPr>
          <a:xfrm flipH="1">
            <a:off x="7157883" y="5791200"/>
            <a:ext cx="0" cy="34904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78EFA6A2-9D2F-942F-C2BB-E29ED2148AA2}"/>
              </a:ext>
            </a:extLst>
          </p:cNvPr>
          <p:cNvCxnSpPr>
            <a:cxnSpLocks/>
          </p:cNvCxnSpPr>
          <p:nvPr/>
        </p:nvCxnSpPr>
        <p:spPr>
          <a:xfrm flipH="1">
            <a:off x="6351638" y="6140245"/>
            <a:ext cx="80624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FF66F085-57D1-6AB1-3B93-724CCD260E73}"/>
              </a:ext>
            </a:extLst>
          </p:cNvPr>
          <p:cNvCxnSpPr>
            <a:cxnSpLocks/>
          </p:cNvCxnSpPr>
          <p:nvPr/>
        </p:nvCxnSpPr>
        <p:spPr>
          <a:xfrm flipH="1">
            <a:off x="6351638" y="6140245"/>
            <a:ext cx="806245" cy="17206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2552EBD1-92A1-4DF3-CBB1-273EFF6778EF}"/>
              </a:ext>
            </a:extLst>
          </p:cNvPr>
          <p:cNvCxnSpPr>
            <a:cxnSpLocks/>
          </p:cNvCxnSpPr>
          <p:nvPr/>
        </p:nvCxnSpPr>
        <p:spPr>
          <a:xfrm flipH="1">
            <a:off x="2321028" y="1553497"/>
            <a:ext cx="3450507" cy="235974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93A9E75-A9AF-537D-E4E3-92CC450051BD}"/>
              </a:ext>
            </a:extLst>
          </p:cNvPr>
          <p:cNvCxnSpPr>
            <a:cxnSpLocks/>
          </p:cNvCxnSpPr>
          <p:nvPr/>
        </p:nvCxnSpPr>
        <p:spPr>
          <a:xfrm>
            <a:off x="2321028" y="1789471"/>
            <a:ext cx="0" cy="63909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2F40689B-9FB7-C290-A29E-FB4CDB4EA130}"/>
              </a:ext>
            </a:extLst>
          </p:cNvPr>
          <p:cNvCxnSpPr>
            <a:cxnSpLocks/>
          </p:cNvCxnSpPr>
          <p:nvPr/>
        </p:nvCxnSpPr>
        <p:spPr>
          <a:xfrm>
            <a:off x="2321028" y="2428568"/>
            <a:ext cx="3450506" cy="909484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29943717-3C95-60F5-CD2A-44E451881DD8}"/>
              </a:ext>
            </a:extLst>
          </p:cNvPr>
          <p:cNvCxnSpPr>
            <a:cxnSpLocks/>
          </p:cNvCxnSpPr>
          <p:nvPr/>
        </p:nvCxnSpPr>
        <p:spPr>
          <a:xfrm>
            <a:off x="2321028" y="2428568"/>
            <a:ext cx="3516878" cy="983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268761B6-5C5B-7CFD-3191-4AA66EA79403}"/>
              </a:ext>
            </a:extLst>
          </p:cNvPr>
          <p:cNvCxnSpPr>
            <a:cxnSpLocks/>
          </p:cNvCxnSpPr>
          <p:nvPr/>
        </p:nvCxnSpPr>
        <p:spPr>
          <a:xfrm>
            <a:off x="2321028" y="1789471"/>
            <a:ext cx="3438218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834720C7-2B45-EBD3-D1F8-4DAC1551AB61}"/>
              </a:ext>
            </a:extLst>
          </p:cNvPr>
          <p:cNvCxnSpPr>
            <a:cxnSpLocks/>
          </p:cNvCxnSpPr>
          <p:nvPr/>
        </p:nvCxnSpPr>
        <p:spPr>
          <a:xfrm flipH="1" flipV="1">
            <a:off x="6339349" y="1553497"/>
            <a:ext cx="3543912" cy="235974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CA77A272-B5CE-8789-0FED-90649CE301B5}"/>
              </a:ext>
            </a:extLst>
          </p:cNvPr>
          <p:cNvCxnSpPr>
            <a:cxnSpLocks/>
          </p:cNvCxnSpPr>
          <p:nvPr/>
        </p:nvCxnSpPr>
        <p:spPr>
          <a:xfrm flipV="1">
            <a:off x="9850382" y="1796845"/>
            <a:ext cx="0" cy="63909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B5980830-2331-80EB-55C0-3F8BC60AFD63}"/>
              </a:ext>
            </a:extLst>
          </p:cNvPr>
          <p:cNvCxnSpPr>
            <a:cxnSpLocks/>
          </p:cNvCxnSpPr>
          <p:nvPr/>
        </p:nvCxnSpPr>
        <p:spPr>
          <a:xfrm flipV="1">
            <a:off x="6352553" y="2428568"/>
            <a:ext cx="3450506" cy="909484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99EAE5F3-0B0D-D457-CC01-473885621EB4}"/>
              </a:ext>
            </a:extLst>
          </p:cNvPr>
          <p:cNvCxnSpPr>
            <a:cxnSpLocks/>
          </p:cNvCxnSpPr>
          <p:nvPr/>
        </p:nvCxnSpPr>
        <p:spPr>
          <a:xfrm flipV="1">
            <a:off x="6352553" y="2428568"/>
            <a:ext cx="3516878" cy="983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A6B2DFA4-60CD-D940-501F-714EAAB68D07}"/>
              </a:ext>
            </a:extLst>
          </p:cNvPr>
          <p:cNvCxnSpPr>
            <a:cxnSpLocks/>
          </p:cNvCxnSpPr>
          <p:nvPr/>
        </p:nvCxnSpPr>
        <p:spPr>
          <a:xfrm>
            <a:off x="6351638" y="1789471"/>
            <a:ext cx="3519334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DDDA4914-D67D-2CC5-F1E2-93932763B972}"/>
              </a:ext>
            </a:extLst>
          </p:cNvPr>
          <p:cNvCxnSpPr>
            <a:cxnSpLocks/>
          </p:cNvCxnSpPr>
          <p:nvPr/>
        </p:nvCxnSpPr>
        <p:spPr>
          <a:xfrm flipH="1">
            <a:off x="5771534" y="368711"/>
            <a:ext cx="277300" cy="35887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80C573A8-C6AC-1D88-FD26-F23DB43E3919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68710"/>
            <a:ext cx="267929" cy="349044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5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S Bebington</dc:creator>
  <cp:lastModifiedBy>Mr. S Bebington</cp:lastModifiedBy>
  <cp:revision>3</cp:revision>
  <dcterms:created xsi:type="dcterms:W3CDTF">2024-04-16T16:16:50Z</dcterms:created>
  <dcterms:modified xsi:type="dcterms:W3CDTF">2024-04-18T07:53:33Z</dcterms:modified>
</cp:coreProperties>
</file>