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9"/>
  </p:notesMasterIdLst>
  <p:sldIdLst>
    <p:sldId id="825" r:id="rId2"/>
    <p:sldId id="775" r:id="rId3"/>
    <p:sldId id="642" r:id="rId4"/>
    <p:sldId id="777" r:id="rId5"/>
    <p:sldId id="782" r:id="rId6"/>
    <p:sldId id="787" r:id="rId7"/>
    <p:sldId id="788" r:id="rId8"/>
    <p:sldId id="789" r:id="rId9"/>
    <p:sldId id="790" r:id="rId10"/>
    <p:sldId id="783" r:id="rId11"/>
    <p:sldId id="791" r:id="rId12"/>
    <p:sldId id="792" r:id="rId13"/>
    <p:sldId id="793" r:id="rId14"/>
    <p:sldId id="784" r:id="rId15"/>
    <p:sldId id="798" r:id="rId16"/>
    <p:sldId id="795" r:id="rId17"/>
    <p:sldId id="796" r:id="rId18"/>
    <p:sldId id="799" r:id="rId19"/>
    <p:sldId id="797" r:id="rId20"/>
    <p:sldId id="785" r:id="rId21"/>
    <p:sldId id="800" r:id="rId22"/>
    <p:sldId id="786" r:id="rId23"/>
    <p:sldId id="801" r:id="rId24"/>
    <p:sldId id="802" r:id="rId25"/>
    <p:sldId id="803" r:id="rId26"/>
    <p:sldId id="804" r:id="rId27"/>
    <p:sldId id="826" r:id="rId28"/>
  </p:sldIdLst>
  <p:sldSz cx="9144000" cy="6858000" type="screen4x3"/>
  <p:notesSz cx="6858000" cy="9144000"/>
  <p:defaultTextStyle>
    <a:defPPr>
      <a:defRPr lang="en-US"/>
    </a:defPPr>
    <a:lvl1pPr algn="l" rtl="0" eaLnBrk="0" fontAlgn="base" hangingPunct="0">
      <a:spcBef>
        <a:spcPct val="0"/>
      </a:spcBef>
      <a:spcAft>
        <a:spcPct val="0"/>
      </a:spcAft>
      <a:defRPr b="1" i="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b="1" i="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b="1" i="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b="1" i="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b="1" i="1" kern="1200">
        <a:solidFill>
          <a:schemeClr val="tx1"/>
        </a:solidFill>
        <a:latin typeface="Times New Roman" panose="02020603050405020304" pitchFamily="18" charset="0"/>
        <a:ea typeface="+mn-ea"/>
        <a:cs typeface="+mn-cs"/>
      </a:defRPr>
    </a:lvl5pPr>
    <a:lvl6pPr marL="2286000" algn="l" defTabSz="914400" rtl="0" eaLnBrk="1" latinLnBrk="0" hangingPunct="1">
      <a:defRPr b="1" i="1" kern="1200">
        <a:solidFill>
          <a:schemeClr val="tx1"/>
        </a:solidFill>
        <a:latin typeface="Times New Roman" panose="02020603050405020304" pitchFamily="18" charset="0"/>
        <a:ea typeface="+mn-ea"/>
        <a:cs typeface="+mn-cs"/>
      </a:defRPr>
    </a:lvl6pPr>
    <a:lvl7pPr marL="2743200" algn="l" defTabSz="914400" rtl="0" eaLnBrk="1" latinLnBrk="0" hangingPunct="1">
      <a:defRPr b="1" i="1" kern="1200">
        <a:solidFill>
          <a:schemeClr val="tx1"/>
        </a:solidFill>
        <a:latin typeface="Times New Roman" panose="02020603050405020304" pitchFamily="18" charset="0"/>
        <a:ea typeface="+mn-ea"/>
        <a:cs typeface="+mn-cs"/>
      </a:defRPr>
    </a:lvl7pPr>
    <a:lvl8pPr marL="3200400" algn="l" defTabSz="914400" rtl="0" eaLnBrk="1" latinLnBrk="0" hangingPunct="1">
      <a:defRPr b="1" i="1" kern="1200">
        <a:solidFill>
          <a:schemeClr val="tx1"/>
        </a:solidFill>
        <a:latin typeface="Times New Roman" panose="02020603050405020304" pitchFamily="18" charset="0"/>
        <a:ea typeface="+mn-ea"/>
        <a:cs typeface="+mn-cs"/>
      </a:defRPr>
    </a:lvl8pPr>
    <a:lvl9pPr marL="3657600" algn="l" defTabSz="914400" rtl="0" eaLnBrk="1" latinLnBrk="0" hangingPunct="1">
      <a:defRPr b="1" i="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CC00"/>
    <a:srgbClr val="D9ECFF"/>
    <a:srgbClr val="99CCFF"/>
    <a:srgbClr val="FFFF00"/>
    <a:srgbClr val="F2F3B7"/>
    <a:srgbClr val="EAEC8C"/>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2E3D0E-E910-43D6-94EB-0C76967930A6}" v="127" dt="2022-04-06T10:52:31.1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5" autoAdjust="0"/>
    <p:restoredTop sz="73333" autoAdjust="0"/>
  </p:normalViewPr>
  <p:slideViewPr>
    <p:cSldViewPr>
      <p:cViewPr varScale="1">
        <p:scale>
          <a:sx n="60" d="100"/>
          <a:sy n="60" d="100"/>
        </p:scale>
        <p:origin x="1944" y="4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391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unesu M. Makura" userId="a2dae176f69c0162" providerId="LiveId" clId="{972E3D0E-E910-43D6-94EB-0C76967930A6}"/>
    <pc:docChg chg="custSel addSld modSld">
      <pc:chgData name="Sheunesu M. Makura" userId="a2dae176f69c0162" providerId="LiveId" clId="{972E3D0E-E910-43D6-94EB-0C76967930A6}" dt="2022-04-06T10:52:31.187" v="946"/>
      <pc:docMkLst>
        <pc:docMk/>
      </pc:docMkLst>
      <pc:sldChg chg="addSp delSp modSp modTransition modAnim modNotesTx">
        <pc:chgData name="Sheunesu M. Makura" userId="a2dae176f69c0162" providerId="LiveId" clId="{972E3D0E-E910-43D6-94EB-0C76967930A6}" dt="2022-04-05T14:12:50.593" v="259"/>
        <pc:sldMkLst>
          <pc:docMk/>
          <pc:sldMk cId="0" sldId="642"/>
        </pc:sldMkLst>
        <pc:picChg chg="add del mod">
          <ac:chgData name="Sheunesu M. Makura" userId="a2dae176f69c0162" providerId="LiveId" clId="{972E3D0E-E910-43D6-94EB-0C76967930A6}" dt="2022-04-05T14:03:33.547" v="250"/>
          <ac:picMkLst>
            <pc:docMk/>
            <pc:sldMk cId="0" sldId="642"/>
            <ac:picMk id="2" creationId="{2F3F797A-836C-4E93-B914-8CCB3D9CFE98}"/>
          </ac:picMkLst>
        </pc:picChg>
        <pc:picChg chg="add del mod">
          <ac:chgData name="Sheunesu M. Makura" userId="a2dae176f69c0162" providerId="LiveId" clId="{972E3D0E-E910-43D6-94EB-0C76967930A6}" dt="2022-04-05T14:07:16.328" v="252"/>
          <ac:picMkLst>
            <pc:docMk/>
            <pc:sldMk cId="0" sldId="642"/>
            <ac:picMk id="3" creationId="{B800936D-C676-4534-B3FF-A993308AFC76}"/>
          </ac:picMkLst>
        </pc:picChg>
        <pc:picChg chg="add del mod">
          <ac:chgData name="Sheunesu M. Makura" userId="a2dae176f69c0162" providerId="LiveId" clId="{972E3D0E-E910-43D6-94EB-0C76967930A6}" dt="2022-04-05T14:08:25.156" v="254"/>
          <ac:picMkLst>
            <pc:docMk/>
            <pc:sldMk cId="0" sldId="642"/>
            <ac:picMk id="4" creationId="{09D42006-5EFE-4F11-AFE2-4D9A3F25C586}"/>
          </ac:picMkLst>
        </pc:picChg>
        <pc:picChg chg="add del mod">
          <ac:chgData name="Sheunesu M. Makura" userId="a2dae176f69c0162" providerId="LiveId" clId="{972E3D0E-E910-43D6-94EB-0C76967930A6}" dt="2022-04-05T14:08:51.943" v="256"/>
          <ac:picMkLst>
            <pc:docMk/>
            <pc:sldMk cId="0" sldId="642"/>
            <ac:picMk id="5" creationId="{6517EB34-462B-4913-8A5E-440EE4EA05DF}"/>
          </ac:picMkLst>
        </pc:picChg>
        <pc:picChg chg="add del mod">
          <ac:chgData name="Sheunesu M. Makura" userId="a2dae176f69c0162" providerId="LiveId" clId="{972E3D0E-E910-43D6-94EB-0C76967930A6}" dt="2022-04-05T14:11:23.298" v="258"/>
          <ac:picMkLst>
            <pc:docMk/>
            <pc:sldMk cId="0" sldId="642"/>
            <ac:picMk id="6" creationId="{E35C5180-5FF8-414B-BFDA-EFAED57B4F00}"/>
          </ac:picMkLst>
        </pc:picChg>
        <pc:picChg chg="add mod">
          <ac:chgData name="Sheunesu M. Makura" userId="a2dae176f69c0162" providerId="LiveId" clId="{972E3D0E-E910-43D6-94EB-0C76967930A6}" dt="2022-04-05T14:12:50.593" v="259"/>
          <ac:picMkLst>
            <pc:docMk/>
            <pc:sldMk cId="0" sldId="642"/>
            <ac:picMk id="7" creationId="{7A40046D-DF1A-4633-A589-1FF8B5F8E333}"/>
          </ac:picMkLst>
        </pc:picChg>
      </pc:sldChg>
      <pc:sldChg chg="addSp modSp modNotesTx">
        <pc:chgData name="Sheunesu M. Makura" userId="a2dae176f69c0162" providerId="LiveId" clId="{972E3D0E-E910-43D6-94EB-0C76967930A6}" dt="2022-04-05T13:44:53.391" v="115"/>
        <pc:sldMkLst>
          <pc:docMk/>
          <pc:sldMk cId="0" sldId="775"/>
        </pc:sldMkLst>
        <pc:picChg chg="add mod">
          <ac:chgData name="Sheunesu M. Makura" userId="a2dae176f69c0162" providerId="LiveId" clId="{972E3D0E-E910-43D6-94EB-0C76967930A6}" dt="2022-04-05T13:44:53.391" v="115"/>
          <ac:picMkLst>
            <pc:docMk/>
            <pc:sldMk cId="0" sldId="775"/>
            <ac:picMk id="2" creationId="{D7E84BA2-12DF-426E-A459-D8E8295AA36B}"/>
          </ac:picMkLst>
        </pc:picChg>
      </pc:sldChg>
      <pc:sldChg chg="addSp delSp modSp mod modTransition modAnim modNotesTx">
        <pc:chgData name="Sheunesu M. Makura" userId="a2dae176f69c0162" providerId="LiveId" clId="{972E3D0E-E910-43D6-94EB-0C76967930A6}" dt="2022-04-06T10:52:31.187" v="946"/>
        <pc:sldMkLst>
          <pc:docMk/>
          <pc:sldMk cId="0" sldId="777"/>
        </pc:sldMkLst>
        <pc:spChg chg="del">
          <ac:chgData name="Sheunesu M. Makura" userId="a2dae176f69c0162" providerId="LiveId" clId="{972E3D0E-E910-43D6-94EB-0C76967930A6}" dt="2022-04-05T14:19:49.624" v="262" actId="21"/>
          <ac:spMkLst>
            <pc:docMk/>
            <pc:sldMk cId="0" sldId="777"/>
            <ac:spMk id="11" creationId="{A8C8ACA1-34CE-403E-B4F5-D42C6551F5DE}"/>
          </ac:spMkLst>
        </pc:spChg>
        <pc:picChg chg="add mod">
          <ac:chgData name="Sheunesu M. Makura" userId="a2dae176f69c0162" providerId="LiveId" clId="{972E3D0E-E910-43D6-94EB-0C76967930A6}" dt="2022-04-06T10:52:31.187" v="946"/>
          <ac:picMkLst>
            <pc:docMk/>
            <pc:sldMk cId="0" sldId="777"/>
            <ac:picMk id="2" creationId="{F707B8BE-3A22-4324-8C86-CD9E12B90009}"/>
          </ac:picMkLst>
        </pc:picChg>
        <pc:picChg chg="add mod">
          <ac:chgData name="Sheunesu M. Makura" userId="a2dae176f69c0162" providerId="LiveId" clId="{972E3D0E-E910-43D6-94EB-0C76967930A6}" dt="2022-04-05T14:20:06.951" v="264" actId="208"/>
          <ac:picMkLst>
            <pc:docMk/>
            <pc:sldMk cId="0" sldId="777"/>
            <ac:picMk id="3" creationId="{2D9C09FE-6233-4B4F-91AB-D3BC6B9548BB}"/>
          </ac:picMkLst>
        </pc:picChg>
        <pc:picChg chg="add del mod">
          <ac:chgData name="Sheunesu M. Makura" userId="a2dae176f69c0162" providerId="LiveId" clId="{972E3D0E-E910-43D6-94EB-0C76967930A6}" dt="2022-04-05T14:28:36.798" v="268"/>
          <ac:picMkLst>
            <pc:docMk/>
            <pc:sldMk cId="0" sldId="777"/>
            <ac:picMk id="4" creationId="{83C2D484-D1E3-43F3-946E-8687C6D68F4A}"/>
          </ac:picMkLst>
        </pc:picChg>
        <pc:picChg chg="add del mod">
          <ac:chgData name="Sheunesu M. Makura" userId="a2dae176f69c0162" providerId="LiveId" clId="{972E3D0E-E910-43D6-94EB-0C76967930A6}" dt="2022-04-05T14:31:26.818" v="270"/>
          <ac:picMkLst>
            <pc:docMk/>
            <pc:sldMk cId="0" sldId="777"/>
            <ac:picMk id="5" creationId="{67ABB02D-BE69-4010-9CDA-6CFFF076D0BB}"/>
          </ac:picMkLst>
        </pc:picChg>
        <pc:picChg chg="add del mod">
          <ac:chgData name="Sheunesu M. Makura" userId="a2dae176f69c0162" providerId="LiveId" clId="{972E3D0E-E910-43D6-94EB-0C76967930A6}" dt="2022-04-05T14:31:44.451" v="272"/>
          <ac:picMkLst>
            <pc:docMk/>
            <pc:sldMk cId="0" sldId="777"/>
            <ac:picMk id="6" creationId="{C57A3702-60ED-43E0-B919-E41FF5861D34}"/>
          </ac:picMkLst>
        </pc:picChg>
        <pc:picChg chg="add del mod">
          <ac:chgData name="Sheunesu M. Makura" userId="a2dae176f69c0162" providerId="LiveId" clId="{972E3D0E-E910-43D6-94EB-0C76967930A6}" dt="2022-04-05T14:41:07.836" v="274"/>
          <ac:picMkLst>
            <pc:docMk/>
            <pc:sldMk cId="0" sldId="777"/>
            <ac:picMk id="7" creationId="{C295DAEA-1C37-4883-8CDC-62C8BBFB4EAC}"/>
          </ac:picMkLst>
        </pc:picChg>
        <pc:picChg chg="add del mod">
          <ac:chgData name="Sheunesu M. Makura" userId="a2dae176f69c0162" providerId="LiveId" clId="{972E3D0E-E910-43D6-94EB-0C76967930A6}" dt="2022-04-05T16:44:46.988" v="720"/>
          <ac:picMkLst>
            <pc:docMk/>
            <pc:sldMk cId="0" sldId="777"/>
            <ac:picMk id="8" creationId="{F8BC4565-185C-4211-AF58-D32544F8597C}"/>
          </ac:picMkLst>
        </pc:picChg>
        <pc:picChg chg="add del mod">
          <ac:chgData name="Sheunesu M. Makura" userId="a2dae176f69c0162" providerId="LiveId" clId="{972E3D0E-E910-43D6-94EB-0C76967930A6}" dt="2022-04-05T16:45:21.530" v="722"/>
          <ac:picMkLst>
            <pc:docMk/>
            <pc:sldMk cId="0" sldId="777"/>
            <ac:picMk id="9" creationId="{79C4BC8A-8C98-4545-9049-962694F6BDDB}"/>
          </ac:picMkLst>
        </pc:picChg>
        <pc:picChg chg="add del mod">
          <ac:chgData name="Sheunesu M. Makura" userId="a2dae176f69c0162" providerId="LiveId" clId="{972E3D0E-E910-43D6-94EB-0C76967930A6}" dt="2022-04-06T10:48:59.072" v="945"/>
          <ac:picMkLst>
            <pc:docMk/>
            <pc:sldMk cId="0" sldId="777"/>
            <ac:picMk id="10" creationId="{15637420-BE3E-4D9B-AD5C-D296C82F6283}"/>
          </ac:picMkLst>
        </pc:picChg>
      </pc:sldChg>
      <pc:sldChg chg="addSp delSp modSp mod modTransition modAnim modNotesTx">
        <pc:chgData name="Sheunesu M. Makura" userId="a2dae176f69c0162" providerId="LiveId" clId="{972E3D0E-E910-43D6-94EB-0C76967930A6}" dt="2022-04-05T15:05:57.645" v="392" actId="20577"/>
        <pc:sldMkLst>
          <pc:docMk/>
          <pc:sldMk cId="0" sldId="782"/>
        </pc:sldMkLst>
        <pc:spChg chg="mod">
          <ac:chgData name="Sheunesu M. Makura" userId="a2dae176f69c0162" providerId="LiveId" clId="{972E3D0E-E910-43D6-94EB-0C76967930A6}" dt="2022-04-05T14:59:52.940" v="383" actId="20577"/>
          <ac:spMkLst>
            <pc:docMk/>
            <pc:sldMk cId="0" sldId="782"/>
            <ac:spMk id="12294" creationId="{BF927826-43E5-4D9A-88CA-6AF4A176A7F4}"/>
          </ac:spMkLst>
        </pc:spChg>
        <pc:picChg chg="add del mod">
          <ac:chgData name="Sheunesu M. Makura" userId="a2dae176f69c0162" providerId="LiveId" clId="{972E3D0E-E910-43D6-94EB-0C76967930A6}" dt="2022-04-05T14:52:07.859" v="326"/>
          <ac:picMkLst>
            <pc:docMk/>
            <pc:sldMk cId="0" sldId="782"/>
            <ac:picMk id="2" creationId="{9BD1EE81-6944-4D5C-BB47-6B0B9E69DF95}"/>
          </ac:picMkLst>
        </pc:picChg>
        <pc:picChg chg="add del mod">
          <ac:chgData name="Sheunesu M. Makura" userId="a2dae176f69c0162" providerId="LiveId" clId="{972E3D0E-E910-43D6-94EB-0C76967930A6}" dt="2022-04-05T14:52:21.122" v="328"/>
          <ac:picMkLst>
            <pc:docMk/>
            <pc:sldMk cId="0" sldId="782"/>
            <ac:picMk id="3" creationId="{DE43D1D7-E73F-4751-936E-F84F8F5B8E21}"/>
          </ac:picMkLst>
        </pc:picChg>
        <pc:picChg chg="add del mod">
          <ac:chgData name="Sheunesu M. Makura" userId="a2dae176f69c0162" providerId="LiveId" clId="{972E3D0E-E910-43D6-94EB-0C76967930A6}" dt="2022-04-05T14:53:56.788" v="330"/>
          <ac:picMkLst>
            <pc:docMk/>
            <pc:sldMk cId="0" sldId="782"/>
            <ac:picMk id="4" creationId="{89B90D75-D594-463F-9F5B-9A419B9E2FB5}"/>
          </ac:picMkLst>
        </pc:picChg>
        <pc:picChg chg="add del mod">
          <ac:chgData name="Sheunesu M. Makura" userId="a2dae176f69c0162" providerId="LiveId" clId="{972E3D0E-E910-43D6-94EB-0C76967930A6}" dt="2022-04-05T15:00:36.603" v="384"/>
          <ac:picMkLst>
            <pc:docMk/>
            <pc:sldMk cId="0" sldId="782"/>
            <ac:picMk id="5" creationId="{8D8B9336-81BD-4F6A-896D-8E1A98DDF1E9}"/>
          </ac:picMkLst>
        </pc:picChg>
        <pc:picChg chg="add del mod">
          <ac:chgData name="Sheunesu M. Makura" userId="a2dae176f69c0162" providerId="LiveId" clId="{972E3D0E-E910-43D6-94EB-0C76967930A6}" dt="2022-04-05T15:00:44.711" v="386"/>
          <ac:picMkLst>
            <pc:docMk/>
            <pc:sldMk cId="0" sldId="782"/>
            <ac:picMk id="6" creationId="{D6BA708A-FBA4-4CB9-BA2A-D3C123EA11C7}"/>
          </ac:picMkLst>
        </pc:picChg>
        <pc:picChg chg="add del mod">
          <ac:chgData name="Sheunesu M. Makura" userId="a2dae176f69c0162" providerId="LiveId" clId="{972E3D0E-E910-43D6-94EB-0C76967930A6}" dt="2022-04-05T15:02:33.436" v="388"/>
          <ac:picMkLst>
            <pc:docMk/>
            <pc:sldMk cId="0" sldId="782"/>
            <ac:picMk id="7" creationId="{3327C683-7852-4888-9737-89647D8F6A26}"/>
          </ac:picMkLst>
        </pc:picChg>
        <pc:picChg chg="add mod">
          <ac:chgData name="Sheunesu M. Makura" userId="a2dae176f69c0162" providerId="LiveId" clId="{972E3D0E-E910-43D6-94EB-0C76967930A6}" dt="2022-04-05T15:03:39.657" v="389"/>
          <ac:picMkLst>
            <pc:docMk/>
            <pc:sldMk cId="0" sldId="782"/>
            <ac:picMk id="8" creationId="{E341B440-A2AC-4338-B93B-DBB42A552CDA}"/>
          </ac:picMkLst>
        </pc:picChg>
      </pc:sldChg>
      <pc:sldChg chg="addSp delSp modSp modTransition modAnim modNotesTx">
        <pc:chgData name="Sheunesu M. Makura" userId="a2dae176f69c0162" providerId="LiveId" clId="{972E3D0E-E910-43D6-94EB-0C76967930A6}" dt="2022-04-05T16:02:07.761" v="709"/>
        <pc:sldMkLst>
          <pc:docMk/>
          <pc:sldMk cId="0" sldId="783"/>
        </pc:sldMkLst>
        <pc:picChg chg="add del mod">
          <ac:chgData name="Sheunesu M. Makura" userId="a2dae176f69c0162" providerId="LiveId" clId="{972E3D0E-E910-43D6-94EB-0C76967930A6}" dt="2022-04-05T15:58:15.625" v="698"/>
          <ac:picMkLst>
            <pc:docMk/>
            <pc:sldMk cId="0" sldId="783"/>
            <ac:picMk id="2" creationId="{4211350C-8971-411E-8E97-A9878DAAC594}"/>
          </ac:picMkLst>
        </pc:picChg>
        <pc:picChg chg="add del mod">
          <ac:chgData name="Sheunesu M. Makura" userId="a2dae176f69c0162" providerId="LiveId" clId="{972E3D0E-E910-43D6-94EB-0C76967930A6}" dt="2022-04-05T15:58:24.972" v="700"/>
          <ac:picMkLst>
            <pc:docMk/>
            <pc:sldMk cId="0" sldId="783"/>
            <ac:picMk id="3" creationId="{475650B6-0525-4839-9974-861AA5DBF5B0}"/>
          </ac:picMkLst>
        </pc:picChg>
        <pc:picChg chg="add del mod">
          <ac:chgData name="Sheunesu M. Makura" userId="a2dae176f69c0162" providerId="LiveId" clId="{972E3D0E-E910-43D6-94EB-0C76967930A6}" dt="2022-04-05T15:59:16.709" v="702"/>
          <ac:picMkLst>
            <pc:docMk/>
            <pc:sldMk cId="0" sldId="783"/>
            <ac:picMk id="4" creationId="{EA75BE5A-B509-49A4-9886-0932E0B3BD08}"/>
          </ac:picMkLst>
        </pc:picChg>
        <pc:picChg chg="add del mod">
          <ac:chgData name="Sheunesu M. Makura" userId="a2dae176f69c0162" providerId="LiveId" clId="{972E3D0E-E910-43D6-94EB-0C76967930A6}" dt="2022-04-05T16:00:44.554" v="704"/>
          <ac:picMkLst>
            <pc:docMk/>
            <pc:sldMk cId="0" sldId="783"/>
            <ac:picMk id="5" creationId="{3F3F17D6-FCF6-44CF-ACF3-E90A2ED6D37F}"/>
          </ac:picMkLst>
        </pc:picChg>
        <pc:picChg chg="add del mod">
          <ac:chgData name="Sheunesu M. Makura" userId="a2dae176f69c0162" providerId="LiveId" clId="{972E3D0E-E910-43D6-94EB-0C76967930A6}" dt="2022-04-05T16:00:54.902" v="706"/>
          <ac:picMkLst>
            <pc:docMk/>
            <pc:sldMk cId="0" sldId="783"/>
            <ac:picMk id="6" creationId="{748AA8C3-21D1-4DFF-B9A7-069EF5718C97}"/>
          </ac:picMkLst>
        </pc:picChg>
        <pc:picChg chg="add del mod">
          <ac:chgData name="Sheunesu M. Makura" userId="a2dae176f69c0162" providerId="LiveId" clId="{972E3D0E-E910-43D6-94EB-0C76967930A6}" dt="2022-04-05T16:01:02.765" v="708"/>
          <ac:picMkLst>
            <pc:docMk/>
            <pc:sldMk cId="0" sldId="783"/>
            <ac:picMk id="7" creationId="{9D57EB5D-710F-4DBB-B9C5-532EB5610076}"/>
          </ac:picMkLst>
        </pc:picChg>
        <pc:picChg chg="add mod">
          <ac:chgData name="Sheunesu M. Makura" userId="a2dae176f69c0162" providerId="LiveId" clId="{972E3D0E-E910-43D6-94EB-0C76967930A6}" dt="2022-04-05T16:02:07.761" v="709"/>
          <ac:picMkLst>
            <pc:docMk/>
            <pc:sldMk cId="0" sldId="783"/>
            <ac:picMk id="8" creationId="{7771E327-9A05-48C5-A677-5874DD79E6A3}"/>
          </ac:picMkLst>
        </pc:picChg>
      </pc:sldChg>
      <pc:sldChg chg="addSp delSp modSp modTransition modAnim modNotesTx">
        <pc:chgData name="Sheunesu M. Makura" userId="a2dae176f69c0162" providerId="LiveId" clId="{972E3D0E-E910-43D6-94EB-0C76967930A6}" dt="2022-04-06T09:48:57.503" v="737" actId="20577"/>
        <pc:sldMkLst>
          <pc:docMk/>
          <pc:sldMk cId="0" sldId="784"/>
        </pc:sldMkLst>
        <pc:picChg chg="add del mod">
          <ac:chgData name="Sheunesu M. Makura" userId="a2dae176f69c0162" providerId="LiveId" clId="{972E3D0E-E910-43D6-94EB-0C76967930A6}" dt="2022-04-06T09:43:51.206" v="731"/>
          <ac:picMkLst>
            <pc:docMk/>
            <pc:sldMk cId="0" sldId="784"/>
            <ac:picMk id="2" creationId="{B5AD492C-E5C3-4B6C-8822-419663F3750E}"/>
          </ac:picMkLst>
        </pc:picChg>
        <pc:picChg chg="add del mod">
          <ac:chgData name="Sheunesu M. Makura" userId="a2dae176f69c0162" providerId="LiveId" clId="{972E3D0E-E910-43D6-94EB-0C76967930A6}" dt="2022-04-06T09:44:06.096" v="733"/>
          <ac:picMkLst>
            <pc:docMk/>
            <pc:sldMk cId="0" sldId="784"/>
            <ac:picMk id="3" creationId="{C9991091-4DBE-4B43-A5A3-D881A064DDEF}"/>
          </ac:picMkLst>
        </pc:picChg>
        <pc:picChg chg="add mod">
          <ac:chgData name="Sheunesu M. Makura" userId="a2dae176f69c0162" providerId="LiveId" clId="{972E3D0E-E910-43D6-94EB-0C76967930A6}" dt="2022-04-06T09:46:02.470" v="734"/>
          <ac:picMkLst>
            <pc:docMk/>
            <pc:sldMk cId="0" sldId="784"/>
            <ac:picMk id="4" creationId="{02BA72D3-865A-4BFE-A41A-D2879DA4C1BB}"/>
          </ac:picMkLst>
        </pc:picChg>
      </pc:sldChg>
      <pc:sldChg chg="addSp modSp">
        <pc:chgData name="Sheunesu M. Makura" userId="a2dae176f69c0162" providerId="LiveId" clId="{972E3D0E-E910-43D6-94EB-0C76967930A6}" dt="2022-04-06T10:08:29.652" v="790"/>
        <pc:sldMkLst>
          <pc:docMk/>
          <pc:sldMk cId="0" sldId="785"/>
        </pc:sldMkLst>
        <pc:picChg chg="add mod">
          <ac:chgData name="Sheunesu M. Makura" userId="a2dae176f69c0162" providerId="LiveId" clId="{972E3D0E-E910-43D6-94EB-0C76967930A6}" dt="2022-04-06T10:08:29.652" v="790"/>
          <ac:picMkLst>
            <pc:docMk/>
            <pc:sldMk cId="0" sldId="785"/>
            <ac:picMk id="2" creationId="{61758C9D-615E-4BA2-B80D-2D7EBD88E85A}"/>
          </ac:picMkLst>
        </pc:picChg>
      </pc:sldChg>
      <pc:sldChg chg="addSp delSp modSp modTransition modAnim">
        <pc:chgData name="Sheunesu M. Makura" userId="a2dae176f69c0162" providerId="LiveId" clId="{972E3D0E-E910-43D6-94EB-0C76967930A6}" dt="2022-04-06T10:15:00.162" v="795"/>
        <pc:sldMkLst>
          <pc:docMk/>
          <pc:sldMk cId="0" sldId="786"/>
        </pc:sldMkLst>
        <pc:picChg chg="add del mod">
          <ac:chgData name="Sheunesu M. Makura" userId="a2dae176f69c0162" providerId="LiveId" clId="{972E3D0E-E910-43D6-94EB-0C76967930A6}" dt="2022-04-06T10:13:53.586" v="794"/>
          <ac:picMkLst>
            <pc:docMk/>
            <pc:sldMk cId="0" sldId="786"/>
            <ac:picMk id="2" creationId="{9331429F-DCA2-4ADF-8B22-D05AFC4587D5}"/>
          </ac:picMkLst>
        </pc:picChg>
        <pc:picChg chg="add mod">
          <ac:chgData name="Sheunesu M. Makura" userId="a2dae176f69c0162" providerId="LiveId" clId="{972E3D0E-E910-43D6-94EB-0C76967930A6}" dt="2022-04-06T10:15:00.162" v="795"/>
          <ac:picMkLst>
            <pc:docMk/>
            <pc:sldMk cId="0" sldId="786"/>
            <ac:picMk id="3" creationId="{53DBC66C-8944-4EFD-AFCD-5E2B4FDFBA9D}"/>
          </ac:picMkLst>
        </pc:picChg>
      </pc:sldChg>
      <pc:sldChg chg="addSp delSp modSp modTransition modAnim modNotesTx">
        <pc:chgData name="Sheunesu M. Makura" userId="a2dae176f69c0162" providerId="LiveId" clId="{972E3D0E-E910-43D6-94EB-0C76967930A6}" dt="2022-04-05T15:22:21.904" v="494" actId="20577"/>
        <pc:sldMkLst>
          <pc:docMk/>
          <pc:sldMk cId="0" sldId="787"/>
        </pc:sldMkLst>
        <pc:picChg chg="add del mod">
          <ac:chgData name="Sheunesu M. Makura" userId="a2dae176f69c0162" providerId="LiveId" clId="{972E3D0E-E910-43D6-94EB-0C76967930A6}" dt="2022-04-05T15:10:54.549" v="405"/>
          <ac:picMkLst>
            <pc:docMk/>
            <pc:sldMk cId="0" sldId="787"/>
            <ac:picMk id="2" creationId="{F44FBDBA-8CAE-494F-AC9F-0206C30847E5}"/>
          </ac:picMkLst>
        </pc:picChg>
        <pc:picChg chg="add del mod">
          <ac:chgData name="Sheunesu M. Makura" userId="a2dae176f69c0162" providerId="LiveId" clId="{972E3D0E-E910-43D6-94EB-0C76967930A6}" dt="2022-04-05T15:14:58.357" v="490"/>
          <ac:picMkLst>
            <pc:docMk/>
            <pc:sldMk cId="0" sldId="787"/>
            <ac:picMk id="3" creationId="{9F3DCE7B-EE4D-47DC-836F-CDB46F19E1D8}"/>
          </ac:picMkLst>
        </pc:picChg>
        <pc:picChg chg="add mod">
          <ac:chgData name="Sheunesu M. Makura" userId="a2dae176f69c0162" providerId="LiveId" clId="{972E3D0E-E910-43D6-94EB-0C76967930A6}" dt="2022-04-05T15:16:33.879" v="491"/>
          <ac:picMkLst>
            <pc:docMk/>
            <pc:sldMk cId="0" sldId="787"/>
            <ac:picMk id="4" creationId="{489305B3-4209-4CEC-B0BE-CD7A3816AD9E}"/>
          </ac:picMkLst>
        </pc:picChg>
      </pc:sldChg>
      <pc:sldChg chg="addSp delSp modSp modTransition modAnim modNotesTx">
        <pc:chgData name="Sheunesu M. Makura" userId="a2dae176f69c0162" providerId="LiveId" clId="{972E3D0E-E910-43D6-94EB-0C76967930A6}" dt="2022-04-05T15:32:28.136" v="587"/>
        <pc:sldMkLst>
          <pc:docMk/>
          <pc:sldMk cId="0" sldId="788"/>
        </pc:sldMkLst>
        <pc:picChg chg="add del mod">
          <ac:chgData name="Sheunesu M. Makura" userId="a2dae176f69c0162" providerId="LiveId" clId="{972E3D0E-E910-43D6-94EB-0C76967930A6}" dt="2022-04-05T15:23:50.592" v="576"/>
          <ac:picMkLst>
            <pc:docMk/>
            <pc:sldMk cId="0" sldId="788"/>
            <ac:picMk id="2" creationId="{6FEA1628-EB84-4C9D-89A8-FE8DF3F4B411}"/>
          </ac:picMkLst>
        </pc:picChg>
        <pc:picChg chg="add del mod">
          <ac:chgData name="Sheunesu M. Makura" userId="a2dae176f69c0162" providerId="LiveId" clId="{972E3D0E-E910-43D6-94EB-0C76967930A6}" dt="2022-04-05T15:24:17.764" v="578"/>
          <ac:picMkLst>
            <pc:docMk/>
            <pc:sldMk cId="0" sldId="788"/>
            <ac:picMk id="3" creationId="{556C0D2F-B8B0-4EEC-9566-BDA7977DD007}"/>
          </ac:picMkLst>
        </pc:picChg>
        <pc:picChg chg="add del mod">
          <ac:chgData name="Sheunesu M. Makura" userId="a2dae176f69c0162" providerId="LiveId" clId="{972E3D0E-E910-43D6-94EB-0C76967930A6}" dt="2022-04-05T15:27:49.868" v="580"/>
          <ac:picMkLst>
            <pc:docMk/>
            <pc:sldMk cId="0" sldId="788"/>
            <ac:picMk id="4" creationId="{D7D313D5-CB2F-453E-904D-201A83FFEF30}"/>
          </ac:picMkLst>
        </pc:picChg>
        <pc:picChg chg="add del mod">
          <ac:chgData name="Sheunesu M. Makura" userId="a2dae176f69c0162" providerId="LiveId" clId="{972E3D0E-E910-43D6-94EB-0C76967930A6}" dt="2022-04-05T15:28:34.403" v="582"/>
          <ac:picMkLst>
            <pc:docMk/>
            <pc:sldMk cId="0" sldId="788"/>
            <ac:picMk id="5" creationId="{B0FF94FF-5D3E-45FE-B9B3-303ED508246A}"/>
          </ac:picMkLst>
        </pc:picChg>
        <pc:picChg chg="add del mod">
          <ac:chgData name="Sheunesu M. Makura" userId="a2dae176f69c0162" providerId="LiveId" clId="{972E3D0E-E910-43D6-94EB-0C76967930A6}" dt="2022-04-05T15:29:00.230" v="584"/>
          <ac:picMkLst>
            <pc:docMk/>
            <pc:sldMk cId="0" sldId="788"/>
            <ac:picMk id="6" creationId="{A42938B8-37EE-403B-A388-DA25CE737EAC}"/>
          </ac:picMkLst>
        </pc:picChg>
        <pc:picChg chg="add del mod">
          <ac:chgData name="Sheunesu M. Makura" userId="a2dae176f69c0162" providerId="LiveId" clId="{972E3D0E-E910-43D6-94EB-0C76967930A6}" dt="2022-04-05T15:30:33.571" v="586"/>
          <ac:picMkLst>
            <pc:docMk/>
            <pc:sldMk cId="0" sldId="788"/>
            <ac:picMk id="7" creationId="{990362AC-1128-4C9D-A153-1DF957B7F7F8}"/>
          </ac:picMkLst>
        </pc:picChg>
        <pc:picChg chg="add mod">
          <ac:chgData name="Sheunesu M. Makura" userId="a2dae176f69c0162" providerId="LiveId" clId="{972E3D0E-E910-43D6-94EB-0C76967930A6}" dt="2022-04-05T15:32:28.136" v="587"/>
          <ac:picMkLst>
            <pc:docMk/>
            <pc:sldMk cId="0" sldId="788"/>
            <ac:picMk id="8" creationId="{06745899-C1C4-4BDF-BBAF-1DB3B74DA296}"/>
          </ac:picMkLst>
        </pc:picChg>
      </pc:sldChg>
      <pc:sldChg chg="addSp delSp modSp modTransition modAnim modNotesTx">
        <pc:chgData name="Sheunesu M. Makura" userId="a2dae176f69c0162" providerId="LiveId" clId="{972E3D0E-E910-43D6-94EB-0C76967930A6}" dt="2022-04-05T15:44:06.534" v="593" actId="20577"/>
        <pc:sldMkLst>
          <pc:docMk/>
          <pc:sldMk cId="0" sldId="789"/>
        </pc:sldMkLst>
        <pc:picChg chg="add del mod">
          <ac:chgData name="Sheunesu M. Makura" userId="a2dae176f69c0162" providerId="LiveId" clId="{972E3D0E-E910-43D6-94EB-0C76967930A6}" dt="2022-04-05T15:38:39.078" v="590"/>
          <ac:picMkLst>
            <pc:docMk/>
            <pc:sldMk cId="0" sldId="789"/>
            <ac:picMk id="2" creationId="{1119657E-447B-46C2-87C4-3303D3718714}"/>
          </ac:picMkLst>
        </pc:picChg>
        <pc:picChg chg="add mod">
          <ac:chgData name="Sheunesu M. Makura" userId="a2dae176f69c0162" providerId="LiveId" clId="{972E3D0E-E910-43D6-94EB-0C76967930A6}" dt="2022-04-05T15:40:24.691" v="591"/>
          <ac:picMkLst>
            <pc:docMk/>
            <pc:sldMk cId="0" sldId="789"/>
            <ac:picMk id="3" creationId="{E4CCDC2B-16B7-4BE3-B2E3-CBAFF74E20CF}"/>
          </ac:picMkLst>
        </pc:picChg>
      </pc:sldChg>
      <pc:sldChg chg="addSp delSp modSp modTransition modAnim modNotesTx">
        <pc:chgData name="Sheunesu M. Makura" userId="a2dae176f69c0162" providerId="LiveId" clId="{972E3D0E-E910-43D6-94EB-0C76967930A6}" dt="2022-04-05T15:55:36.436" v="693" actId="20577"/>
        <pc:sldMkLst>
          <pc:docMk/>
          <pc:sldMk cId="0" sldId="790"/>
        </pc:sldMkLst>
        <pc:picChg chg="add del mod">
          <ac:chgData name="Sheunesu M. Makura" userId="a2dae176f69c0162" providerId="LiveId" clId="{972E3D0E-E910-43D6-94EB-0C76967930A6}" dt="2022-04-05T15:47:43.241" v="688"/>
          <ac:picMkLst>
            <pc:docMk/>
            <pc:sldMk cId="0" sldId="790"/>
            <ac:picMk id="2" creationId="{1BBB9991-D022-44F5-A169-6C336325406E}"/>
          </ac:picMkLst>
        </pc:picChg>
        <pc:picChg chg="add del mod">
          <ac:chgData name="Sheunesu M. Makura" userId="a2dae176f69c0162" providerId="LiveId" clId="{972E3D0E-E910-43D6-94EB-0C76967930A6}" dt="2022-04-05T15:49:00.375" v="690"/>
          <ac:picMkLst>
            <pc:docMk/>
            <pc:sldMk cId="0" sldId="790"/>
            <ac:picMk id="3" creationId="{5D0915AC-19F6-43CB-BC85-08B3A7CC50B9}"/>
          </ac:picMkLst>
        </pc:picChg>
        <pc:picChg chg="add mod">
          <ac:chgData name="Sheunesu M. Makura" userId="a2dae176f69c0162" providerId="LiveId" clId="{972E3D0E-E910-43D6-94EB-0C76967930A6}" dt="2022-04-05T15:52:10.792" v="691"/>
          <ac:picMkLst>
            <pc:docMk/>
            <pc:sldMk cId="0" sldId="790"/>
            <ac:picMk id="4" creationId="{39336946-49AB-4DD3-9049-11721CF7E4BE}"/>
          </ac:picMkLst>
        </pc:picChg>
      </pc:sldChg>
      <pc:sldChg chg="addSp modSp modNotesTx">
        <pc:chgData name="Sheunesu M. Makura" userId="a2dae176f69c0162" providerId="LiveId" clId="{972E3D0E-E910-43D6-94EB-0C76967930A6}" dt="2022-04-05T16:06:50.231" v="713"/>
        <pc:sldMkLst>
          <pc:docMk/>
          <pc:sldMk cId="0" sldId="791"/>
        </pc:sldMkLst>
        <pc:picChg chg="add mod">
          <ac:chgData name="Sheunesu M. Makura" userId="a2dae176f69c0162" providerId="LiveId" clId="{972E3D0E-E910-43D6-94EB-0C76967930A6}" dt="2022-04-05T16:06:50.231" v="713"/>
          <ac:picMkLst>
            <pc:docMk/>
            <pc:sldMk cId="0" sldId="791"/>
            <ac:picMk id="2" creationId="{77432FB2-7A53-484F-B1D5-6705A35C926C}"/>
          </ac:picMkLst>
        </pc:picChg>
      </pc:sldChg>
      <pc:sldChg chg="addSp delSp modSp modTransition modAnim">
        <pc:chgData name="Sheunesu M. Makura" userId="a2dae176f69c0162" providerId="LiveId" clId="{972E3D0E-E910-43D6-94EB-0C76967930A6}" dt="2022-04-05T16:16:23.879" v="718"/>
        <pc:sldMkLst>
          <pc:docMk/>
          <pc:sldMk cId="0" sldId="792"/>
        </pc:sldMkLst>
        <pc:picChg chg="add del mod">
          <ac:chgData name="Sheunesu M. Makura" userId="a2dae176f69c0162" providerId="LiveId" clId="{972E3D0E-E910-43D6-94EB-0C76967930A6}" dt="2022-04-05T16:11:18.270" v="715"/>
          <ac:picMkLst>
            <pc:docMk/>
            <pc:sldMk cId="0" sldId="792"/>
            <ac:picMk id="2" creationId="{8803EAED-8DCF-477A-90CD-04F9A6256308}"/>
          </ac:picMkLst>
        </pc:picChg>
        <pc:picChg chg="add del mod">
          <ac:chgData name="Sheunesu M. Makura" userId="a2dae176f69c0162" providerId="LiveId" clId="{972E3D0E-E910-43D6-94EB-0C76967930A6}" dt="2022-04-05T16:13:51.035" v="717"/>
          <ac:picMkLst>
            <pc:docMk/>
            <pc:sldMk cId="0" sldId="792"/>
            <ac:picMk id="3" creationId="{7081B696-9536-43D9-94B5-E504A09D10A0}"/>
          </ac:picMkLst>
        </pc:picChg>
        <pc:picChg chg="add mod">
          <ac:chgData name="Sheunesu M. Makura" userId="a2dae176f69c0162" providerId="LiveId" clId="{972E3D0E-E910-43D6-94EB-0C76967930A6}" dt="2022-04-05T16:16:23.879" v="718"/>
          <ac:picMkLst>
            <pc:docMk/>
            <pc:sldMk cId="0" sldId="792"/>
            <ac:picMk id="4" creationId="{64D68CCE-E645-4F94-AFD0-5CDF54D1DDD4}"/>
          </ac:picMkLst>
        </pc:picChg>
      </pc:sldChg>
      <pc:sldChg chg="addSp modSp modNotesTx">
        <pc:chgData name="Sheunesu M. Makura" userId="a2dae176f69c0162" providerId="LiveId" clId="{972E3D0E-E910-43D6-94EB-0C76967930A6}" dt="2022-04-06T09:37:24.161" v="729"/>
        <pc:sldMkLst>
          <pc:docMk/>
          <pc:sldMk cId="0" sldId="793"/>
        </pc:sldMkLst>
        <pc:picChg chg="add mod">
          <ac:chgData name="Sheunesu M. Makura" userId="a2dae176f69c0162" providerId="LiveId" clId="{972E3D0E-E910-43D6-94EB-0C76967930A6}" dt="2022-04-06T09:37:24.161" v="729"/>
          <ac:picMkLst>
            <pc:docMk/>
            <pc:sldMk cId="0" sldId="793"/>
            <ac:picMk id="2" creationId="{ADE187D0-C1D7-48AE-B0BA-C940FC9F5642}"/>
          </ac:picMkLst>
        </pc:picChg>
      </pc:sldChg>
      <pc:sldChg chg="addSp delSp modSp mod modTransition modAnim">
        <pc:chgData name="Sheunesu M. Makura" userId="a2dae176f69c0162" providerId="LiveId" clId="{972E3D0E-E910-43D6-94EB-0C76967930A6}" dt="2022-04-06T09:57:10.459" v="757"/>
        <pc:sldMkLst>
          <pc:docMk/>
          <pc:sldMk cId="0" sldId="795"/>
        </pc:sldMkLst>
        <pc:spChg chg="mod">
          <ac:chgData name="Sheunesu M. Makura" userId="a2dae176f69c0162" providerId="LiveId" clId="{972E3D0E-E910-43D6-94EB-0C76967930A6}" dt="2022-04-06T09:53:31.295" v="753" actId="20577"/>
          <ac:spMkLst>
            <pc:docMk/>
            <pc:sldMk cId="0" sldId="795"/>
            <ac:spMk id="1087491" creationId="{B8BB8B84-31F2-437A-B0B2-570151E2FA9A}"/>
          </ac:spMkLst>
        </pc:spChg>
        <pc:picChg chg="add del mod">
          <ac:chgData name="Sheunesu M. Makura" userId="a2dae176f69c0162" providerId="LiveId" clId="{972E3D0E-E910-43D6-94EB-0C76967930A6}" dt="2022-04-06T09:53:48.952" v="754"/>
          <ac:picMkLst>
            <pc:docMk/>
            <pc:sldMk cId="0" sldId="795"/>
            <ac:picMk id="2" creationId="{829646FF-E87A-4A44-B236-BDBD0174F8E4}"/>
          </ac:picMkLst>
        </pc:picChg>
        <pc:picChg chg="add del mod">
          <ac:chgData name="Sheunesu M. Makura" userId="a2dae176f69c0162" providerId="LiveId" clId="{972E3D0E-E910-43D6-94EB-0C76967930A6}" dt="2022-04-06T09:54:42.666" v="756"/>
          <ac:picMkLst>
            <pc:docMk/>
            <pc:sldMk cId="0" sldId="795"/>
            <ac:picMk id="3" creationId="{FAFD19F5-0288-44BD-88A4-4AC617926B45}"/>
          </ac:picMkLst>
        </pc:picChg>
        <pc:picChg chg="add mod">
          <ac:chgData name="Sheunesu M. Makura" userId="a2dae176f69c0162" providerId="LiveId" clId="{972E3D0E-E910-43D6-94EB-0C76967930A6}" dt="2022-04-06T09:57:10.459" v="757"/>
          <ac:picMkLst>
            <pc:docMk/>
            <pc:sldMk cId="0" sldId="795"/>
            <ac:picMk id="4" creationId="{4ACB63DA-DFE8-489A-A75B-76CCFA52A396}"/>
          </ac:picMkLst>
        </pc:picChg>
      </pc:sldChg>
      <pc:sldChg chg="addSp modSp mod modNotesTx">
        <pc:chgData name="Sheunesu M. Makura" userId="a2dae176f69c0162" providerId="LiveId" clId="{972E3D0E-E910-43D6-94EB-0C76967930A6}" dt="2022-04-06T10:01:08.546" v="787"/>
        <pc:sldMkLst>
          <pc:docMk/>
          <pc:sldMk cId="0" sldId="796"/>
        </pc:sldMkLst>
        <pc:spChg chg="add mod">
          <ac:chgData name="Sheunesu M. Makura" userId="a2dae176f69c0162" providerId="LiveId" clId="{972E3D0E-E910-43D6-94EB-0C76967930A6}" dt="2022-04-06T09:59:08.880" v="786" actId="1076"/>
          <ac:spMkLst>
            <pc:docMk/>
            <pc:sldMk cId="0" sldId="796"/>
            <ac:spMk id="5" creationId="{D72C801D-3AA8-4FF0-98D3-3F7ADBDA21C7}"/>
          </ac:spMkLst>
        </pc:spChg>
        <pc:picChg chg="add mod">
          <ac:chgData name="Sheunesu M. Makura" userId="a2dae176f69c0162" providerId="LiveId" clId="{972E3D0E-E910-43D6-94EB-0C76967930A6}" dt="2022-04-06T10:01:08.546" v="787"/>
          <ac:picMkLst>
            <pc:docMk/>
            <pc:sldMk cId="0" sldId="796"/>
            <ac:picMk id="2" creationId="{D558BDD1-2E26-443A-98D9-158A59BD0DD6}"/>
          </ac:picMkLst>
        </pc:picChg>
      </pc:sldChg>
      <pc:sldChg chg="addSp modSp">
        <pc:chgData name="Sheunesu M. Makura" userId="a2dae176f69c0162" providerId="LiveId" clId="{972E3D0E-E910-43D6-94EB-0C76967930A6}" dt="2022-04-06T10:05:27.687" v="789"/>
        <pc:sldMkLst>
          <pc:docMk/>
          <pc:sldMk cId="0" sldId="797"/>
        </pc:sldMkLst>
        <pc:picChg chg="add mod">
          <ac:chgData name="Sheunesu M. Makura" userId="a2dae176f69c0162" providerId="LiveId" clId="{972E3D0E-E910-43D6-94EB-0C76967930A6}" dt="2022-04-06T10:05:27.687" v="789"/>
          <ac:picMkLst>
            <pc:docMk/>
            <pc:sldMk cId="0" sldId="797"/>
            <ac:picMk id="2" creationId="{65052958-04EC-4464-B52A-8641CFE851C4}"/>
          </ac:picMkLst>
        </pc:picChg>
      </pc:sldChg>
      <pc:sldChg chg="addSp modSp modNotesTx">
        <pc:chgData name="Sheunesu M. Makura" userId="a2dae176f69c0162" providerId="LiveId" clId="{972E3D0E-E910-43D6-94EB-0C76967930A6}" dt="2022-04-06T09:51:46.091" v="746"/>
        <pc:sldMkLst>
          <pc:docMk/>
          <pc:sldMk cId="0" sldId="798"/>
        </pc:sldMkLst>
        <pc:picChg chg="add mod">
          <ac:chgData name="Sheunesu M. Makura" userId="a2dae176f69c0162" providerId="LiveId" clId="{972E3D0E-E910-43D6-94EB-0C76967930A6}" dt="2022-04-06T09:51:46.091" v="746"/>
          <ac:picMkLst>
            <pc:docMk/>
            <pc:sldMk cId="0" sldId="798"/>
            <ac:picMk id="2" creationId="{683E175E-0A5F-4D6F-990B-6227C0A33A0D}"/>
          </ac:picMkLst>
        </pc:picChg>
      </pc:sldChg>
      <pc:sldChg chg="addSp modSp">
        <pc:chgData name="Sheunesu M. Makura" userId="a2dae176f69c0162" providerId="LiveId" clId="{972E3D0E-E910-43D6-94EB-0C76967930A6}" dt="2022-04-06T10:03:03.786" v="788"/>
        <pc:sldMkLst>
          <pc:docMk/>
          <pc:sldMk cId="0" sldId="799"/>
        </pc:sldMkLst>
        <pc:picChg chg="add mod">
          <ac:chgData name="Sheunesu M. Makura" userId="a2dae176f69c0162" providerId="LiveId" clId="{972E3D0E-E910-43D6-94EB-0C76967930A6}" dt="2022-04-06T10:03:03.786" v="788"/>
          <ac:picMkLst>
            <pc:docMk/>
            <pc:sldMk cId="0" sldId="799"/>
            <ac:picMk id="2" creationId="{21C68F3D-3094-4F17-ACAB-ED084A77B203}"/>
          </ac:picMkLst>
        </pc:picChg>
      </pc:sldChg>
      <pc:sldChg chg="addSp modSp modNotesTx">
        <pc:chgData name="Sheunesu M. Makura" userId="a2dae176f69c0162" providerId="LiveId" clId="{972E3D0E-E910-43D6-94EB-0C76967930A6}" dt="2022-04-06T10:11:28.566" v="792"/>
        <pc:sldMkLst>
          <pc:docMk/>
          <pc:sldMk cId="0" sldId="800"/>
        </pc:sldMkLst>
        <pc:picChg chg="add mod">
          <ac:chgData name="Sheunesu M. Makura" userId="a2dae176f69c0162" providerId="LiveId" clId="{972E3D0E-E910-43D6-94EB-0C76967930A6}" dt="2022-04-06T10:11:28.566" v="792"/>
          <ac:picMkLst>
            <pc:docMk/>
            <pc:sldMk cId="0" sldId="800"/>
            <ac:picMk id="2" creationId="{B0E2D08D-567D-442E-9AD1-41C865A2DE38}"/>
          </ac:picMkLst>
        </pc:picChg>
      </pc:sldChg>
      <pc:sldChg chg="addSp delSp modSp modTransition modAnim modNotesTx">
        <pc:chgData name="Sheunesu M. Makura" userId="a2dae176f69c0162" providerId="LiveId" clId="{972E3D0E-E910-43D6-94EB-0C76967930A6}" dt="2022-04-06T10:21:37.148" v="799"/>
        <pc:sldMkLst>
          <pc:docMk/>
          <pc:sldMk cId="0" sldId="801"/>
        </pc:sldMkLst>
        <pc:picChg chg="add del mod">
          <ac:chgData name="Sheunesu M. Makura" userId="a2dae176f69c0162" providerId="LiveId" clId="{972E3D0E-E910-43D6-94EB-0C76967930A6}" dt="2022-04-06T10:19:57.333" v="798"/>
          <ac:picMkLst>
            <pc:docMk/>
            <pc:sldMk cId="0" sldId="801"/>
            <ac:picMk id="2" creationId="{B1ACB9DC-4F2F-4DA2-AA10-85B030C965A1}"/>
          </ac:picMkLst>
        </pc:picChg>
        <pc:picChg chg="add mod">
          <ac:chgData name="Sheunesu M. Makura" userId="a2dae176f69c0162" providerId="LiveId" clId="{972E3D0E-E910-43D6-94EB-0C76967930A6}" dt="2022-04-06T10:21:37.148" v="799"/>
          <ac:picMkLst>
            <pc:docMk/>
            <pc:sldMk cId="0" sldId="801"/>
            <ac:picMk id="3" creationId="{4CE69A89-21D9-4E36-A6D1-790F083F86CC}"/>
          </ac:picMkLst>
        </pc:picChg>
      </pc:sldChg>
      <pc:sldChg chg="addSp delSp modSp modTransition modAnim">
        <pc:chgData name="Sheunesu M. Makura" userId="a2dae176f69c0162" providerId="LiveId" clId="{972E3D0E-E910-43D6-94EB-0C76967930A6}" dt="2022-04-06T10:26:20.610" v="802"/>
        <pc:sldMkLst>
          <pc:docMk/>
          <pc:sldMk cId="0" sldId="802"/>
        </pc:sldMkLst>
        <pc:picChg chg="add del mod">
          <ac:chgData name="Sheunesu M. Makura" userId="a2dae176f69c0162" providerId="LiveId" clId="{972E3D0E-E910-43D6-94EB-0C76967930A6}" dt="2022-04-06T10:23:29.979" v="801"/>
          <ac:picMkLst>
            <pc:docMk/>
            <pc:sldMk cId="0" sldId="802"/>
            <ac:picMk id="2" creationId="{71D8CA66-4A54-4FAB-B70D-37F4ABBD5E73}"/>
          </ac:picMkLst>
        </pc:picChg>
        <pc:picChg chg="add mod">
          <ac:chgData name="Sheunesu M. Makura" userId="a2dae176f69c0162" providerId="LiveId" clId="{972E3D0E-E910-43D6-94EB-0C76967930A6}" dt="2022-04-06T10:26:20.610" v="802"/>
          <ac:picMkLst>
            <pc:docMk/>
            <pc:sldMk cId="0" sldId="802"/>
            <ac:picMk id="3" creationId="{F560A994-36FB-4177-B169-5A3B0F6F2712}"/>
          </ac:picMkLst>
        </pc:picChg>
      </pc:sldChg>
      <pc:sldChg chg="addSp delSp modSp modTransition modAnim">
        <pc:chgData name="Sheunesu M. Makura" userId="a2dae176f69c0162" providerId="LiveId" clId="{972E3D0E-E910-43D6-94EB-0C76967930A6}" dt="2022-04-06T10:31:30.508" v="805"/>
        <pc:sldMkLst>
          <pc:docMk/>
          <pc:sldMk cId="0" sldId="803"/>
        </pc:sldMkLst>
        <pc:picChg chg="add del mod">
          <ac:chgData name="Sheunesu M. Makura" userId="a2dae176f69c0162" providerId="LiveId" clId="{972E3D0E-E910-43D6-94EB-0C76967930A6}" dt="2022-04-06T10:28:58.151" v="804"/>
          <ac:picMkLst>
            <pc:docMk/>
            <pc:sldMk cId="0" sldId="803"/>
            <ac:picMk id="2" creationId="{49B09858-CDEF-4828-AA55-B565AE071432}"/>
          </ac:picMkLst>
        </pc:picChg>
        <pc:picChg chg="add mod">
          <ac:chgData name="Sheunesu M. Makura" userId="a2dae176f69c0162" providerId="LiveId" clId="{972E3D0E-E910-43D6-94EB-0C76967930A6}" dt="2022-04-06T10:31:30.508" v="805"/>
          <ac:picMkLst>
            <pc:docMk/>
            <pc:sldMk cId="0" sldId="803"/>
            <ac:picMk id="3" creationId="{3EC486E9-8723-40B3-82DF-1A4D8875F4B1}"/>
          </ac:picMkLst>
        </pc:picChg>
      </pc:sldChg>
      <pc:sldChg chg="addSp delSp modSp modTransition modAnim">
        <pc:chgData name="Sheunesu M. Makura" userId="a2dae176f69c0162" providerId="LiveId" clId="{972E3D0E-E910-43D6-94EB-0C76967930A6}" dt="2022-04-06T10:33:54.490" v="807"/>
        <pc:sldMkLst>
          <pc:docMk/>
          <pc:sldMk cId="0" sldId="804"/>
        </pc:sldMkLst>
        <pc:picChg chg="add del mod">
          <ac:chgData name="Sheunesu M. Makura" userId="a2dae176f69c0162" providerId="LiveId" clId="{972E3D0E-E910-43D6-94EB-0C76967930A6}" dt="2022-04-06T10:32:16.158" v="806"/>
          <ac:picMkLst>
            <pc:docMk/>
            <pc:sldMk cId="0" sldId="804"/>
            <ac:picMk id="2" creationId="{B46C049F-9CA0-49B2-B8D5-E1888B38B7E3}"/>
          </ac:picMkLst>
        </pc:picChg>
        <pc:picChg chg="add mod">
          <ac:chgData name="Sheunesu M. Makura" userId="a2dae176f69c0162" providerId="LiveId" clId="{972E3D0E-E910-43D6-94EB-0C76967930A6}" dt="2022-04-06T10:33:54.490" v="807"/>
          <ac:picMkLst>
            <pc:docMk/>
            <pc:sldMk cId="0" sldId="804"/>
            <ac:picMk id="3" creationId="{953B4A62-8329-49A3-B55E-5BC03103ACE7}"/>
          </ac:picMkLst>
        </pc:picChg>
      </pc:sldChg>
      <pc:sldChg chg="addSp delSp modSp mod modTransition modAnim">
        <pc:chgData name="Sheunesu M. Makura" userId="a2dae176f69c0162" providerId="LiveId" clId="{972E3D0E-E910-43D6-94EB-0C76967930A6}" dt="2022-04-06T10:44:29.282" v="944"/>
        <pc:sldMkLst>
          <pc:docMk/>
          <pc:sldMk cId="0" sldId="825"/>
        </pc:sldMkLst>
        <pc:spChg chg="mod">
          <ac:chgData name="Sheunesu M. Makura" userId="a2dae176f69c0162" providerId="LiveId" clId="{972E3D0E-E910-43D6-94EB-0C76967930A6}" dt="2022-04-06T10:43:14.416" v="942" actId="20577"/>
          <ac:spMkLst>
            <pc:docMk/>
            <pc:sldMk cId="0" sldId="825"/>
            <ac:spMk id="4098" creationId="{31F33806-A6A7-43EA-B08D-7E3113CE42F8}"/>
          </ac:spMkLst>
        </pc:spChg>
        <pc:picChg chg="add mod">
          <ac:chgData name="Sheunesu M. Makura" userId="a2dae176f69c0162" providerId="LiveId" clId="{972E3D0E-E910-43D6-94EB-0C76967930A6}" dt="2022-04-06T10:44:29.282" v="944"/>
          <ac:picMkLst>
            <pc:docMk/>
            <pc:sldMk cId="0" sldId="825"/>
            <ac:picMk id="2" creationId="{5FB34EAA-B6B0-4A78-9F46-E6A0D8C94C93}"/>
          </ac:picMkLst>
        </pc:picChg>
        <pc:picChg chg="del">
          <ac:chgData name="Sheunesu M. Makura" userId="a2dae176f69c0162" providerId="LiveId" clId="{972E3D0E-E910-43D6-94EB-0C76967930A6}" dt="2022-04-06T10:43:45.647" v="943"/>
          <ac:picMkLst>
            <pc:docMk/>
            <pc:sldMk cId="0" sldId="825"/>
            <ac:picMk id="11" creationId="{255D0B54-5EB0-48EC-ACDA-14B07C7D0BF9}"/>
          </ac:picMkLst>
        </pc:picChg>
      </pc:sldChg>
      <pc:sldChg chg="addSp delSp modSp new mod modNotesTx">
        <pc:chgData name="Sheunesu M. Makura" userId="a2dae176f69c0162" providerId="LiveId" clId="{972E3D0E-E910-43D6-94EB-0C76967930A6}" dt="2022-04-06T10:42:50.286" v="933"/>
        <pc:sldMkLst>
          <pc:docMk/>
          <pc:sldMk cId="2761865941" sldId="826"/>
        </pc:sldMkLst>
        <pc:spChg chg="add mod">
          <ac:chgData name="Sheunesu M. Makura" userId="a2dae176f69c0162" providerId="LiveId" clId="{972E3D0E-E910-43D6-94EB-0C76967930A6}" dt="2022-04-06T10:41:08.666" v="830" actId="1076"/>
          <ac:spMkLst>
            <pc:docMk/>
            <pc:sldMk cId="2761865941" sldId="826"/>
            <ac:spMk id="3" creationId="{20332A62-C8B3-41CA-B7AC-8D307F7527FA}"/>
          </ac:spMkLst>
        </pc:spChg>
        <pc:spChg chg="add del mod">
          <ac:chgData name="Sheunesu M. Makura" userId="a2dae176f69c0162" providerId="LiveId" clId="{972E3D0E-E910-43D6-94EB-0C76967930A6}" dt="2022-04-06T10:40:52.313" v="825"/>
          <ac:spMkLst>
            <pc:docMk/>
            <pc:sldMk cId="2761865941" sldId="826"/>
            <ac:spMk id="4" creationId="{D0C5931D-C8B3-44D1-837F-760F94A51138}"/>
          </ac:spMkLst>
        </pc:spChg>
        <pc:picChg chg="add mod">
          <ac:chgData name="Sheunesu M. Makura" userId="a2dae176f69c0162" providerId="LiveId" clId="{972E3D0E-E910-43D6-94EB-0C76967930A6}" dt="2022-04-06T10:40:39.786" v="822" actId="1076"/>
          <ac:picMkLst>
            <pc:docMk/>
            <pc:sldMk cId="2761865941" sldId="826"/>
            <ac:picMk id="6" creationId="{A8FFA614-E5A6-43CB-AB5B-C96FFB092CBA}"/>
          </ac:picMkLst>
        </pc:picChg>
        <pc:picChg chg="add mod">
          <ac:chgData name="Sheunesu M. Makura" userId="a2dae176f69c0162" providerId="LiveId" clId="{972E3D0E-E910-43D6-94EB-0C76967930A6}" dt="2022-04-06T10:42:50.286" v="933"/>
          <ac:picMkLst>
            <pc:docMk/>
            <pc:sldMk cId="2761865941" sldId="826"/>
            <ac:picMk id="7" creationId="{3B6C8F09-F45A-42E9-B751-DC0F4E49FF8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082" name="Rectangle 2">
            <a:extLst>
              <a:ext uri="{FF2B5EF4-FFF2-40B4-BE49-F238E27FC236}">
                <a16:creationId xmlns:a16="http://schemas.microsoft.com/office/drawing/2014/main" id="{CCD3A56D-ACD2-43FC-8F75-7161161C9BA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i="0"/>
            </a:lvl1pPr>
          </a:lstStyle>
          <a:p>
            <a:pPr>
              <a:defRPr/>
            </a:pPr>
            <a:endParaRPr lang="en-US" altLang="en-US"/>
          </a:p>
        </p:txBody>
      </p:sp>
      <p:sp>
        <p:nvSpPr>
          <p:cNvPr id="686083" name="Rectangle 3">
            <a:extLst>
              <a:ext uri="{FF2B5EF4-FFF2-40B4-BE49-F238E27FC236}">
                <a16:creationId xmlns:a16="http://schemas.microsoft.com/office/drawing/2014/main" id="{392B7ED2-DFDC-490C-831A-EDE02095C031}"/>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i="0"/>
            </a:lvl1pPr>
          </a:lstStyle>
          <a:p>
            <a:pPr>
              <a:defRPr/>
            </a:pPr>
            <a:endParaRPr lang="en-US" altLang="en-US"/>
          </a:p>
        </p:txBody>
      </p:sp>
      <p:sp>
        <p:nvSpPr>
          <p:cNvPr id="3076" name="Rectangle 4">
            <a:extLst>
              <a:ext uri="{FF2B5EF4-FFF2-40B4-BE49-F238E27FC236}">
                <a16:creationId xmlns:a16="http://schemas.microsoft.com/office/drawing/2014/main" id="{87EC69FC-F0BC-41CC-B91E-C649E8D6656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86085" name="Rectangle 5">
            <a:extLst>
              <a:ext uri="{FF2B5EF4-FFF2-40B4-BE49-F238E27FC236}">
                <a16:creationId xmlns:a16="http://schemas.microsoft.com/office/drawing/2014/main" id="{02628E29-8C87-4B0A-B0BA-5EFEB40B2D39}"/>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686086" name="Rectangle 6">
            <a:extLst>
              <a:ext uri="{FF2B5EF4-FFF2-40B4-BE49-F238E27FC236}">
                <a16:creationId xmlns:a16="http://schemas.microsoft.com/office/drawing/2014/main" id="{287B2DBA-4D70-436B-BD62-49DCEB4825C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i="0"/>
            </a:lvl1pPr>
          </a:lstStyle>
          <a:p>
            <a:pPr>
              <a:defRPr/>
            </a:pPr>
            <a:endParaRPr lang="en-US" altLang="en-US"/>
          </a:p>
        </p:txBody>
      </p:sp>
      <p:sp>
        <p:nvSpPr>
          <p:cNvPr id="686087" name="Rectangle 7">
            <a:extLst>
              <a:ext uri="{FF2B5EF4-FFF2-40B4-BE49-F238E27FC236}">
                <a16:creationId xmlns:a16="http://schemas.microsoft.com/office/drawing/2014/main" id="{38A26255-8BC5-4A31-B3EB-82347D6492F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i="0"/>
            </a:lvl1pPr>
          </a:lstStyle>
          <a:p>
            <a:fld id="{7BC2E17C-4655-4A3C-85F5-753EF8F467B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a:extLst>
              <a:ext uri="{FF2B5EF4-FFF2-40B4-BE49-F238E27FC236}">
                <a16:creationId xmlns:a16="http://schemas.microsoft.com/office/drawing/2014/main" id="{E510C7CD-FAB4-4C31-9B0D-3B0E7CE8A384}"/>
              </a:ext>
            </a:extLst>
          </p:cNvPr>
          <p:cNvSpPr>
            <a:spLocks noGrp="1" noChangeArrowheads="1"/>
          </p:cNvSpPr>
          <p:nvPr>
            <p:ph type="ftr" sz="quarter" idx="4"/>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b="0" i="0"/>
              <a:t>1.#</a:t>
            </a:r>
          </a:p>
        </p:txBody>
      </p:sp>
      <p:sp>
        <p:nvSpPr>
          <p:cNvPr id="5123" name="Rectangle 2">
            <a:extLst>
              <a:ext uri="{FF2B5EF4-FFF2-40B4-BE49-F238E27FC236}">
                <a16:creationId xmlns:a16="http://schemas.microsoft.com/office/drawing/2014/main" id="{BA36BFEF-5F52-4C87-BDFA-F73E0B5D1D33}"/>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C6251AF8-23F7-4114-A357-3E2C96C8A691}"/>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5988F88D-5712-44DA-B010-6B8EB830ADF5}"/>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77322F75-0136-48F0-8E27-74F18DC22CAB}" type="slidenum">
              <a:rPr lang="en-US" altLang="en-US" b="0" i="0"/>
              <a:pPr/>
              <a:t>10</a:t>
            </a:fld>
            <a:endParaRPr lang="en-US" altLang="en-US" b="0" i="0"/>
          </a:p>
        </p:txBody>
      </p:sp>
      <p:sp>
        <p:nvSpPr>
          <p:cNvPr id="23555" name="Rectangle 2">
            <a:extLst>
              <a:ext uri="{FF2B5EF4-FFF2-40B4-BE49-F238E27FC236}">
                <a16:creationId xmlns:a16="http://schemas.microsoft.com/office/drawing/2014/main" id="{80BF37BD-68F9-4F0E-AA37-D40DE609AD30}"/>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935361C8-AC60-4F89-85F3-5635A6410DEC}"/>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8F4AEA35-CB6F-4C29-9D9A-115F377DFE53}"/>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F66075B0-5DBB-4929-B6E0-7238760ECF0E}" type="slidenum">
              <a:rPr lang="en-US" altLang="en-US" b="0" i="0"/>
              <a:pPr/>
              <a:t>11</a:t>
            </a:fld>
            <a:endParaRPr lang="en-US" altLang="en-US" b="0" i="0"/>
          </a:p>
        </p:txBody>
      </p:sp>
      <p:sp>
        <p:nvSpPr>
          <p:cNvPr id="25603" name="Rectangle 2">
            <a:extLst>
              <a:ext uri="{FF2B5EF4-FFF2-40B4-BE49-F238E27FC236}">
                <a16:creationId xmlns:a16="http://schemas.microsoft.com/office/drawing/2014/main" id="{333A6953-D66D-4327-99CD-C94547776F8D}"/>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1F8DDF6B-5236-43E7-AA62-131741E0026B}"/>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6442158C-DACB-4CE1-A551-9E0A9D33D662}"/>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3B9EE34E-C9D2-46A0-B917-CE1DD1DF0B10}" type="slidenum">
              <a:rPr lang="en-US" altLang="en-US" b="0" i="0"/>
              <a:pPr/>
              <a:t>12</a:t>
            </a:fld>
            <a:endParaRPr lang="en-US" altLang="en-US" b="0" i="0"/>
          </a:p>
        </p:txBody>
      </p:sp>
      <p:sp>
        <p:nvSpPr>
          <p:cNvPr id="27651" name="Rectangle 2">
            <a:extLst>
              <a:ext uri="{FF2B5EF4-FFF2-40B4-BE49-F238E27FC236}">
                <a16:creationId xmlns:a16="http://schemas.microsoft.com/office/drawing/2014/main" id="{85421C25-426B-47BB-9463-7DF71F7B50CB}"/>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BB1EF059-F5CB-48FE-9075-F3B8248A1F9B}"/>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B2B03029-C84D-4540-87C8-F331DFED4A41}"/>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F6144B64-F0CE-413B-8A54-2DF96B46F7B5}" type="slidenum">
              <a:rPr lang="en-US" altLang="en-US" b="0" i="0"/>
              <a:pPr/>
              <a:t>13</a:t>
            </a:fld>
            <a:endParaRPr lang="en-US" altLang="en-US" b="0" i="0"/>
          </a:p>
        </p:txBody>
      </p:sp>
      <p:sp>
        <p:nvSpPr>
          <p:cNvPr id="29699" name="Rectangle 2">
            <a:extLst>
              <a:ext uri="{FF2B5EF4-FFF2-40B4-BE49-F238E27FC236}">
                <a16:creationId xmlns:a16="http://schemas.microsoft.com/office/drawing/2014/main" id="{56A4A239-B12A-4A17-83F2-ED1137EA742B}"/>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5DDF3F33-1CC5-4191-BD46-B5737D24605A}"/>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8E34DA21-232B-4DCD-AB86-B82A79EB5FAA}"/>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F96A4633-E345-459E-9AC0-786B6260A9C4}" type="slidenum">
              <a:rPr lang="en-US" altLang="en-US" b="0" i="0"/>
              <a:pPr/>
              <a:t>14</a:t>
            </a:fld>
            <a:endParaRPr lang="en-US" altLang="en-US" b="0" i="0"/>
          </a:p>
        </p:txBody>
      </p:sp>
      <p:sp>
        <p:nvSpPr>
          <p:cNvPr id="31747" name="Rectangle 2">
            <a:extLst>
              <a:ext uri="{FF2B5EF4-FFF2-40B4-BE49-F238E27FC236}">
                <a16:creationId xmlns:a16="http://schemas.microsoft.com/office/drawing/2014/main" id="{C9713A68-0198-4E8B-8005-507430369C7A}"/>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BC83FD77-B379-471D-9B0D-BDB6DE19A9AF}"/>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B4413342-9A13-4635-A767-590E2A0F264C}"/>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73D9B008-C072-40C5-B21D-276D9D813E83}" type="slidenum">
              <a:rPr lang="en-US" altLang="en-US" b="0" i="0"/>
              <a:pPr/>
              <a:t>15</a:t>
            </a:fld>
            <a:endParaRPr lang="en-US" altLang="en-US" b="0" i="0"/>
          </a:p>
        </p:txBody>
      </p:sp>
      <p:sp>
        <p:nvSpPr>
          <p:cNvPr id="33795" name="Rectangle 2">
            <a:extLst>
              <a:ext uri="{FF2B5EF4-FFF2-40B4-BE49-F238E27FC236}">
                <a16:creationId xmlns:a16="http://schemas.microsoft.com/office/drawing/2014/main" id="{8A416500-5890-48DA-9DF1-9BB9EA12E184}"/>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E2BEB307-0558-4F64-A13D-BE65B562C497}"/>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15B96757-F58A-45B6-8E9A-E4BBBF5CCB86}"/>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745E61E2-0BFE-4CDB-B966-761EEC84083B}" type="slidenum">
              <a:rPr lang="en-US" altLang="en-US" b="0" i="0"/>
              <a:pPr/>
              <a:t>16</a:t>
            </a:fld>
            <a:endParaRPr lang="en-US" altLang="en-US" b="0" i="0"/>
          </a:p>
        </p:txBody>
      </p:sp>
      <p:sp>
        <p:nvSpPr>
          <p:cNvPr id="35843" name="Rectangle 2">
            <a:extLst>
              <a:ext uri="{FF2B5EF4-FFF2-40B4-BE49-F238E27FC236}">
                <a16:creationId xmlns:a16="http://schemas.microsoft.com/office/drawing/2014/main" id="{401E9DAF-C75A-45C9-9DBC-7346156DEF48}"/>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CE7A6F61-E539-4A3E-8006-A3C028ED12BB}"/>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01BA3ED4-BEA4-4EE0-9DD0-94893AAD6EC6}"/>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6A6A8C5F-21B2-4D8A-9123-BB37F096E9F4}" type="slidenum">
              <a:rPr lang="en-US" altLang="en-US" b="0" i="0"/>
              <a:pPr/>
              <a:t>17</a:t>
            </a:fld>
            <a:endParaRPr lang="en-US" altLang="en-US" b="0" i="0"/>
          </a:p>
        </p:txBody>
      </p:sp>
      <p:sp>
        <p:nvSpPr>
          <p:cNvPr id="37891" name="Rectangle 2">
            <a:extLst>
              <a:ext uri="{FF2B5EF4-FFF2-40B4-BE49-F238E27FC236}">
                <a16:creationId xmlns:a16="http://schemas.microsoft.com/office/drawing/2014/main" id="{39C7B751-9507-45B2-BA5D-5CDC5C6E5D8E}"/>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3B21B91F-EED2-4F96-82AE-89F08A365A72}"/>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DF7F022E-F9CD-42EB-BE97-7414A733A399}"/>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8652B595-8EB3-4451-B31C-0B89809FF393}" type="slidenum">
              <a:rPr lang="en-US" altLang="en-US" b="0" i="0"/>
              <a:pPr/>
              <a:t>18</a:t>
            </a:fld>
            <a:endParaRPr lang="en-US" altLang="en-US" b="0" i="0"/>
          </a:p>
        </p:txBody>
      </p:sp>
      <p:sp>
        <p:nvSpPr>
          <p:cNvPr id="39939" name="Rectangle 2">
            <a:extLst>
              <a:ext uri="{FF2B5EF4-FFF2-40B4-BE49-F238E27FC236}">
                <a16:creationId xmlns:a16="http://schemas.microsoft.com/office/drawing/2014/main" id="{2B4AC4B3-DC11-491C-A5B5-2CA49BE8861A}"/>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BD87114C-A4B1-47B9-A686-FD815FD55450}"/>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9D057CE6-E407-4FBE-98D5-BCBE511234A0}"/>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204FB712-15EF-438E-A82B-54F9C9375767}" type="slidenum">
              <a:rPr lang="en-US" altLang="en-US" b="0" i="0"/>
              <a:pPr/>
              <a:t>19</a:t>
            </a:fld>
            <a:endParaRPr lang="en-US" altLang="en-US" b="0" i="0"/>
          </a:p>
        </p:txBody>
      </p:sp>
      <p:sp>
        <p:nvSpPr>
          <p:cNvPr id="41987" name="Rectangle 2">
            <a:extLst>
              <a:ext uri="{FF2B5EF4-FFF2-40B4-BE49-F238E27FC236}">
                <a16:creationId xmlns:a16="http://schemas.microsoft.com/office/drawing/2014/main" id="{39B9F7FA-0A0A-4FE1-96F3-8F3332410C54}"/>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67CA8EDC-477C-45BD-8CBA-FDF8A1A21500}"/>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493F375-7942-4643-86D2-CEB9BD67DC18}"/>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E335CF25-F12A-419E-B46D-FC649B087C17}" type="slidenum">
              <a:rPr lang="en-US" altLang="en-US" b="0" i="0"/>
              <a:pPr/>
              <a:t>2</a:t>
            </a:fld>
            <a:endParaRPr lang="en-US" altLang="en-US" b="0" i="0"/>
          </a:p>
        </p:txBody>
      </p:sp>
      <p:sp>
        <p:nvSpPr>
          <p:cNvPr id="7171" name="Rectangle 2">
            <a:extLst>
              <a:ext uri="{FF2B5EF4-FFF2-40B4-BE49-F238E27FC236}">
                <a16:creationId xmlns:a16="http://schemas.microsoft.com/office/drawing/2014/main" id="{CB8BE595-D527-4B63-AB28-F6EBEE3864F9}"/>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BA3A0723-7FED-4C18-8DB5-587C32EF2691}"/>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39F8C12F-C0F9-4F47-8FFE-4ADA9704C864}"/>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12552966-47A5-418E-9F77-106F7171C101}" type="slidenum">
              <a:rPr lang="en-US" altLang="en-US" b="0" i="0"/>
              <a:pPr/>
              <a:t>20</a:t>
            </a:fld>
            <a:endParaRPr lang="en-US" altLang="en-US" b="0" i="0"/>
          </a:p>
        </p:txBody>
      </p:sp>
      <p:sp>
        <p:nvSpPr>
          <p:cNvPr id="44035" name="Rectangle 2">
            <a:extLst>
              <a:ext uri="{FF2B5EF4-FFF2-40B4-BE49-F238E27FC236}">
                <a16:creationId xmlns:a16="http://schemas.microsoft.com/office/drawing/2014/main" id="{ADDE8A2F-A400-4B07-B108-EE45FA084272}"/>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F740648B-FE38-41D5-AC31-B0FFE8152C2F}"/>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5CBFDB06-D067-48D1-BE49-0461B634F324}"/>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2AADADCB-9308-409C-A038-405821628F5B}" type="slidenum">
              <a:rPr lang="en-US" altLang="en-US" b="0" i="0"/>
              <a:pPr/>
              <a:t>21</a:t>
            </a:fld>
            <a:endParaRPr lang="en-US" altLang="en-US" b="0" i="0"/>
          </a:p>
        </p:txBody>
      </p:sp>
      <p:sp>
        <p:nvSpPr>
          <p:cNvPr id="46083" name="Rectangle 2">
            <a:extLst>
              <a:ext uri="{FF2B5EF4-FFF2-40B4-BE49-F238E27FC236}">
                <a16:creationId xmlns:a16="http://schemas.microsoft.com/office/drawing/2014/main" id="{F1599815-66C7-49AB-A240-A5CC1E582B89}"/>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6E25036B-F801-4AD9-8F77-AFE40570F9D2}"/>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C23AFEB6-64EC-453D-933B-67480B5C5A89}"/>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D7EFE45F-839F-42E9-BCE8-BA9F84D4CD55}" type="slidenum">
              <a:rPr lang="en-US" altLang="en-US" b="0" i="0"/>
              <a:pPr/>
              <a:t>22</a:t>
            </a:fld>
            <a:endParaRPr lang="en-US" altLang="en-US" b="0" i="0"/>
          </a:p>
        </p:txBody>
      </p:sp>
      <p:sp>
        <p:nvSpPr>
          <p:cNvPr id="48131" name="Rectangle 2">
            <a:extLst>
              <a:ext uri="{FF2B5EF4-FFF2-40B4-BE49-F238E27FC236}">
                <a16:creationId xmlns:a16="http://schemas.microsoft.com/office/drawing/2014/main" id="{3733C79A-2562-4E71-88AD-6CFF986FE175}"/>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EC4690B3-18D6-4CF5-B0E7-5B6ABFD9A3FD}"/>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1FE52B07-7E3E-4884-B83B-4BDF356F9C0B}"/>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9E8C7A22-B0F1-4566-AED5-0F3F715E3EBC}" type="slidenum">
              <a:rPr lang="en-US" altLang="en-US" b="0" i="0"/>
              <a:pPr/>
              <a:t>23</a:t>
            </a:fld>
            <a:endParaRPr lang="en-US" altLang="en-US" b="0" i="0"/>
          </a:p>
        </p:txBody>
      </p:sp>
      <p:sp>
        <p:nvSpPr>
          <p:cNvPr id="50179" name="Rectangle 2">
            <a:extLst>
              <a:ext uri="{FF2B5EF4-FFF2-40B4-BE49-F238E27FC236}">
                <a16:creationId xmlns:a16="http://schemas.microsoft.com/office/drawing/2014/main" id="{6C343B19-22B4-4D5D-9A24-F7017A4A182E}"/>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A0E5527F-7563-4F36-916E-40D4BAF62CD8}"/>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64472F35-FF50-44B4-99B4-DF4287486048}"/>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1ADCA91F-F2D2-404C-892E-B1176868E787}" type="slidenum">
              <a:rPr lang="en-US" altLang="en-US" b="0" i="0"/>
              <a:pPr/>
              <a:t>24</a:t>
            </a:fld>
            <a:endParaRPr lang="en-US" altLang="en-US" b="0" i="0"/>
          </a:p>
        </p:txBody>
      </p:sp>
      <p:sp>
        <p:nvSpPr>
          <p:cNvPr id="52227" name="Rectangle 2">
            <a:extLst>
              <a:ext uri="{FF2B5EF4-FFF2-40B4-BE49-F238E27FC236}">
                <a16:creationId xmlns:a16="http://schemas.microsoft.com/office/drawing/2014/main" id="{4A8B74BD-B1E7-4A90-9120-907CB84BEF1A}"/>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AA94ED18-A478-4705-A864-D8F04D5A0505}"/>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19C5D334-09BC-4F8F-88A2-F75EDEEFAE99}"/>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A9A64EEB-EB30-4B7C-8AA9-DDCFEE12C0A3}" type="slidenum">
              <a:rPr lang="en-US" altLang="en-US" b="0" i="0"/>
              <a:pPr/>
              <a:t>25</a:t>
            </a:fld>
            <a:endParaRPr lang="en-US" altLang="en-US" b="0" i="0"/>
          </a:p>
        </p:txBody>
      </p:sp>
      <p:sp>
        <p:nvSpPr>
          <p:cNvPr id="54275" name="Rectangle 2">
            <a:extLst>
              <a:ext uri="{FF2B5EF4-FFF2-40B4-BE49-F238E27FC236}">
                <a16:creationId xmlns:a16="http://schemas.microsoft.com/office/drawing/2014/main" id="{DC5006FA-DCE2-460D-BDFB-D3E131B3A36E}"/>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2E395EE7-8E71-4618-9576-A7D830E6E179}"/>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CD51E783-D3AF-48F1-928B-A54FBD1B145F}"/>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28A40775-EE3E-4EDF-B326-2667456F2E75}" type="slidenum">
              <a:rPr lang="en-US" altLang="en-US" b="0" i="0"/>
              <a:pPr/>
              <a:t>26</a:t>
            </a:fld>
            <a:endParaRPr lang="en-US" altLang="en-US" b="0" i="0"/>
          </a:p>
        </p:txBody>
      </p:sp>
      <p:sp>
        <p:nvSpPr>
          <p:cNvPr id="56323" name="Rectangle 2">
            <a:extLst>
              <a:ext uri="{FF2B5EF4-FFF2-40B4-BE49-F238E27FC236}">
                <a16:creationId xmlns:a16="http://schemas.microsoft.com/office/drawing/2014/main" id="{441DCF7E-656B-45AF-90D6-F406B9BF26E3}"/>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6AA183B7-5C6A-40C9-9077-95DFA3E1730A}"/>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7BC2E17C-4655-4A3C-85F5-753EF8F467B8}" type="slidenum">
              <a:rPr lang="en-US" altLang="en-US" smtClean="0"/>
              <a:pPr/>
              <a:t>27</a:t>
            </a:fld>
            <a:endParaRPr lang="en-US" altLang="en-US"/>
          </a:p>
        </p:txBody>
      </p:sp>
    </p:spTree>
    <p:extLst>
      <p:ext uri="{BB962C8B-B14F-4D97-AF65-F5344CB8AC3E}">
        <p14:creationId xmlns:p14="http://schemas.microsoft.com/office/powerpoint/2010/main" val="839682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21B92A2B-6380-4217-9EAD-DEAFBAB1C9EF}"/>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AE08E601-5115-4331-822F-9150BFBA2D16}" type="slidenum">
              <a:rPr lang="en-US" altLang="en-US" b="0" i="0"/>
              <a:pPr/>
              <a:t>3</a:t>
            </a:fld>
            <a:endParaRPr lang="en-US" altLang="en-US" b="0" i="0"/>
          </a:p>
        </p:txBody>
      </p:sp>
      <p:sp>
        <p:nvSpPr>
          <p:cNvPr id="9219" name="Rectangle 2">
            <a:extLst>
              <a:ext uri="{FF2B5EF4-FFF2-40B4-BE49-F238E27FC236}">
                <a16:creationId xmlns:a16="http://schemas.microsoft.com/office/drawing/2014/main" id="{E3A244FF-611A-47A6-ABCA-94AD2477EB58}"/>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CDA8D993-F9DC-4BCA-A3A2-FC8EADFA5DA5}"/>
              </a:ext>
            </a:extLst>
          </p:cNvPr>
          <p:cNvSpPr>
            <a:spLocks noGrp="1" noChangeArrowheads="1"/>
          </p:cNvSpPr>
          <p:nvPr>
            <p:ph type="body" idx="1"/>
          </p:nvPr>
        </p:nvSpPr>
        <p:spPr>
          <a:noFill/>
        </p:spPr>
        <p:txBody>
          <a:bodyPr/>
          <a:lstStyle/>
          <a:p>
            <a:pPr algn="l"/>
            <a:endParaRPr lang="en-US" altLang="en-US" i="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5C1DAFF3-289D-452F-94C5-C03306179370}"/>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FFF08C57-87BD-4DDB-A606-AF43ECBE3BD1}" type="slidenum">
              <a:rPr lang="en-US" altLang="en-US" b="0" i="0"/>
              <a:pPr/>
              <a:t>4</a:t>
            </a:fld>
            <a:endParaRPr lang="en-US" altLang="en-US" b="0" i="0"/>
          </a:p>
        </p:txBody>
      </p:sp>
      <p:sp>
        <p:nvSpPr>
          <p:cNvPr id="11267" name="Rectangle 2">
            <a:extLst>
              <a:ext uri="{FF2B5EF4-FFF2-40B4-BE49-F238E27FC236}">
                <a16:creationId xmlns:a16="http://schemas.microsoft.com/office/drawing/2014/main" id="{83EA8546-1338-4050-A7DD-2D25BAE1476E}"/>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CE56B605-19F3-4537-A640-40AF6C5BDB63}"/>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1B7DBFF2-83DB-4640-B44A-DBDB23998440}"/>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4940E6BD-856F-4FA2-AC41-627B41E03D7D}" type="slidenum">
              <a:rPr lang="en-US" altLang="en-US" b="0" i="0"/>
              <a:pPr/>
              <a:t>5</a:t>
            </a:fld>
            <a:endParaRPr lang="en-US" altLang="en-US" b="0" i="0"/>
          </a:p>
        </p:txBody>
      </p:sp>
      <p:sp>
        <p:nvSpPr>
          <p:cNvPr id="13315" name="Rectangle 2">
            <a:extLst>
              <a:ext uri="{FF2B5EF4-FFF2-40B4-BE49-F238E27FC236}">
                <a16:creationId xmlns:a16="http://schemas.microsoft.com/office/drawing/2014/main" id="{E81103C3-BB7C-4B90-BC2E-7576A9A13F2D}"/>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45FA6108-35DC-4181-A560-027CCEA3A2FF}"/>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65C8490F-0152-44CA-BA64-909D67380F4F}"/>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BF4D89E5-0C70-45AC-8EB7-C0A08DB09C24}" type="slidenum">
              <a:rPr lang="en-US" altLang="en-US" b="0" i="0"/>
              <a:pPr/>
              <a:t>6</a:t>
            </a:fld>
            <a:endParaRPr lang="en-US" altLang="en-US" b="0" i="0"/>
          </a:p>
        </p:txBody>
      </p:sp>
      <p:sp>
        <p:nvSpPr>
          <p:cNvPr id="15363" name="Rectangle 2">
            <a:extLst>
              <a:ext uri="{FF2B5EF4-FFF2-40B4-BE49-F238E27FC236}">
                <a16:creationId xmlns:a16="http://schemas.microsoft.com/office/drawing/2014/main" id="{4E87FBAC-BCFE-4FD4-89BC-3145594FD5E9}"/>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5D7EB324-E992-4025-AA6C-06435BB31DDB}"/>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FA17F56A-EC7F-42B9-9174-BB482E61799C}"/>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8FA8DF1F-297B-4EA1-8B79-1AFBA050AD2E}" type="slidenum">
              <a:rPr lang="en-US" altLang="en-US" b="0" i="0"/>
              <a:pPr/>
              <a:t>7</a:t>
            </a:fld>
            <a:endParaRPr lang="en-US" altLang="en-US" b="0" i="0"/>
          </a:p>
        </p:txBody>
      </p:sp>
      <p:sp>
        <p:nvSpPr>
          <p:cNvPr id="17411" name="Rectangle 2">
            <a:extLst>
              <a:ext uri="{FF2B5EF4-FFF2-40B4-BE49-F238E27FC236}">
                <a16:creationId xmlns:a16="http://schemas.microsoft.com/office/drawing/2014/main" id="{1AF917C1-91B9-41D2-9760-508D8CFD634F}"/>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E1296CB6-67B7-4135-AA60-E0001EEB9A3E}"/>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22E817D5-E67D-4F9F-B9EC-2079CAA9E45E}"/>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C826D317-9F74-45CB-AA64-FCB8289C724D}" type="slidenum">
              <a:rPr lang="en-US" altLang="en-US" b="0" i="0"/>
              <a:pPr/>
              <a:t>8</a:t>
            </a:fld>
            <a:endParaRPr lang="en-US" altLang="en-US" b="0" i="0"/>
          </a:p>
        </p:txBody>
      </p:sp>
      <p:sp>
        <p:nvSpPr>
          <p:cNvPr id="19459" name="Rectangle 2">
            <a:extLst>
              <a:ext uri="{FF2B5EF4-FFF2-40B4-BE49-F238E27FC236}">
                <a16:creationId xmlns:a16="http://schemas.microsoft.com/office/drawing/2014/main" id="{8049504B-E841-4E71-845D-D40A3C398156}"/>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20A0AA69-1B77-4AA5-91EA-E871B706A86B}"/>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9C3678A4-80AD-417E-8202-8858F584A001}"/>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CB40369B-E031-4C9C-B351-D23B72DFD80E}" type="slidenum">
              <a:rPr lang="en-US" altLang="en-US" b="0" i="0"/>
              <a:pPr/>
              <a:t>9</a:t>
            </a:fld>
            <a:endParaRPr lang="en-US" altLang="en-US" b="0" i="0"/>
          </a:p>
        </p:txBody>
      </p:sp>
      <p:sp>
        <p:nvSpPr>
          <p:cNvPr id="21507" name="Rectangle 2">
            <a:extLst>
              <a:ext uri="{FF2B5EF4-FFF2-40B4-BE49-F238E27FC236}">
                <a16:creationId xmlns:a16="http://schemas.microsoft.com/office/drawing/2014/main" id="{55D0CD1B-0F69-4F3F-87DE-2D5AEAE8E070}"/>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0C83D89-4B7A-4DFA-B0F2-E5CF079194D8}"/>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C724F981-85FA-48BF-AB42-8FBB0BE026AC}"/>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92E32019-56E0-43DB-B6C7-5724A70CBD77}"/>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F5BE0451-2FD6-4EBA-ADC3-B0CD66066879}"/>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altLang="en-US"/>
              </a:p>
            </p:txBody>
          </p:sp>
          <p:sp>
            <p:nvSpPr>
              <p:cNvPr id="13" name="Rectangle 5">
                <a:extLst>
                  <a:ext uri="{FF2B5EF4-FFF2-40B4-BE49-F238E27FC236}">
                    <a16:creationId xmlns:a16="http://schemas.microsoft.com/office/drawing/2014/main" id="{F95DDD43-ACAC-4B15-8F3D-0392DE0FC6C0}"/>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altLang="en-US"/>
              </a:p>
            </p:txBody>
          </p:sp>
        </p:grpSp>
        <p:grpSp>
          <p:nvGrpSpPr>
            <p:cNvPr id="6" name="Group 6">
              <a:extLst>
                <a:ext uri="{FF2B5EF4-FFF2-40B4-BE49-F238E27FC236}">
                  <a16:creationId xmlns:a16="http://schemas.microsoft.com/office/drawing/2014/main" id="{4E5D2BDA-08CF-47B8-AC7A-46A9448BD535}"/>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4C5C6521-51B2-4C00-97C3-B897C1C03F21}"/>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altLang="en-US"/>
              </a:p>
            </p:txBody>
          </p:sp>
          <p:sp>
            <p:nvSpPr>
              <p:cNvPr id="11" name="Rectangle 8">
                <a:extLst>
                  <a:ext uri="{FF2B5EF4-FFF2-40B4-BE49-F238E27FC236}">
                    <a16:creationId xmlns:a16="http://schemas.microsoft.com/office/drawing/2014/main" id="{D3D486C5-6D3E-43BB-929F-045A5EDB789E}"/>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altLang="en-US"/>
              </a:p>
            </p:txBody>
          </p:sp>
        </p:grpSp>
        <p:sp>
          <p:nvSpPr>
            <p:cNvPr id="7" name="Rectangle 9">
              <a:extLst>
                <a:ext uri="{FF2B5EF4-FFF2-40B4-BE49-F238E27FC236}">
                  <a16:creationId xmlns:a16="http://schemas.microsoft.com/office/drawing/2014/main" id="{AE0E53D4-A372-4FE9-B5A8-A27A96252AB3}"/>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altLang="en-US"/>
            </a:p>
          </p:txBody>
        </p:sp>
        <p:sp>
          <p:nvSpPr>
            <p:cNvPr id="8" name="Rectangle 10">
              <a:extLst>
                <a:ext uri="{FF2B5EF4-FFF2-40B4-BE49-F238E27FC236}">
                  <a16:creationId xmlns:a16="http://schemas.microsoft.com/office/drawing/2014/main" id="{8E663645-00E8-4385-8986-A846716ED5F7}"/>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altLang="en-US"/>
            </a:p>
          </p:txBody>
        </p:sp>
        <p:sp>
          <p:nvSpPr>
            <p:cNvPr id="9" name="Rectangle 11">
              <a:extLst>
                <a:ext uri="{FF2B5EF4-FFF2-40B4-BE49-F238E27FC236}">
                  <a16:creationId xmlns:a16="http://schemas.microsoft.com/office/drawing/2014/main" id="{0410CCDF-BBE7-4A8F-B35E-5C00CE3CA6FF}"/>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altLang="en-US"/>
            </a:p>
          </p:txBody>
        </p:sp>
      </p:grpSp>
      <p:sp>
        <p:nvSpPr>
          <p:cNvPr id="14" name="Text Box 17">
            <a:extLst>
              <a:ext uri="{FF2B5EF4-FFF2-40B4-BE49-F238E27FC236}">
                <a16:creationId xmlns:a16="http://schemas.microsoft.com/office/drawing/2014/main" id="{FEF4037C-31DE-4AF6-8DF8-FFD34BE254B3}"/>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eaLnBrk="1" hangingPunct="1">
              <a:spcBef>
                <a:spcPct val="50000"/>
              </a:spcBef>
              <a:defRPr/>
            </a:pPr>
            <a:r>
              <a:rPr lang="en-US" altLang="en-US" sz="1400" b="0" i="0">
                <a:latin typeface="McGrawHill-Italic" pitchFamily="2" charset="0"/>
              </a:rPr>
              <a:t>McGraw-Hill</a:t>
            </a:r>
            <a:endParaRPr lang="en-US" altLang="en-US" sz="2400" b="0" i="0"/>
          </a:p>
        </p:txBody>
      </p:sp>
      <p:sp>
        <p:nvSpPr>
          <p:cNvPr id="15" name="Text Box 18">
            <a:extLst>
              <a:ext uri="{FF2B5EF4-FFF2-40B4-BE49-F238E27FC236}">
                <a16:creationId xmlns:a16="http://schemas.microsoft.com/office/drawing/2014/main" id="{839B6D99-04BE-4182-B04A-204DCFE5EFAD}"/>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r" eaLnBrk="1" hangingPunct="1">
              <a:spcBef>
                <a:spcPct val="50000"/>
              </a:spcBef>
              <a:buFontTx/>
              <a:buChar char="©"/>
              <a:defRPr/>
            </a:pPr>
            <a:r>
              <a:rPr lang="en-US" altLang="en-US" sz="1400" b="0" i="0">
                <a:latin typeface="McGrawHill-Italic" pitchFamily="2" charset="0"/>
              </a:rPr>
              <a:t>The McGraw-Hill Companies, Inc., 2000</a:t>
            </a:r>
            <a:endParaRPr lang="en-US" altLang="en-US" sz="2400" b="0" i="0"/>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16" name="Date Placeholder 14">
            <a:extLst>
              <a:ext uri="{FF2B5EF4-FFF2-40B4-BE49-F238E27FC236}">
                <a16:creationId xmlns:a16="http://schemas.microsoft.com/office/drawing/2014/main" id="{60B9AFF5-24B4-4840-BCBE-6EE8DC7331BB}"/>
              </a:ext>
            </a:extLst>
          </p:cNvPr>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i="0">
                <a:solidFill>
                  <a:schemeClr val="bg2"/>
                </a:solidFill>
                <a:latin typeface="+mn-lt"/>
              </a:defRPr>
            </a:lvl1pPr>
          </a:lstStyle>
          <a:p>
            <a:pPr>
              <a:defRPr/>
            </a:pPr>
            <a:endParaRPr lang="en-US" altLang="en-US"/>
          </a:p>
        </p:txBody>
      </p:sp>
      <p:sp>
        <p:nvSpPr>
          <p:cNvPr id="17" name="Footer Placeholder 15">
            <a:extLst>
              <a:ext uri="{FF2B5EF4-FFF2-40B4-BE49-F238E27FC236}">
                <a16:creationId xmlns:a16="http://schemas.microsoft.com/office/drawing/2014/main" id="{F79C52FA-C3FE-480C-A6F6-A8682D9E114B}"/>
              </a:ext>
            </a:extLst>
          </p:cNvPr>
          <p:cNvSpPr>
            <a:spLocks noGrp="1" noChangeArrowheads="1"/>
          </p:cNvSpPr>
          <p:nvPr>
            <p:ph type="ftr" sz="quarter" idx="11"/>
          </p:nvPr>
        </p:nvSpPr>
        <p:spPr bwMode="auto">
          <a:xfrm>
            <a:off x="34290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i="0">
                <a:solidFill>
                  <a:schemeClr val="bg2"/>
                </a:solidFill>
                <a:latin typeface="+mn-lt"/>
              </a:defRPr>
            </a:lvl1pPr>
          </a:lstStyle>
          <a:p>
            <a:pPr>
              <a:defRPr/>
            </a:pPr>
            <a:r>
              <a:rPr lang="en-US" altLang="en-US"/>
              <a:t>2.#</a:t>
            </a:r>
          </a:p>
        </p:txBody>
      </p:sp>
      <p:sp>
        <p:nvSpPr>
          <p:cNvPr id="18" name="Slide Number Placeholder 16">
            <a:extLst>
              <a:ext uri="{FF2B5EF4-FFF2-40B4-BE49-F238E27FC236}">
                <a16:creationId xmlns:a16="http://schemas.microsoft.com/office/drawing/2014/main" id="{369C6821-741D-4740-A22C-DC2D57074F6E}"/>
              </a:ext>
            </a:extLst>
          </p:cNvPr>
          <p:cNvSpPr>
            <a:spLocks noGrp="1" noChangeArrowheads="1"/>
          </p:cNvSpPr>
          <p:nvPr>
            <p:ph type="sldNum" sz="quarter" idx="12"/>
          </p:nvPr>
        </p:nvSpPr>
        <p:spPr>
          <a:xfrm>
            <a:off x="6858000" y="6248400"/>
            <a:ext cx="1905000" cy="457200"/>
          </a:xfrm>
        </p:spPr>
        <p:txBody>
          <a:bodyPr/>
          <a:lstStyle>
            <a:lvl1pPr algn="r">
              <a:defRPr sz="1400" b="0">
                <a:solidFill>
                  <a:schemeClr val="bg2"/>
                </a:solidFill>
                <a:latin typeface="Tahoma" panose="020B0604030504040204" pitchFamily="34" charset="0"/>
              </a:defRPr>
            </a:lvl1pPr>
          </a:lstStyle>
          <a:p>
            <a:fld id="{AD0B0040-E81D-4812-A179-F7594AE40F3D}" type="slidenum">
              <a:rPr lang="en-US" altLang="en-US"/>
              <a:pPr/>
              <a:t>‹#›</a:t>
            </a:fld>
            <a:endParaRPr lang="en-US" altLang="en-US"/>
          </a:p>
        </p:txBody>
      </p:sp>
    </p:spTree>
    <p:extLst>
      <p:ext uri="{BB962C8B-B14F-4D97-AF65-F5344CB8AC3E}">
        <p14:creationId xmlns:p14="http://schemas.microsoft.com/office/powerpoint/2010/main" val="3285922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C1924164-82E0-4DED-AA06-0F7CD5C0FEF1}"/>
              </a:ext>
            </a:extLst>
          </p:cNvPr>
          <p:cNvSpPr>
            <a:spLocks noGrp="1" noChangeArrowheads="1"/>
          </p:cNvSpPr>
          <p:nvPr>
            <p:ph type="sldNum" sz="quarter" idx="10"/>
          </p:nvPr>
        </p:nvSpPr>
        <p:spPr>
          <a:ln/>
        </p:spPr>
        <p:txBody>
          <a:bodyPr/>
          <a:lstStyle>
            <a:lvl1pPr>
              <a:defRPr/>
            </a:lvl1pPr>
          </a:lstStyle>
          <a:p>
            <a:r>
              <a:rPr lang="en-US" altLang="en-US"/>
              <a:t>2.</a:t>
            </a:r>
            <a:fld id="{023E4F72-CF43-42F8-AC68-826CC9374854}" type="slidenum">
              <a:rPr lang="en-US" altLang="en-US"/>
              <a:pPr/>
              <a:t>‹#›</a:t>
            </a:fld>
            <a:endParaRPr lang="en-US" altLang="en-US"/>
          </a:p>
        </p:txBody>
      </p:sp>
    </p:spTree>
    <p:extLst>
      <p:ext uri="{BB962C8B-B14F-4D97-AF65-F5344CB8AC3E}">
        <p14:creationId xmlns:p14="http://schemas.microsoft.com/office/powerpoint/2010/main" val="3996186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117F52C4-FBAA-4D4B-8F70-9E4289F639BA}"/>
              </a:ext>
            </a:extLst>
          </p:cNvPr>
          <p:cNvSpPr>
            <a:spLocks noGrp="1" noChangeArrowheads="1"/>
          </p:cNvSpPr>
          <p:nvPr>
            <p:ph type="sldNum" sz="quarter" idx="10"/>
          </p:nvPr>
        </p:nvSpPr>
        <p:spPr>
          <a:ln/>
        </p:spPr>
        <p:txBody>
          <a:bodyPr/>
          <a:lstStyle>
            <a:lvl1pPr>
              <a:defRPr/>
            </a:lvl1pPr>
          </a:lstStyle>
          <a:p>
            <a:r>
              <a:rPr lang="en-US" altLang="en-US"/>
              <a:t>2.</a:t>
            </a:r>
            <a:fld id="{69D29B45-1B26-405E-8FEF-25E6B71671C3}" type="slidenum">
              <a:rPr lang="en-US" altLang="en-US"/>
              <a:pPr/>
              <a:t>‹#›</a:t>
            </a:fld>
            <a:endParaRPr lang="en-US" altLang="en-US"/>
          </a:p>
        </p:txBody>
      </p:sp>
    </p:spTree>
    <p:extLst>
      <p:ext uri="{BB962C8B-B14F-4D97-AF65-F5344CB8AC3E}">
        <p14:creationId xmlns:p14="http://schemas.microsoft.com/office/powerpoint/2010/main" val="708574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8F3FC7A0-8B39-495F-9ED1-EF44F53955C8}"/>
              </a:ext>
            </a:extLst>
          </p:cNvPr>
          <p:cNvSpPr>
            <a:spLocks noGrp="1" noChangeArrowheads="1"/>
          </p:cNvSpPr>
          <p:nvPr>
            <p:ph type="sldNum" sz="quarter" idx="10"/>
          </p:nvPr>
        </p:nvSpPr>
        <p:spPr>
          <a:ln/>
        </p:spPr>
        <p:txBody>
          <a:bodyPr/>
          <a:lstStyle>
            <a:lvl1pPr>
              <a:defRPr/>
            </a:lvl1pPr>
          </a:lstStyle>
          <a:p>
            <a:r>
              <a:rPr lang="en-US" altLang="en-US"/>
              <a:t>2.</a:t>
            </a:r>
            <a:fld id="{66CB73E4-D830-4175-ACDD-156BDEA82018}" type="slidenum">
              <a:rPr lang="en-US" altLang="en-US"/>
              <a:pPr/>
              <a:t>‹#›</a:t>
            </a:fld>
            <a:endParaRPr lang="en-US" altLang="en-US"/>
          </a:p>
        </p:txBody>
      </p:sp>
    </p:spTree>
    <p:extLst>
      <p:ext uri="{BB962C8B-B14F-4D97-AF65-F5344CB8AC3E}">
        <p14:creationId xmlns:p14="http://schemas.microsoft.com/office/powerpoint/2010/main" val="155237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13">
            <a:extLst>
              <a:ext uri="{FF2B5EF4-FFF2-40B4-BE49-F238E27FC236}">
                <a16:creationId xmlns:a16="http://schemas.microsoft.com/office/drawing/2014/main" id="{EAA89CF6-046B-4C9C-B84F-DC31D3BADA08}"/>
              </a:ext>
            </a:extLst>
          </p:cNvPr>
          <p:cNvSpPr>
            <a:spLocks noGrp="1" noChangeArrowheads="1"/>
          </p:cNvSpPr>
          <p:nvPr>
            <p:ph type="sldNum" sz="quarter" idx="10"/>
          </p:nvPr>
        </p:nvSpPr>
        <p:spPr>
          <a:ln/>
        </p:spPr>
        <p:txBody>
          <a:bodyPr/>
          <a:lstStyle>
            <a:lvl1pPr>
              <a:defRPr/>
            </a:lvl1pPr>
          </a:lstStyle>
          <a:p>
            <a:r>
              <a:rPr lang="en-US" altLang="en-US"/>
              <a:t>2.</a:t>
            </a:r>
            <a:fld id="{CB6767D2-6C85-4304-8706-DB7AE85A6092}" type="slidenum">
              <a:rPr lang="en-US" altLang="en-US"/>
              <a:pPr/>
              <a:t>‹#›</a:t>
            </a:fld>
            <a:endParaRPr lang="en-US" altLang="en-US"/>
          </a:p>
        </p:txBody>
      </p:sp>
    </p:spTree>
    <p:extLst>
      <p:ext uri="{BB962C8B-B14F-4D97-AF65-F5344CB8AC3E}">
        <p14:creationId xmlns:p14="http://schemas.microsoft.com/office/powerpoint/2010/main" val="2053647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a:extLst>
              <a:ext uri="{FF2B5EF4-FFF2-40B4-BE49-F238E27FC236}">
                <a16:creationId xmlns:a16="http://schemas.microsoft.com/office/drawing/2014/main" id="{D96B706D-312E-4C3C-BE3D-0143E10F936E}"/>
              </a:ext>
            </a:extLst>
          </p:cNvPr>
          <p:cNvSpPr>
            <a:spLocks noGrp="1" noChangeArrowheads="1"/>
          </p:cNvSpPr>
          <p:nvPr>
            <p:ph type="sldNum" sz="quarter" idx="10"/>
          </p:nvPr>
        </p:nvSpPr>
        <p:spPr>
          <a:ln/>
        </p:spPr>
        <p:txBody>
          <a:bodyPr/>
          <a:lstStyle>
            <a:lvl1pPr>
              <a:defRPr/>
            </a:lvl1pPr>
          </a:lstStyle>
          <a:p>
            <a:r>
              <a:rPr lang="en-US" altLang="en-US"/>
              <a:t>2.</a:t>
            </a:r>
            <a:fld id="{89C53869-6FC6-42B9-86E4-8ACBA74103C3}" type="slidenum">
              <a:rPr lang="en-US" altLang="en-US"/>
              <a:pPr/>
              <a:t>‹#›</a:t>
            </a:fld>
            <a:endParaRPr lang="en-US" altLang="en-US"/>
          </a:p>
        </p:txBody>
      </p:sp>
    </p:spTree>
    <p:extLst>
      <p:ext uri="{BB962C8B-B14F-4D97-AF65-F5344CB8AC3E}">
        <p14:creationId xmlns:p14="http://schemas.microsoft.com/office/powerpoint/2010/main" val="4246529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a:extLst>
              <a:ext uri="{FF2B5EF4-FFF2-40B4-BE49-F238E27FC236}">
                <a16:creationId xmlns:a16="http://schemas.microsoft.com/office/drawing/2014/main" id="{2DA6BCA4-9F25-4549-97B3-783DD26DD3C0}"/>
              </a:ext>
            </a:extLst>
          </p:cNvPr>
          <p:cNvSpPr>
            <a:spLocks noGrp="1" noChangeArrowheads="1"/>
          </p:cNvSpPr>
          <p:nvPr>
            <p:ph type="sldNum" sz="quarter" idx="10"/>
          </p:nvPr>
        </p:nvSpPr>
        <p:spPr>
          <a:ln/>
        </p:spPr>
        <p:txBody>
          <a:bodyPr/>
          <a:lstStyle>
            <a:lvl1pPr>
              <a:defRPr/>
            </a:lvl1pPr>
          </a:lstStyle>
          <a:p>
            <a:r>
              <a:rPr lang="en-US" altLang="en-US"/>
              <a:t>2.</a:t>
            </a:r>
            <a:fld id="{A90323B6-B620-46BB-89B5-C384FD61DD09}" type="slidenum">
              <a:rPr lang="en-US" altLang="en-US"/>
              <a:pPr/>
              <a:t>‹#›</a:t>
            </a:fld>
            <a:endParaRPr lang="en-US" altLang="en-US"/>
          </a:p>
        </p:txBody>
      </p:sp>
    </p:spTree>
    <p:extLst>
      <p:ext uri="{BB962C8B-B14F-4D97-AF65-F5344CB8AC3E}">
        <p14:creationId xmlns:p14="http://schemas.microsoft.com/office/powerpoint/2010/main" val="3738526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Rectangle 13">
            <a:extLst>
              <a:ext uri="{FF2B5EF4-FFF2-40B4-BE49-F238E27FC236}">
                <a16:creationId xmlns:a16="http://schemas.microsoft.com/office/drawing/2014/main" id="{742EA674-0B14-49B5-993E-5F1CFDDC914E}"/>
              </a:ext>
            </a:extLst>
          </p:cNvPr>
          <p:cNvSpPr>
            <a:spLocks noGrp="1" noChangeArrowheads="1"/>
          </p:cNvSpPr>
          <p:nvPr>
            <p:ph type="sldNum" sz="quarter" idx="10"/>
          </p:nvPr>
        </p:nvSpPr>
        <p:spPr>
          <a:ln/>
        </p:spPr>
        <p:txBody>
          <a:bodyPr/>
          <a:lstStyle>
            <a:lvl1pPr>
              <a:defRPr/>
            </a:lvl1pPr>
          </a:lstStyle>
          <a:p>
            <a:r>
              <a:rPr lang="en-US" altLang="en-US"/>
              <a:t>2.</a:t>
            </a:r>
            <a:fld id="{34E539E2-CE9F-439B-8E39-BF483DEFFBE0}" type="slidenum">
              <a:rPr lang="en-US" altLang="en-US"/>
              <a:pPr/>
              <a:t>‹#›</a:t>
            </a:fld>
            <a:endParaRPr lang="en-US" altLang="en-US"/>
          </a:p>
        </p:txBody>
      </p:sp>
    </p:spTree>
    <p:extLst>
      <p:ext uri="{BB962C8B-B14F-4D97-AF65-F5344CB8AC3E}">
        <p14:creationId xmlns:p14="http://schemas.microsoft.com/office/powerpoint/2010/main" val="260760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C1C80077-77C1-4EFF-AF7D-17421A79C40D}"/>
              </a:ext>
            </a:extLst>
          </p:cNvPr>
          <p:cNvSpPr>
            <a:spLocks noGrp="1" noChangeArrowheads="1"/>
          </p:cNvSpPr>
          <p:nvPr>
            <p:ph type="sldNum" sz="quarter" idx="10"/>
          </p:nvPr>
        </p:nvSpPr>
        <p:spPr>
          <a:ln/>
        </p:spPr>
        <p:txBody>
          <a:bodyPr/>
          <a:lstStyle>
            <a:lvl1pPr>
              <a:defRPr/>
            </a:lvl1pPr>
          </a:lstStyle>
          <a:p>
            <a:r>
              <a:rPr lang="en-US" altLang="en-US"/>
              <a:t>2.</a:t>
            </a:r>
            <a:fld id="{9E35336B-B1D1-4F15-B4B8-EA5C54FCAE86}" type="slidenum">
              <a:rPr lang="en-US" altLang="en-US"/>
              <a:pPr/>
              <a:t>‹#›</a:t>
            </a:fld>
            <a:endParaRPr lang="en-US" altLang="en-US"/>
          </a:p>
        </p:txBody>
      </p:sp>
    </p:spTree>
    <p:extLst>
      <p:ext uri="{BB962C8B-B14F-4D97-AF65-F5344CB8AC3E}">
        <p14:creationId xmlns:p14="http://schemas.microsoft.com/office/powerpoint/2010/main" val="3629856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3">
            <a:extLst>
              <a:ext uri="{FF2B5EF4-FFF2-40B4-BE49-F238E27FC236}">
                <a16:creationId xmlns:a16="http://schemas.microsoft.com/office/drawing/2014/main" id="{7F5341F9-5BFB-4A12-BAB0-D47C49682278}"/>
              </a:ext>
            </a:extLst>
          </p:cNvPr>
          <p:cNvSpPr>
            <a:spLocks noGrp="1" noChangeArrowheads="1"/>
          </p:cNvSpPr>
          <p:nvPr>
            <p:ph type="sldNum" sz="quarter" idx="10"/>
          </p:nvPr>
        </p:nvSpPr>
        <p:spPr>
          <a:ln/>
        </p:spPr>
        <p:txBody>
          <a:bodyPr/>
          <a:lstStyle>
            <a:lvl1pPr>
              <a:defRPr/>
            </a:lvl1pPr>
          </a:lstStyle>
          <a:p>
            <a:r>
              <a:rPr lang="en-US" altLang="en-US"/>
              <a:t>2.</a:t>
            </a:r>
            <a:fld id="{7505DD34-B605-4924-AB06-EA53F97EF330}" type="slidenum">
              <a:rPr lang="en-US" altLang="en-US"/>
              <a:pPr/>
              <a:t>‹#›</a:t>
            </a:fld>
            <a:endParaRPr lang="en-US" altLang="en-US"/>
          </a:p>
        </p:txBody>
      </p:sp>
    </p:spTree>
    <p:extLst>
      <p:ext uri="{BB962C8B-B14F-4D97-AF65-F5344CB8AC3E}">
        <p14:creationId xmlns:p14="http://schemas.microsoft.com/office/powerpoint/2010/main" val="3152410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3">
            <a:extLst>
              <a:ext uri="{FF2B5EF4-FFF2-40B4-BE49-F238E27FC236}">
                <a16:creationId xmlns:a16="http://schemas.microsoft.com/office/drawing/2014/main" id="{F413CBD5-A08B-456F-863F-8F5C81A750C9}"/>
              </a:ext>
            </a:extLst>
          </p:cNvPr>
          <p:cNvSpPr>
            <a:spLocks noGrp="1" noChangeArrowheads="1"/>
          </p:cNvSpPr>
          <p:nvPr>
            <p:ph type="sldNum" sz="quarter" idx="10"/>
          </p:nvPr>
        </p:nvSpPr>
        <p:spPr>
          <a:ln/>
        </p:spPr>
        <p:txBody>
          <a:bodyPr/>
          <a:lstStyle>
            <a:lvl1pPr>
              <a:defRPr/>
            </a:lvl1pPr>
          </a:lstStyle>
          <a:p>
            <a:r>
              <a:rPr lang="en-US" altLang="en-US"/>
              <a:t>2.</a:t>
            </a:r>
            <a:fld id="{811DCB57-1B1E-499B-B097-19EE84BDF450}" type="slidenum">
              <a:rPr lang="en-US" altLang="en-US"/>
              <a:pPr/>
              <a:t>‹#›</a:t>
            </a:fld>
            <a:endParaRPr lang="en-US" altLang="en-US"/>
          </a:p>
        </p:txBody>
      </p:sp>
    </p:spTree>
    <p:extLst>
      <p:ext uri="{BB962C8B-B14F-4D97-AF65-F5344CB8AC3E}">
        <p14:creationId xmlns:p14="http://schemas.microsoft.com/office/powerpoint/2010/main" val="1982789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a:extLst>
              <a:ext uri="{FF2B5EF4-FFF2-40B4-BE49-F238E27FC236}">
                <a16:creationId xmlns:a16="http://schemas.microsoft.com/office/drawing/2014/main" id="{E1C36408-4E7C-4A27-8730-C3C93A7518A3}"/>
              </a:ext>
            </a:extLst>
          </p:cNvPr>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i="0">
                <a:latin typeface="Arial" panose="020B0604020202020204" pitchFamily="34" charset="0"/>
              </a:defRPr>
            </a:lvl1pPr>
          </a:lstStyle>
          <a:p>
            <a:r>
              <a:rPr lang="en-US" altLang="en-US"/>
              <a:t>2.</a:t>
            </a:r>
            <a:fld id="{0C856A58-D969-4378-8C8C-71C3561FD3F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31F33806-A6A7-43EA-B08D-7E3113CE42F8}"/>
              </a:ext>
            </a:extLst>
          </p:cNvPr>
          <p:cNvSpPr>
            <a:spLocks noChangeArrowheads="1"/>
          </p:cNvSpPr>
          <p:nvPr/>
        </p:nvSpPr>
        <p:spPr bwMode="auto">
          <a:xfrm>
            <a:off x="0" y="0"/>
            <a:ext cx="9144000" cy="6858000"/>
          </a:xfrm>
          <a:prstGeom prst="rect">
            <a:avLst/>
          </a:prstGeom>
          <a:solidFill>
            <a:schemeClr val="bg1"/>
          </a:solidFill>
          <a:ln w="9525" algn="ctr">
            <a:solidFill>
              <a:srgbClr val="FFC000"/>
            </a:solidFill>
            <a:round/>
            <a:headEnd/>
            <a:tailEnd/>
          </a:ln>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endParaRPr lang="en-US" altLang="en-US" sz="3200" i="0" dirty="0">
              <a:latin typeface="Arial" panose="020B0604020202020204" pitchFamily="34" charset="0"/>
            </a:endParaRPr>
          </a:p>
          <a:p>
            <a:endParaRPr lang="en-US" altLang="en-US" sz="3200" i="0" dirty="0">
              <a:latin typeface="Arial" panose="020B0604020202020204" pitchFamily="34" charset="0"/>
            </a:endParaRPr>
          </a:p>
          <a:p>
            <a:endParaRPr lang="en-US" altLang="en-US" sz="3200" i="0" dirty="0">
              <a:latin typeface="Arial" panose="020B0604020202020204" pitchFamily="34" charset="0"/>
            </a:endParaRPr>
          </a:p>
          <a:p>
            <a:endParaRPr lang="en-US" altLang="en-US" sz="3200" i="0" dirty="0">
              <a:latin typeface="Arial" panose="020B0604020202020204" pitchFamily="34" charset="0"/>
            </a:endParaRPr>
          </a:p>
          <a:p>
            <a:endParaRPr lang="en-US" altLang="en-US" sz="3200" i="0" dirty="0">
              <a:latin typeface="Arial" panose="020B0604020202020204" pitchFamily="34" charset="0"/>
            </a:endParaRPr>
          </a:p>
          <a:p>
            <a:r>
              <a:rPr lang="en-US" altLang="en-US" sz="4800" i="0" dirty="0">
                <a:latin typeface="Arial" panose="020B0604020202020204" pitchFamily="34" charset="0"/>
              </a:rPr>
              <a:t> CHAPTER 2</a:t>
            </a:r>
          </a:p>
          <a:p>
            <a:r>
              <a:rPr lang="en-US" altLang="en-US" sz="4800" dirty="0">
                <a:latin typeface="Arial" panose="020B0604020202020204" pitchFamily="34" charset="0"/>
              </a:rPr>
              <a:t> Number Systems</a:t>
            </a:r>
          </a:p>
          <a:p>
            <a:r>
              <a:rPr lang="en-US" altLang="en-US" sz="4800" dirty="0">
                <a:latin typeface="Arial" panose="020B0604020202020204" pitchFamily="34" charset="0"/>
              </a:rPr>
              <a:t>(Part 1)</a:t>
            </a:r>
          </a:p>
        </p:txBody>
      </p:sp>
      <p:pic>
        <p:nvPicPr>
          <p:cNvPr id="4099" name="Picture 1">
            <a:extLst>
              <a:ext uri="{FF2B5EF4-FFF2-40B4-BE49-F238E27FC236}">
                <a16:creationId xmlns:a16="http://schemas.microsoft.com/office/drawing/2014/main" id="{08A15FD8-A97D-41E2-9C3D-EDC20A8A61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2613" y="2073275"/>
            <a:ext cx="2947987"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a:extLst>
              <a:ext uri="{FF2B5EF4-FFF2-40B4-BE49-F238E27FC236}">
                <a16:creationId xmlns:a16="http://schemas.microsoft.com/office/drawing/2014/main" id="{50178313-7D06-4646-884F-7DFF84DF21D9}"/>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9979CD17-5C3C-4965-9031-445AC48ACA78}" type="slidenum">
              <a:rPr lang="en-US" altLang="en-US" i="0">
                <a:latin typeface="Arial" panose="020B0604020202020204" pitchFamily="34" charset="0"/>
              </a:rPr>
              <a:pPr/>
              <a:t>10</a:t>
            </a:fld>
            <a:endParaRPr lang="en-US" altLang="en-US" i="0">
              <a:latin typeface="Arial" panose="020B0604020202020204" pitchFamily="34" charset="0"/>
            </a:endParaRPr>
          </a:p>
        </p:txBody>
      </p:sp>
      <p:sp>
        <p:nvSpPr>
          <p:cNvPr id="22531" name="Rectangle 2">
            <a:extLst>
              <a:ext uri="{FF2B5EF4-FFF2-40B4-BE49-F238E27FC236}">
                <a16:creationId xmlns:a16="http://schemas.microsoft.com/office/drawing/2014/main" id="{E6A51CD1-ADC8-4A1B-88AA-82D61AF3429A}"/>
              </a:ext>
            </a:extLst>
          </p:cNvPr>
          <p:cNvSpPr>
            <a:spLocks noChangeArrowheads="1"/>
          </p:cNvSpPr>
          <p:nvPr/>
        </p:nvSpPr>
        <p:spPr bwMode="auto">
          <a:xfrm>
            <a:off x="76200" y="760413"/>
            <a:ext cx="8915400" cy="1816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b="0" i="0" dirty="0"/>
              <a:t>The word binary is derived from the Latin root </a:t>
            </a:r>
            <a:r>
              <a:rPr lang="en-US" altLang="en-US" sz="2800" i="0" dirty="0" err="1"/>
              <a:t>bini</a:t>
            </a:r>
            <a:r>
              <a:rPr lang="en-US" altLang="en-US" sz="2800" b="0" i="0" dirty="0"/>
              <a:t> (or two by two). In this system the </a:t>
            </a:r>
            <a:r>
              <a:rPr lang="en-US" altLang="en-US" sz="2800" i="0" dirty="0"/>
              <a:t>base b = 2</a:t>
            </a:r>
            <a:r>
              <a:rPr lang="en-US" altLang="en-US" sz="2800" b="0" i="0" dirty="0"/>
              <a:t> and we use only two symbols, S = {0, 1}. The symbols in this system are often referred to as </a:t>
            </a:r>
            <a:r>
              <a:rPr lang="en-US" altLang="en-US" sz="2800" i="0" dirty="0"/>
              <a:t>binary</a:t>
            </a:r>
            <a:r>
              <a:rPr lang="en-US" altLang="en-US" sz="2800" b="0" i="0" dirty="0"/>
              <a:t> </a:t>
            </a:r>
            <a:r>
              <a:rPr lang="en-US" altLang="en-US" sz="2800" i="0" dirty="0"/>
              <a:t>digits</a:t>
            </a:r>
            <a:r>
              <a:rPr lang="en-US" altLang="en-US" sz="2800" b="0" i="0" dirty="0"/>
              <a:t> or </a:t>
            </a:r>
            <a:r>
              <a:rPr lang="en-US" altLang="en-US" sz="2800" i="0" dirty="0"/>
              <a:t>bits</a:t>
            </a:r>
            <a:r>
              <a:rPr lang="en-US" altLang="en-US" sz="2800" b="0" i="0" dirty="0"/>
              <a:t> (binary digit). </a:t>
            </a:r>
          </a:p>
        </p:txBody>
      </p:sp>
      <p:sp>
        <p:nvSpPr>
          <p:cNvPr id="22532" name="Text Box 3">
            <a:extLst>
              <a:ext uri="{FF2B5EF4-FFF2-40B4-BE49-F238E27FC236}">
                <a16:creationId xmlns:a16="http://schemas.microsoft.com/office/drawing/2014/main" id="{0F7D8011-49F5-465D-BD2C-61C5D7B15301}"/>
              </a:ext>
            </a:extLst>
          </p:cNvPr>
          <p:cNvSpPr txBox="1">
            <a:spLocks noChangeArrowheads="1"/>
          </p:cNvSpPr>
          <p:nvPr/>
        </p:nvSpPr>
        <p:spPr bwMode="auto">
          <a:xfrm>
            <a:off x="0" y="106363"/>
            <a:ext cx="574198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200" i="0">
                <a:latin typeface="Calibri" panose="020F0502020204030204" pitchFamily="34" charset="0"/>
              </a:rPr>
              <a:t>2.2.2  The binary system (base 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a:extLst>
              <a:ext uri="{FF2B5EF4-FFF2-40B4-BE49-F238E27FC236}">
                <a16:creationId xmlns:a16="http://schemas.microsoft.com/office/drawing/2014/main" id="{38F4FF6C-961E-4FA5-AB96-9148FB3E37A2}"/>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9E3DFB90-9056-4B7B-A812-EE2983E80A18}" type="slidenum">
              <a:rPr lang="en-US" altLang="en-US" i="0">
                <a:latin typeface="Arial" panose="020B0604020202020204" pitchFamily="34" charset="0"/>
              </a:rPr>
              <a:pPr/>
              <a:t>11</a:t>
            </a:fld>
            <a:endParaRPr lang="en-US" altLang="en-US" i="0">
              <a:latin typeface="Arial" panose="020B0604020202020204" pitchFamily="34" charset="0"/>
            </a:endParaRPr>
          </a:p>
        </p:txBody>
      </p:sp>
      <p:sp>
        <p:nvSpPr>
          <p:cNvPr id="24579" name="Rectangle 2">
            <a:extLst>
              <a:ext uri="{FF2B5EF4-FFF2-40B4-BE49-F238E27FC236}">
                <a16:creationId xmlns:a16="http://schemas.microsoft.com/office/drawing/2014/main" id="{A1826B1C-66E5-467C-876D-EE29C28914E4}"/>
              </a:ext>
            </a:extLst>
          </p:cNvPr>
          <p:cNvSpPr>
            <a:spLocks noChangeArrowheads="1"/>
          </p:cNvSpPr>
          <p:nvPr/>
        </p:nvSpPr>
        <p:spPr bwMode="auto">
          <a:xfrm>
            <a:off x="76200" y="0"/>
            <a:ext cx="17526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i="0">
                <a:solidFill>
                  <a:srgbClr val="FF0000"/>
                </a:solidFill>
              </a:rPr>
              <a:t>Integers</a:t>
            </a:r>
          </a:p>
        </p:txBody>
      </p:sp>
      <p:sp>
        <p:nvSpPr>
          <p:cNvPr id="24580" name="Text Box 4">
            <a:extLst>
              <a:ext uri="{FF2B5EF4-FFF2-40B4-BE49-F238E27FC236}">
                <a16:creationId xmlns:a16="http://schemas.microsoft.com/office/drawing/2014/main" id="{6384E995-C0DD-4CCF-A027-DED348A1F2F2}"/>
              </a:ext>
            </a:extLst>
          </p:cNvPr>
          <p:cNvSpPr txBox="1">
            <a:spLocks noChangeArrowheads="1"/>
          </p:cNvSpPr>
          <p:nvPr/>
        </p:nvSpPr>
        <p:spPr bwMode="auto">
          <a:xfrm>
            <a:off x="533400" y="2362200"/>
            <a:ext cx="677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folHlink"/>
                </a:solidFill>
              </a:rPr>
              <a:t>Figure 2.2  </a:t>
            </a:r>
            <a:r>
              <a:rPr lang="en-US" altLang="en-US" sz="2000" i="0"/>
              <a:t>Place values for an integer in the binary system</a:t>
            </a:r>
          </a:p>
        </p:txBody>
      </p:sp>
      <p:pic>
        <p:nvPicPr>
          <p:cNvPr id="24581" name="Picture 6">
            <a:extLst>
              <a:ext uri="{FF2B5EF4-FFF2-40B4-BE49-F238E27FC236}">
                <a16:creationId xmlns:a16="http://schemas.microsoft.com/office/drawing/2014/main" id="{669261DB-924E-4F6E-B484-DF1A137C0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38" y="1196975"/>
            <a:ext cx="8894762"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2" name="Picture 7">
            <a:extLst>
              <a:ext uri="{FF2B5EF4-FFF2-40B4-BE49-F238E27FC236}">
                <a16:creationId xmlns:a16="http://schemas.microsoft.com/office/drawing/2014/main" id="{BEDCCBF3-2B80-4EEC-9EE5-9593B4E60D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38" y="3235325"/>
            <a:ext cx="8894762" cy="187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583" name="Straight Connector 6">
            <a:extLst>
              <a:ext uri="{FF2B5EF4-FFF2-40B4-BE49-F238E27FC236}">
                <a16:creationId xmlns:a16="http://schemas.microsoft.com/office/drawing/2014/main" id="{0C350142-D83D-463F-83D1-040BE953968E}"/>
              </a:ext>
            </a:extLst>
          </p:cNvPr>
          <p:cNvCxnSpPr>
            <a:cxnSpLocks noChangeShapeType="1"/>
          </p:cNvCxnSpPr>
          <p:nvPr/>
        </p:nvCxnSpPr>
        <p:spPr bwMode="auto">
          <a:xfrm>
            <a:off x="457200" y="28194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84" name="Straight Connector 7">
            <a:extLst>
              <a:ext uri="{FF2B5EF4-FFF2-40B4-BE49-F238E27FC236}">
                <a16:creationId xmlns:a16="http://schemas.microsoft.com/office/drawing/2014/main" id="{FA89013E-191F-41C1-B8F8-B94E2E1C3531}"/>
              </a:ext>
            </a:extLst>
          </p:cNvPr>
          <p:cNvCxnSpPr>
            <a:cxnSpLocks noChangeShapeType="1"/>
          </p:cNvCxnSpPr>
          <p:nvPr/>
        </p:nvCxnSpPr>
        <p:spPr bwMode="auto">
          <a:xfrm>
            <a:off x="457200" y="5181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85" name="Straight Connector 8">
            <a:extLst>
              <a:ext uri="{FF2B5EF4-FFF2-40B4-BE49-F238E27FC236}">
                <a16:creationId xmlns:a16="http://schemas.microsoft.com/office/drawing/2014/main" id="{33B63100-3C59-44C8-B127-30A8E7F08E62}"/>
              </a:ext>
            </a:extLst>
          </p:cNvPr>
          <p:cNvCxnSpPr>
            <a:cxnSpLocks noChangeShapeType="1"/>
          </p:cNvCxnSpPr>
          <p:nvPr/>
        </p:nvCxnSpPr>
        <p:spPr bwMode="auto">
          <a:xfrm>
            <a:off x="457200" y="2362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586" name="Rectangle 1">
            <a:extLst>
              <a:ext uri="{FF2B5EF4-FFF2-40B4-BE49-F238E27FC236}">
                <a16:creationId xmlns:a16="http://schemas.microsoft.com/office/drawing/2014/main" id="{7860AADE-EF31-436A-98C3-945A63534AB6}"/>
              </a:ext>
            </a:extLst>
          </p:cNvPr>
          <p:cNvSpPr>
            <a:spLocks noChangeArrowheads="1"/>
          </p:cNvSpPr>
          <p:nvPr/>
        </p:nvSpPr>
        <p:spPr bwMode="auto">
          <a:xfrm>
            <a:off x="76200" y="5334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800" b="0" i="0">
                <a:cs typeface="Times New Roman" panose="02020603050405020304" pitchFamily="18" charset="0"/>
              </a:rPr>
              <a:t>We can represent an integer as</a:t>
            </a:r>
            <a:r>
              <a:rPr lang="en-US" altLang="en-US" b="0" i="0">
                <a:latin typeface="BerlingLTStd-Roman"/>
              </a:rPr>
              <a:t>:</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a:extLst>
              <a:ext uri="{FF2B5EF4-FFF2-40B4-BE49-F238E27FC236}">
                <a16:creationId xmlns:a16="http://schemas.microsoft.com/office/drawing/2014/main" id="{469814B1-5F33-416E-8319-86CAEC8FC17C}"/>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0D7608AF-2D0D-47E8-A2E6-DE9B3452CBB5}" type="slidenum">
              <a:rPr lang="en-US" altLang="en-US" i="0">
                <a:latin typeface="Arial" panose="020B0604020202020204" pitchFamily="34" charset="0"/>
              </a:rPr>
              <a:pPr/>
              <a:t>12</a:t>
            </a:fld>
            <a:endParaRPr lang="en-US" altLang="en-US" i="0">
              <a:latin typeface="Arial" panose="020B0604020202020204" pitchFamily="34" charset="0"/>
            </a:endParaRPr>
          </a:p>
        </p:txBody>
      </p:sp>
      <p:sp>
        <p:nvSpPr>
          <p:cNvPr id="26627" name="Text Box 2">
            <a:extLst>
              <a:ext uri="{FF2B5EF4-FFF2-40B4-BE49-F238E27FC236}">
                <a16:creationId xmlns:a16="http://schemas.microsoft.com/office/drawing/2014/main" id="{935D0C9B-C2A0-4824-9DED-6CA288669F09}"/>
              </a:ext>
            </a:extLst>
          </p:cNvPr>
          <p:cNvSpPr txBox="1">
            <a:spLocks noChangeArrowheads="1"/>
          </p:cNvSpPr>
          <p:nvPr/>
        </p:nvSpPr>
        <p:spPr bwMode="auto">
          <a:xfrm>
            <a:off x="76200" y="152400"/>
            <a:ext cx="17922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2.4</a:t>
            </a:r>
            <a:endParaRPr lang="en-US" altLang="en-US" sz="2000">
              <a:solidFill>
                <a:schemeClr val="bg1"/>
              </a:solidFill>
            </a:endParaRPr>
          </a:p>
        </p:txBody>
      </p:sp>
      <p:sp>
        <p:nvSpPr>
          <p:cNvPr id="1081347" name="Rectangle 3">
            <a:extLst>
              <a:ext uri="{FF2B5EF4-FFF2-40B4-BE49-F238E27FC236}">
                <a16:creationId xmlns:a16="http://schemas.microsoft.com/office/drawing/2014/main" id="{B33F973B-65A4-4DCC-9EE7-971EA2C04765}"/>
              </a:ext>
            </a:extLst>
          </p:cNvPr>
          <p:cNvSpPr>
            <a:spLocks noChangeArrowheads="1"/>
          </p:cNvSpPr>
          <p:nvPr/>
        </p:nvSpPr>
        <p:spPr bwMode="auto">
          <a:xfrm>
            <a:off x="76200" y="76200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dirty="0">
                <a:effectLst>
                  <a:outerShdw blurRad="38100" dist="38100" dir="2700000" algn="tl">
                    <a:srgbClr val="C0C0C0"/>
                  </a:outerShdw>
                </a:effectLst>
              </a:rPr>
              <a:t>The following shows that the number (11001)</a:t>
            </a:r>
            <a:r>
              <a:rPr lang="en-US" altLang="en-US" sz="2400" b="0" i="0" baseline="-25000" dirty="0">
                <a:effectLst>
                  <a:outerShdw blurRad="38100" dist="38100" dir="2700000" algn="tl">
                    <a:srgbClr val="C0C0C0"/>
                  </a:outerShdw>
                </a:effectLst>
              </a:rPr>
              <a:t>2</a:t>
            </a:r>
            <a:r>
              <a:rPr lang="en-US" altLang="en-US" sz="2400" b="0" i="0" dirty="0">
                <a:effectLst>
                  <a:outerShdw blurRad="38100" dist="38100" dir="2700000" algn="tl">
                    <a:srgbClr val="C0C0C0"/>
                  </a:outerShdw>
                </a:effectLst>
              </a:rPr>
              <a:t> in binary is the same as 25 in decimal. The subscript 2 shows that the base is 2.</a:t>
            </a:r>
          </a:p>
        </p:txBody>
      </p:sp>
      <p:sp>
        <p:nvSpPr>
          <p:cNvPr id="1081348" name="Rectangle 4">
            <a:extLst>
              <a:ext uri="{FF2B5EF4-FFF2-40B4-BE49-F238E27FC236}">
                <a16:creationId xmlns:a16="http://schemas.microsoft.com/office/drawing/2014/main" id="{8037D15E-0339-4ED9-806A-37D36D26ED03}"/>
              </a:ext>
            </a:extLst>
          </p:cNvPr>
          <p:cNvSpPr>
            <a:spLocks noChangeArrowheads="1"/>
          </p:cNvSpPr>
          <p:nvPr/>
        </p:nvSpPr>
        <p:spPr bwMode="auto">
          <a:xfrm>
            <a:off x="228600" y="43434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dirty="0">
                <a:effectLst>
                  <a:outerShdw blurRad="38100" dist="38100" dir="2700000" algn="tl">
                    <a:srgbClr val="C0C0C0"/>
                  </a:outerShdw>
                </a:effectLst>
              </a:rPr>
              <a:t>The equivalent decimal number is N = 16 + 8 + 0 + 0 + 1 = 25.</a:t>
            </a:r>
          </a:p>
        </p:txBody>
      </p:sp>
      <p:pic>
        <p:nvPicPr>
          <p:cNvPr id="26630" name="Picture 6">
            <a:extLst>
              <a:ext uri="{FF2B5EF4-FFF2-40B4-BE49-F238E27FC236}">
                <a16:creationId xmlns:a16="http://schemas.microsoft.com/office/drawing/2014/main" id="{ED606F65-4FED-4C9A-A89C-3D0FDCD437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38" y="2362200"/>
            <a:ext cx="866616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8CA578C-7E37-410F-83E3-D03E3F64623F}"/>
              </a:ext>
            </a:extLst>
          </p:cNvPr>
          <p:cNvSpPr>
            <a:spLocks noChangeArrowheads="1"/>
          </p:cNvSpPr>
          <p:nvPr/>
        </p:nvSpPr>
        <p:spPr bwMode="auto">
          <a:xfrm>
            <a:off x="76200" y="0"/>
            <a:ext cx="17526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i="0">
                <a:solidFill>
                  <a:srgbClr val="FF0000"/>
                </a:solidFill>
              </a:rPr>
              <a:t>Reals</a:t>
            </a:r>
          </a:p>
        </p:txBody>
      </p:sp>
      <p:sp>
        <p:nvSpPr>
          <p:cNvPr id="28675" name="Text Box 4">
            <a:extLst>
              <a:ext uri="{FF2B5EF4-FFF2-40B4-BE49-F238E27FC236}">
                <a16:creationId xmlns:a16="http://schemas.microsoft.com/office/drawing/2014/main" id="{697EF7C7-FDB2-464D-BB42-3E196B0A23EE}"/>
              </a:ext>
            </a:extLst>
          </p:cNvPr>
          <p:cNvSpPr txBox="1">
            <a:spLocks noChangeArrowheads="1"/>
          </p:cNvSpPr>
          <p:nvPr/>
        </p:nvSpPr>
        <p:spPr bwMode="auto">
          <a:xfrm>
            <a:off x="76200" y="3124200"/>
            <a:ext cx="17922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2.5</a:t>
            </a:r>
            <a:endParaRPr lang="en-US" altLang="en-US" sz="2000">
              <a:solidFill>
                <a:schemeClr val="bg1"/>
              </a:solidFill>
            </a:endParaRPr>
          </a:p>
        </p:txBody>
      </p:sp>
      <p:sp>
        <p:nvSpPr>
          <p:cNvPr id="1083397" name="Rectangle 5">
            <a:extLst>
              <a:ext uri="{FF2B5EF4-FFF2-40B4-BE49-F238E27FC236}">
                <a16:creationId xmlns:a16="http://schemas.microsoft.com/office/drawing/2014/main" id="{2B56E7B2-7595-44FC-86EE-462D02EEE088}"/>
              </a:ext>
            </a:extLst>
          </p:cNvPr>
          <p:cNvSpPr>
            <a:spLocks noChangeArrowheads="1"/>
          </p:cNvSpPr>
          <p:nvPr/>
        </p:nvSpPr>
        <p:spPr bwMode="auto">
          <a:xfrm>
            <a:off x="76200" y="3749675"/>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dirty="0">
                <a:effectLst>
                  <a:outerShdw blurRad="38100" dist="38100" dir="2700000" algn="tl">
                    <a:srgbClr val="C0C0C0"/>
                  </a:outerShdw>
                </a:effectLst>
              </a:rPr>
              <a:t>The following shows that the number (101.11)</a:t>
            </a:r>
            <a:r>
              <a:rPr lang="en-US" altLang="en-US" sz="2400" b="0" i="0" baseline="-25000" dirty="0">
                <a:effectLst>
                  <a:outerShdw blurRad="38100" dist="38100" dir="2700000" algn="tl">
                    <a:srgbClr val="C0C0C0"/>
                  </a:outerShdw>
                </a:effectLst>
              </a:rPr>
              <a:t>2</a:t>
            </a:r>
            <a:r>
              <a:rPr lang="en-US" altLang="en-US" sz="2400" b="0" i="0" dirty="0">
                <a:effectLst>
                  <a:outerShdw blurRad="38100" dist="38100" dir="2700000" algn="tl">
                    <a:srgbClr val="C0C0C0"/>
                  </a:outerShdw>
                </a:effectLst>
              </a:rPr>
              <a:t> in binary is equal to the number 5.75 in decimal.</a:t>
            </a:r>
          </a:p>
        </p:txBody>
      </p:sp>
      <p:pic>
        <p:nvPicPr>
          <p:cNvPr id="28677" name="Picture 7">
            <a:extLst>
              <a:ext uri="{FF2B5EF4-FFF2-40B4-BE49-F238E27FC236}">
                <a16:creationId xmlns:a16="http://schemas.microsoft.com/office/drawing/2014/main" id="{22A19F65-B8A8-44B1-ACFF-7FD25E1BAF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84375"/>
            <a:ext cx="8262938"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8" name="Picture 8">
            <a:extLst>
              <a:ext uri="{FF2B5EF4-FFF2-40B4-BE49-F238E27FC236}">
                <a16:creationId xmlns:a16="http://schemas.microsoft.com/office/drawing/2014/main" id="{C70BDF04-FB7F-4A6C-AB44-DECC5B47A6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75" y="4724400"/>
            <a:ext cx="8226425" cy="145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9" name="Rectangle 1">
            <a:extLst>
              <a:ext uri="{FF2B5EF4-FFF2-40B4-BE49-F238E27FC236}">
                <a16:creationId xmlns:a16="http://schemas.microsoft.com/office/drawing/2014/main" id="{4E5EADCB-88D6-412F-B36C-8B5C502BE5B9}"/>
              </a:ext>
            </a:extLst>
          </p:cNvPr>
          <p:cNvSpPr>
            <a:spLocks noChangeArrowheads="1"/>
          </p:cNvSpPr>
          <p:nvPr/>
        </p:nvSpPr>
        <p:spPr bwMode="auto">
          <a:xfrm>
            <a:off x="76200" y="381000"/>
            <a:ext cx="8458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800" b="0" i="0">
                <a:cs typeface="Times New Roman" panose="02020603050405020304" pitchFamily="18" charset="0"/>
              </a:rPr>
              <a:t>A real—a number with an optional fractional part—in the binary system can be made of </a:t>
            </a:r>
            <a:r>
              <a:rPr lang="en-US" altLang="en-US" sz="2800" b="0">
                <a:cs typeface="Times New Roman" panose="02020603050405020304" pitchFamily="18" charset="0"/>
              </a:rPr>
              <a:t>K </a:t>
            </a:r>
            <a:r>
              <a:rPr lang="en-US" altLang="en-US" sz="2800" b="0" i="0">
                <a:cs typeface="Times New Roman" panose="02020603050405020304" pitchFamily="18" charset="0"/>
              </a:rPr>
              <a:t>bits on the left and </a:t>
            </a:r>
            <a:r>
              <a:rPr lang="en-US" altLang="en-US" sz="2800" b="0">
                <a:cs typeface="Times New Roman" panose="02020603050405020304" pitchFamily="18" charset="0"/>
              </a:rPr>
              <a:t>L </a:t>
            </a:r>
            <a:r>
              <a:rPr lang="en-US" altLang="en-US" sz="2800" b="0" i="0">
                <a:cs typeface="Times New Roman" panose="02020603050405020304" pitchFamily="18" charset="0"/>
              </a:rPr>
              <a:t>bits on the right:</a:t>
            </a:r>
            <a:endParaRPr lang="en-US" altLang="en-US" sz="2800">
              <a:cs typeface="Times New Roman" panose="02020603050405020304" pitchFamily="18" charset="0"/>
            </a:endParaRPr>
          </a:p>
        </p:txBody>
      </p:sp>
      <p:sp>
        <p:nvSpPr>
          <p:cNvPr id="9" name="Rectangle 5">
            <a:extLst>
              <a:ext uri="{FF2B5EF4-FFF2-40B4-BE49-F238E27FC236}">
                <a16:creationId xmlns:a16="http://schemas.microsoft.com/office/drawing/2014/main" id="{94747E70-FC23-4C1D-A1A4-BCA6BF1D7FE6}"/>
              </a:ext>
            </a:extLst>
          </p:cNvPr>
          <p:cNvSpPr>
            <a:spLocks noChangeArrowheads="1"/>
          </p:cNvSpPr>
          <p:nvPr/>
        </p:nvSpPr>
        <p:spPr bwMode="auto">
          <a:xfrm>
            <a:off x="228600" y="6216650"/>
            <a:ext cx="82296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dirty="0">
                <a:effectLst>
                  <a:outerShdw blurRad="38100" dist="38100" dir="2700000" algn="tl">
                    <a:srgbClr val="C0C0C0"/>
                  </a:outerShdw>
                </a:effectLst>
              </a:rPr>
              <a:t>The value in decimal system is R = 4 + 0 + 1 + 0.5 + 0.25 = 5.75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51BD1CE-0773-45BB-988B-49615AFA022E}"/>
              </a:ext>
            </a:extLst>
          </p:cNvPr>
          <p:cNvSpPr>
            <a:spLocks noChangeArrowheads="1"/>
          </p:cNvSpPr>
          <p:nvPr/>
        </p:nvSpPr>
        <p:spPr bwMode="auto">
          <a:xfrm>
            <a:off x="152400" y="760413"/>
            <a:ext cx="89154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b="0" i="0"/>
              <a:t>The word </a:t>
            </a:r>
            <a:r>
              <a:rPr lang="en-US" altLang="en-US" sz="2800" i="0">
                <a:solidFill>
                  <a:schemeClr val="folHlink"/>
                </a:solidFill>
              </a:rPr>
              <a:t>hexadecimal</a:t>
            </a:r>
            <a:r>
              <a:rPr lang="en-US" altLang="en-US" sz="2800" b="0" i="0"/>
              <a:t> is derived from the Greek root </a:t>
            </a:r>
            <a:r>
              <a:rPr lang="en-US" altLang="en-US" sz="2800" i="0">
                <a:solidFill>
                  <a:schemeClr val="folHlink"/>
                </a:solidFill>
              </a:rPr>
              <a:t>hex</a:t>
            </a:r>
            <a:r>
              <a:rPr lang="en-US" altLang="en-US" sz="2800" b="0" i="0"/>
              <a:t> (six) and the Latin root </a:t>
            </a:r>
            <a:r>
              <a:rPr lang="en-US" altLang="en-US" sz="2800" i="0">
                <a:solidFill>
                  <a:schemeClr val="folHlink"/>
                </a:solidFill>
              </a:rPr>
              <a:t>decem</a:t>
            </a:r>
            <a:r>
              <a:rPr lang="en-US" altLang="en-US" sz="2800" b="0" i="0"/>
              <a:t> (ten). In this system the </a:t>
            </a:r>
            <a:r>
              <a:rPr lang="en-US" altLang="en-US" sz="2800" i="0">
                <a:solidFill>
                  <a:schemeClr val="folHlink"/>
                </a:solidFill>
              </a:rPr>
              <a:t>base </a:t>
            </a:r>
            <a:br>
              <a:rPr lang="en-US" altLang="en-US" sz="2800" i="0">
                <a:solidFill>
                  <a:schemeClr val="folHlink"/>
                </a:solidFill>
              </a:rPr>
            </a:br>
            <a:r>
              <a:rPr lang="en-US" altLang="en-US" sz="2800" i="0">
                <a:solidFill>
                  <a:schemeClr val="folHlink"/>
                </a:solidFill>
              </a:rPr>
              <a:t>b = 16</a:t>
            </a:r>
            <a:r>
              <a:rPr lang="en-US" altLang="en-US" sz="2800" b="0" i="0"/>
              <a:t> and we use sixteen symbols to represent a number. The set of symbols is</a:t>
            </a:r>
          </a:p>
        </p:txBody>
      </p:sp>
      <p:sp>
        <p:nvSpPr>
          <p:cNvPr id="30723" name="Text Box 3">
            <a:extLst>
              <a:ext uri="{FF2B5EF4-FFF2-40B4-BE49-F238E27FC236}">
                <a16:creationId xmlns:a16="http://schemas.microsoft.com/office/drawing/2014/main" id="{624F6EB5-CB67-4BB0-98E9-B7B5079C57B6}"/>
              </a:ext>
            </a:extLst>
          </p:cNvPr>
          <p:cNvSpPr txBox="1">
            <a:spLocks noChangeArrowheads="1"/>
          </p:cNvSpPr>
          <p:nvPr/>
        </p:nvSpPr>
        <p:spPr bwMode="auto">
          <a:xfrm>
            <a:off x="0" y="106363"/>
            <a:ext cx="60547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200" i="0">
                <a:latin typeface="Calibri" panose="020F0502020204030204" pitchFamily="34" charset="0"/>
              </a:rPr>
              <a:t>The hexadecimal system (base 16)</a:t>
            </a:r>
          </a:p>
        </p:txBody>
      </p:sp>
      <p:sp>
        <p:nvSpPr>
          <p:cNvPr id="30724" name="Rectangle 4">
            <a:extLst>
              <a:ext uri="{FF2B5EF4-FFF2-40B4-BE49-F238E27FC236}">
                <a16:creationId xmlns:a16="http://schemas.microsoft.com/office/drawing/2014/main" id="{08851007-74AE-4B5C-A7B1-2541102B0AC7}"/>
              </a:ext>
            </a:extLst>
          </p:cNvPr>
          <p:cNvSpPr>
            <a:spLocks noChangeArrowheads="1"/>
          </p:cNvSpPr>
          <p:nvPr/>
        </p:nvSpPr>
        <p:spPr bwMode="auto">
          <a:xfrm>
            <a:off x="1143000" y="3290888"/>
            <a:ext cx="7086600" cy="547687"/>
          </a:xfrm>
          <a:prstGeom prst="rect">
            <a:avLst/>
          </a:prstGeom>
          <a:solidFill>
            <a:schemeClr val="bg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i="0"/>
              <a:t>S = {0, 1, 2, 3, 4, 5, 6, 7, 8, 9, A, B, C, D, E, F}</a:t>
            </a:r>
            <a:r>
              <a:rPr lang="en-US" altLang="en-US" sz="2800" b="0" i="0"/>
              <a:t> </a:t>
            </a:r>
          </a:p>
        </p:txBody>
      </p:sp>
      <p:sp>
        <p:nvSpPr>
          <p:cNvPr id="30725" name="Rectangle 6">
            <a:extLst>
              <a:ext uri="{FF2B5EF4-FFF2-40B4-BE49-F238E27FC236}">
                <a16:creationId xmlns:a16="http://schemas.microsoft.com/office/drawing/2014/main" id="{470D170E-5FB5-46D3-A1A7-E2577F9ACD09}"/>
              </a:ext>
            </a:extLst>
          </p:cNvPr>
          <p:cNvSpPr>
            <a:spLocks noChangeArrowheads="1"/>
          </p:cNvSpPr>
          <p:nvPr/>
        </p:nvSpPr>
        <p:spPr bwMode="auto">
          <a:xfrm>
            <a:off x="0" y="45720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b="0" i="0"/>
              <a:t>Note that the symbols A, B, C, D, E, F are equivalent to 10, 11, 12, 13, 14, and 15 respectively. The symbols in this system are often referred to as </a:t>
            </a:r>
            <a:r>
              <a:rPr lang="en-US" altLang="en-US" sz="2800" i="0">
                <a:solidFill>
                  <a:schemeClr val="folHlink"/>
                </a:solidFill>
              </a:rPr>
              <a:t>hexadecimal digits</a:t>
            </a:r>
            <a:r>
              <a:rPr lang="en-US" altLang="en-US" sz="2800" b="0" i="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a:extLst>
              <a:ext uri="{FF2B5EF4-FFF2-40B4-BE49-F238E27FC236}">
                <a16:creationId xmlns:a16="http://schemas.microsoft.com/office/drawing/2014/main" id="{A6AB88C6-8F94-4DF7-BE83-983F2CD37BD6}"/>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CA51F300-F913-48F4-AAD1-F61838F453D4}" type="slidenum">
              <a:rPr lang="en-US" altLang="en-US" i="0">
                <a:latin typeface="Arial" panose="020B0604020202020204" pitchFamily="34" charset="0"/>
              </a:rPr>
              <a:pPr/>
              <a:t>15</a:t>
            </a:fld>
            <a:endParaRPr lang="en-US" altLang="en-US" i="0">
              <a:latin typeface="Arial" panose="020B0604020202020204" pitchFamily="34" charset="0"/>
            </a:endParaRPr>
          </a:p>
        </p:txBody>
      </p:sp>
      <p:sp>
        <p:nvSpPr>
          <p:cNvPr id="32771" name="Rectangle 2">
            <a:extLst>
              <a:ext uri="{FF2B5EF4-FFF2-40B4-BE49-F238E27FC236}">
                <a16:creationId xmlns:a16="http://schemas.microsoft.com/office/drawing/2014/main" id="{800F4EFC-5B6F-40A6-9BE2-326AFB7C38B4}"/>
              </a:ext>
            </a:extLst>
          </p:cNvPr>
          <p:cNvSpPr>
            <a:spLocks noChangeArrowheads="1"/>
          </p:cNvSpPr>
          <p:nvPr/>
        </p:nvSpPr>
        <p:spPr bwMode="auto">
          <a:xfrm>
            <a:off x="76200" y="0"/>
            <a:ext cx="17526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i="0">
                <a:solidFill>
                  <a:srgbClr val="FF0000"/>
                </a:solidFill>
              </a:rPr>
              <a:t>Integers</a:t>
            </a:r>
          </a:p>
        </p:txBody>
      </p:sp>
      <p:sp>
        <p:nvSpPr>
          <p:cNvPr id="32772" name="Text Box 4">
            <a:extLst>
              <a:ext uri="{FF2B5EF4-FFF2-40B4-BE49-F238E27FC236}">
                <a16:creationId xmlns:a16="http://schemas.microsoft.com/office/drawing/2014/main" id="{FBAA44BB-C418-4D63-B984-627C6664A228}"/>
              </a:ext>
            </a:extLst>
          </p:cNvPr>
          <p:cNvSpPr txBox="1">
            <a:spLocks noChangeArrowheads="1"/>
          </p:cNvSpPr>
          <p:nvPr/>
        </p:nvSpPr>
        <p:spPr bwMode="auto">
          <a:xfrm>
            <a:off x="381000" y="1981200"/>
            <a:ext cx="7404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folHlink"/>
                </a:solidFill>
              </a:rPr>
              <a:t>Figure 2.3  </a:t>
            </a:r>
            <a:r>
              <a:rPr lang="en-US" altLang="en-US" sz="2000" i="0"/>
              <a:t>Place values for an integer in the hexadecimal system</a:t>
            </a:r>
          </a:p>
        </p:txBody>
      </p:sp>
      <p:pic>
        <p:nvPicPr>
          <p:cNvPr id="32773" name="Picture 6">
            <a:extLst>
              <a:ext uri="{FF2B5EF4-FFF2-40B4-BE49-F238E27FC236}">
                <a16:creationId xmlns:a16="http://schemas.microsoft.com/office/drawing/2014/main" id="{DFA4469B-933C-4D07-9FBC-50AE498B40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1219200"/>
            <a:ext cx="8455025"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4" name="Picture 7">
            <a:extLst>
              <a:ext uri="{FF2B5EF4-FFF2-40B4-BE49-F238E27FC236}">
                <a16:creationId xmlns:a16="http://schemas.microsoft.com/office/drawing/2014/main" id="{6F2AA42F-61AE-4292-B6E9-70D27090CF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50" y="2790825"/>
            <a:ext cx="885825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2775" name="Straight Connector 6">
            <a:extLst>
              <a:ext uri="{FF2B5EF4-FFF2-40B4-BE49-F238E27FC236}">
                <a16:creationId xmlns:a16="http://schemas.microsoft.com/office/drawing/2014/main" id="{817D8AB8-8597-498F-9DB3-73AF1D98F145}"/>
              </a:ext>
            </a:extLst>
          </p:cNvPr>
          <p:cNvCxnSpPr>
            <a:cxnSpLocks noChangeShapeType="1"/>
          </p:cNvCxnSpPr>
          <p:nvPr/>
        </p:nvCxnSpPr>
        <p:spPr bwMode="auto">
          <a:xfrm>
            <a:off x="457200" y="24384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76" name="Straight Connector 7">
            <a:extLst>
              <a:ext uri="{FF2B5EF4-FFF2-40B4-BE49-F238E27FC236}">
                <a16:creationId xmlns:a16="http://schemas.microsoft.com/office/drawing/2014/main" id="{C23CFF32-5A94-4E3A-8E38-9F9FE5DCF873}"/>
              </a:ext>
            </a:extLst>
          </p:cNvPr>
          <p:cNvCxnSpPr>
            <a:cxnSpLocks noChangeShapeType="1"/>
          </p:cNvCxnSpPr>
          <p:nvPr/>
        </p:nvCxnSpPr>
        <p:spPr bwMode="auto">
          <a:xfrm>
            <a:off x="457200" y="4800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77" name="Straight Connector 8">
            <a:extLst>
              <a:ext uri="{FF2B5EF4-FFF2-40B4-BE49-F238E27FC236}">
                <a16:creationId xmlns:a16="http://schemas.microsoft.com/office/drawing/2014/main" id="{7C8C7C47-3BA7-4DBE-A0CD-A9ADA277DE3E}"/>
              </a:ext>
            </a:extLst>
          </p:cNvPr>
          <p:cNvCxnSpPr>
            <a:cxnSpLocks noChangeShapeType="1"/>
          </p:cNvCxnSpPr>
          <p:nvPr/>
        </p:nvCxnSpPr>
        <p:spPr bwMode="auto">
          <a:xfrm>
            <a:off x="457200" y="1981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Rectangle 5">
            <a:extLst>
              <a:ext uri="{FF2B5EF4-FFF2-40B4-BE49-F238E27FC236}">
                <a16:creationId xmlns:a16="http://schemas.microsoft.com/office/drawing/2014/main" id="{936DF15B-F84D-47FD-BA68-F802E4ADF13B}"/>
              </a:ext>
            </a:extLst>
          </p:cNvPr>
          <p:cNvSpPr>
            <a:spLocks noChangeArrowheads="1"/>
          </p:cNvSpPr>
          <p:nvPr/>
        </p:nvSpPr>
        <p:spPr bwMode="auto">
          <a:xfrm>
            <a:off x="76200" y="409575"/>
            <a:ext cx="82296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dirty="0">
                <a:effectLst>
                  <a:outerShdw blurRad="38100" dist="38100" dir="2700000" algn="tl">
                    <a:srgbClr val="C0C0C0"/>
                  </a:outerShdw>
                </a:effectLst>
              </a:rPr>
              <a:t>We can represent an integer as: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a:extLst>
              <a:ext uri="{FF2B5EF4-FFF2-40B4-BE49-F238E27FC236}">
                <a16:creationId xmlns:a16="http://schemas.microsoft.com/office/drawing/2014/main" id="{7008E675-423C-486C-83D7-3E30C0F0AAEC}"/>
              </a:ext>
            </a:extLst>
          </p:cNvPr>
          <p:cNvSpPr txBox="1">
            <a:spLocks noChangeArrowheads="1"/>
          </p:cNvSpPr>
          <p:nvPr/>
        </p:nvSpPr>
        <p:spPr bwMode="auto">
          <a:xfrm>
            <a:off x="76200" y="152400"/>
            <a:ext cx="17922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2.6</a:t>
            </a:r>
            <a:endParaRPr lang="en-US" altLang="en-US" sz="2000">
              <a:solidFill>
                <a:schemeClr val="bg1"/>
              </a:solidFill>
            </a:endParaRPr>
          </a:p>
        </p:txBody>
      </p:sp>
      <p:sp>
        <p:nvSpPr>
          <p:cNvPr id="1087491" name="Rectangle 3">
            <a:extLst>
              <a:ext uri="{FF2B5EF4-FFF2-40B4-BE49-F238E27FC236}">
                <a16:creationId xmlns:a16="http://schemas.microsoft.com/office/drawing/2014/main" id="{B8BB8B84-31F2-437A-B0B2-570151E2FA9A}"/>
              </a:ext>
            </a:extLst>
          </p:cNvPr>
          <p:cNvSpPr>
            <a:spLocks noChangeArrowheads="1"/>
          </p:cNvSpPr>
          <p:nvPr/>
        </p:nvSpPr>
        <p:spPr bwMode="auto">
          <a:xfrm>
            <a:off x="76200" y="971977"/>
            <a:ext cx="8229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dirty="0">
                <a:effectLst>
                  <a:outerShdw blurRad="38100" dist="38100" dir="2700000" algn="tl">
                    <a:srgbClr val="C0C0C0"/>
                  </a:outerShdw>
                </a:effectLst>
              </a:rPr>
              <a:t>The following shows that the number (2AE)</a:t>
            </a:r>
            <a:r>
              <a:rPr lang="en-US" altLang="en-US" sz="2400" b="0" i="0" baseline="-25000" dirty="0">
                <a:effectLst>
                  <a:outerShdw blurRad="38100" dist="38100" dir="2700000" algn="tl">
                    <a:srgbClr val="C0C0C0"/>
                  </a:outerShdw>
                </a:effectLst>
              </a:rPr>
              <a:t>16</a:t>
            </a:r>
            <a:r>
              <a:rPr lang="en-US" altLang="en-US" sz="2400" b="0" i="0" dirty="0">
                <a:effectLst>
                  <a:outerShdw blurRad="38100" dist="38100" dir="2700000" algn="tl">
                    <a:srgbClr val="C0C0C0"/>
                  </a:outerShdw>
                </a:effectLst>
              </a:rPr>
              <a:t> in hexadecimal is equivalent to 686 in decimal.</a:t>
            </a:r>
          </a:p>
        </p:txBody>
      </p:sp>
      <p:sp>
        <p:nvSpPr>
          <p:cNvPr id="1087492" name="Rectangle 4">
            <a:extLst>
              <a:ext uri="{FF2B5EF4-FFF2-40B4-BE49-F238E27FC236}">
                <a16:creationId xmlns:a16="http://schemas.microsoft.com/office/drawing/2014/main" id="{88D5F7BE-FD2B-4711-B15F-F01BDE364AF6}"/>
              </a:ext>
            </a:extLst>
          </p:cNvPr>
          <p:cNvSpPr>
            <a:spLocks noChangeArrowheads="1"/>
          </p:cNvSpPr>
          <p:nvPr/>
        </p:nvSpPr>
        <p:spPr bwMode="auto">
          <a:xfrm>
            <a:off x="228600" y="5089525"/>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a:effectLst>
                  <a:outerShdw blurRad="38100" dist="38100" dir="2700000" algn="tl">
                    <a:srgbClr val="C0C0C0"/>
                  </a:outerShdw>
                </a:effectLst>
              </a:rPr>
              <a:t>The equivalent decimal number is N = 512 + 160 + 14 = 686.</a:t>
            </a:r>
          </a:p>
        </p:txBody>
      </p:sp>
      <p:pic>
        <p:nvPicPr>
          <p:cNvPr id="34821" name="Picture 6">
            <a:extLst>
              <a:ext uri="{FF2B5EF4-FFF2-40B4-BE49-F238E27FC236}">
                <a16:creationId xmlns:a16="http://schemas.microsoft.com/office/drawing/2014/main" id="{A0C55BCF-9D59-4F38-B058-BCC914C88A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2546350"/>
            <a:ext cx="7694613" cy="176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a:extLst>
              <a:ext uri="{FF2B5EF4-FFF2-40B4-BE49-F238E27FC236}">
                <a16:creationId xmlns:a16="http://schemas.microsoft.com/office/drawing/2014/main" id="{F4434514-4585-4480-A57F-83BEA5A56CD3}"/>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342FDE17-2B55-4321-BE51-15D8FE41517F}" type="slidenum">
              <a:rPr lang="en-US" altLang="en-US" i="0">
                <a:latin typeface="Arial" panose="020B0604020202020204" pitchFamily="34" charset="0"/>
              </a:rPr>
              <a:pPr/>
              <a:t>17</a:t>
            </a:fld>
            <a:endParaRPr lang="en-US" altLang="en-US" i="0">
              <a:latin typeface="Arial" panose="020B0604020202020204" pitchFamily="34" charset="0"/>
            </a:endParaRPr>
          </a:p>
        </p:txBody>
      </p:sp>
      <p:sp>
        <p:nvSpPr>
          <p:cNvPr id="36867" name="Rectangle 2">
            <a:extLst>
              <a:ext uri="{FF2B5EF4-FFF2-40B4-BE49-F238E27FC236}">
                <a16:creationId xmlns:a16="http://schemas.microsoft.com/office/drawing/2014/main" id="{30D594DE-1488-417E-B807-57F7CB314A14}"/>
              </a:ext>
            </a:extLst>
          </p:cNvPr>
          <p:cNvSpPr>
            <a:spLocks noChangeArrowheads="1"/>
          </p:cNvSpPr>
          <p:nvPr/>
        </p:nvSpPr>
        <p:spPr bwMode="auto">
          <a:xfrm>
            <a:off x="152400" y="760413"/>
            <a:ext cx="8915400" cy="13731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b="0" i="0"/>
              <a:t>The word octal is derived from the Latin root </a:t>
            </a:r>
            <a:r>
              <a:rPr lang="en-US" altLang="en-US" sz="2800" i="0">
                <a:solidFill>
                  <a:schemeClr val="folHlink"/>
                </a:solidFill>
              </a:rPr>
              <a:t>octo</a:t>
            </a:r>
            <a:r>
              <a:rPr lang="en-US" altLang="en-US" sz="2800" b="0" i="0"/>
              <a:t> (eight). In this system the </a:t>
            </a:r>
            <a:r>
              <a:rPr lang="en-US" altLang="en-US" sz="2800" i="0"/>
              <a:t>base b = 8</a:t>
            </a:r>
            <a:r>
              <a:rPr lang="en-US" altLang="en-US" sz="2800" b="0" i="0"/>
              <a:t> and we use eight symbols to represent a number. The set of symbols is</a:t>
            </a:r>
          </a:p>
        </p:txBody>
      </p:sp>
      <p:sp>
        <p:nvSpPr>
          <p:cNvPr id="36868" name="Text Box 3">
            <a:extLst>
              <a:ext uri="{FF2B5EF4-FFF2-40B4-BE49-F238E27FC236}">
                <a16:creationId xmlns:a16="http://schemas.microsoft.com/office/drawing/2014/main" id="{C9C9D9AE-22BC-4C8F-AFB6-49AD74431A56}"/>
              </a:ext>
            </a:extLst>
          </p:cNvPr>
          <p:cNvSpPr txBox="1">
            <a:spLocks noChangeArrowheads="1"/>
          </p:cNvSpPr>
          <p:nvPr/>
        </p:nvSpPr>
        <p:spPr bwMode="auto">
          <a:xfrm>
            <a:off x="0" y="106363"/>
            <a:ext cx="54927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200" i="0">
                <a:latin typeface="Calibri" panose="020F0502020204030204" pitchFamily="34" charset="0"/>
              </a:rPr>
              <a:t>2.2.4  The octal system (base 8)</a:t>
            </a:r>
          </a:p>
        </p:txBody>
      </p:sp>
      <p:sp>
        <p:nvSpPr>
          <p:cNvPr id="5" name="Rectangle 4">
            <a:extLst>
              <a:ext uri="{FF2B5EF4-FFF2-40B4-BE49-F238E27FC236}">
                <a16:creationId xmlns:a16="http://schemas.microsoft.com/office/drawing/2014/main" id="{D72C801D-3AA8-4FF0-98D3-3F7ADBDA21C7}"/>
              </a:ext>
            </a:extLst>
          </p:cNvPr>
          <p:cNvSpPr>
            <a:spLocks noChangeArrowheads="1"/>
          </p:cNvSpPr>
          <p:nvPr/>
        </p:nvSpPr>
        <p:spPr bwMode="auto">
          <a:xfrm>
            <a:off x="2590800" y="2760851"/>
            <a:ext cx="4038600" cy="523220"/>
          </a:xfrm>
          <a:prstGeom prst="rect">
            <a:avLst/>
          </a:prstGeom>
          <a:solidFill>
            <a:schemeClr val="bg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i="0" dirty="0"/>
              <a:t>S = {0, 1, 2, 3, 4, 5, 6, 7}</a:t>
            </a:r>
            <a:r>
              <a:rPr lang="en-US" altLang="en-US" sz="2800" b="0" i="0"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ABC41A5-0AF5-415F-A759-46CDB8EF8000}"/>
              </a:ext>
            </a:extLst>
          </p:cNvPr>
          <p:cNvSpPr>
            <a:spLocks noChangeArrowheads="1"/>
          </p:cNvSpPr>
          <p:nvPr/>
        </p:nvSpPr>
        <p:spPr bwMode="auto">
          <a:xfrm>
            <a:off x="76200" y="0"/>
            <a:ext cx="1752600" cy="523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i="0">
                <a:solidFill>
                  <a:srgbClr val="FF0000"/>
                </a:solidFill>
              </a:rPr>
              <a:t>Integers</a:t>
            </a:r>
          </a:p>
        </p:txBody>
      </p:sp>
      <p:sp>
        <p:nvSpPr>
          <p:cNvPr id="38915" name="Text Box 3">
            <a:extLst>
              <a:ext uri="{FF2B5EF4-FFF2-40B4-BE49-F238E27FC236}">
                <a16:creationId xmlns:a16="http://schemas.microsoft.com/office/drawing/2014/main" id="{9014C1D2-6323-47EE-8FE7-477272796B11}"/>
              </a:ext>
            </a:extLst>
          </p:cNvPr>
          <p:cNvSpPr txBox="1">
            <a:spLocks noChangeArrowheads="1"/>
          </p:cNvSpPr>
          <p:nvPr/>
        </p:nvSpPr>
        <p:spPr bwMode="auto">
          <a:xfrm>
            <a:off x="457200" y="2362200"/>
            <a:ext cx="6572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folHlink"/>
                </a:solidFill>
              </a:rPr>
              <a:t>Figure 2.3  </a:t>
            </a:r>
            <a:r>
              <a:rPr lang="en-US" altLang="en-US" sz="2000" i="0"/>
              <a:t>Place values for an integer in the octal system</a:t>
            </a:r>
          </a:p>
        </p:txBody>
      </p:sp>
      <p:pic>
        <p:nvPicPr>
          <p:cNvPr id="38916" name="Picture 6">
            <a:extLst>
              <a:ext uri="{FF2B5EF4-FFF2-40B4-BE49-F238E27FC236}">
                <a16:creationId xmlns:a16="http://schemas.microsoft.com/office/drawing/2014/main" id="{3844D3EA-B06F-41C7-B8A4-2F2B1A592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447800"/>
            <a:ext cx="842803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7" name="Picture 7">
            <a:extLst>
              <a:ext uri="{FF2B5EF4-FFF2-40B4-BE49-F238E27FC236}">
                <a16:creationId xmlns:a16="http://schemas.microsoft.com/office/drawing/2014/main" id="{5A0EA327-25B4-4409-8F9D-8CFF8D1AC9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2943225"/>
            <a:ext cx="8875713"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8918" name="Straight Connector 6">
            <a:extLst>
              <a:ext uri="{FF2B5EF4-FFF2-40B4-BE49-F238E27FC236}">
                <a16:creationId xmlns:a16="http://schemas.microsoft.com/office/drawing/2014/main" id="{358F4396-6CC1-435D-94B3-11FFA2A25E82}"/>
              </a:ext>
            </a:extLst>
          </p:cNvPr>
          <p:cNvCxnSpPr>
            <a:cxnSpLocks noChangeShapeType="1"/>
          </p:cNvCxnSpPr>
          <p:nvPr/>
        </p:nvCxnSpPr>
        <p:spPr bwMode="auto">
          <a:xfrm>
            <a:off x="457200" y="28194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19" name="Straight Connector 7">
            <a:extLst>
              <a:ext uri="{FF2B5EF4-FFF2-40B4-BE49-F238E27FC236}">
                <a16:creationId xmlns:a16="http://schemas.microsoft.com/office/drawing/2014/main" id="{90F3AB4F-3DC6-49AE-B4B5-728A5C7A82CF}"/>
              </a:ext>
            </a:extLst>
          </p:cNvPr>
          <p:cNvCxnSpPr>
            <a:cxnSpLocks noChangeShapeType="1"/>
          </p:cNvCxnSpPr>
          <p:nvPr/>
        </p:nvCxnSpPr>
        <p:spPr bwMode="auto">
          <a:xfrm>
            <a:off x="457200" y="5181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20" name="Straight Connector 8">
            <a:extLst>
              <a:ext uri="{FF2B5EF4-FFF2-40B4-BE49-F238E27FC236}">
                <a16:creationId xmlns:a16="http://schemas.microsoft.com/office/drawing/2014/main" id="{E3CF421A-8F2E-4E48-8E41-89BFDDB2F6A4}"/>
              </a:ext>
            </a:extLst>
          </p:cNvPr>
          <p:cNvCxnSpPr>
            <a:cxnSpLocks noChangeShapeType="1"/>
          </p:cNvCxnSpPr>
          <p:nvPr/>
        </p:nvCxnSpPr>
        <p:spPr bwMode="auto">
          <a:xfrm>
            <a:off x="457200" y="2362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5">
            <a:extLst>
              <a:ext uri="{FF2B5EF4-FFF2-40B4-BE49-F238E27FC236}">
                <a16:creationId xmlns:a16="http://schemas.microsoft.com/office/drawing/2014/main" id="{7A52921F-2B3E-4036-8969-FD487F9AEF00}"/>
              </a:ext>
            </a:extLst>
          </p:cNvPr>
          <p:cNvSpPr>
            <a:spLocks noChangeArrowheads="1"/>
          </p:cNvSpPr>
          <p:nvPr/>
        </p:nvSpPr>
        <p:spPr bwMode="auto">
          <a:xfrm>
            <a:off x="228600" y="609600"/>
            <a:ext cx="82296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dirty="0">
                <a:effectLst>
                  <a:outerShdw blurRad="38100" dist="38100" dir="2700000" algn="tl">
                    <a:srgbClr val="C0C0C0"/>
                  </a:outerShdw>
                </a:effectLst>
              </a:rPr>
              <a:t>We can represent an integer as: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a:extLst>
              <a:ext uri="{FF2B5EF4-FFF2-40B4-BE49-F238E27FC236}">
                <a16:creationId xmlns:a16="http://schemas.microsoft.com/office/drawing/2014/main" id="{14078E1E-286C-4719-83A2-DDE2B2455EE3}"/>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0FCF1A2E-37F3-4869-B21A-0A580080DFC2}" type="slidenum">
              <a:rPr lang="en-US" altLang="en-US" i="0">
                <a:latin typeface="Arial" panose="020B0604020202020204" pitchFamily="34" charset="0"/>
              </a:rPr>
              <a:pPr/>
              <a:t>19</a:t>
            </a:fld>
            <a:endParaRPr lang="en-US" altLang="en-US" i="0">
              <a:latin typeface="Arial" panose="020B0604020202020204" pitchFamily="34" charset="0"/>
            </a:endParaRPr>
          </a:p>
        </p:txBody>
      </p:sp>
      <p:sp>
        <p:nvSpPr>
          <p:cNvPr id="40963" name="Text Box 2">
            <a:extLst>
              <a:ext uri="{FF2B5EF4-FFF2-40B4-BE49-F238E27FC236}">
                <a16:creationId xmlns:a16="http://schemas.microsoft.com/office/drawing/2014/main" id="{6A3DBED4-4F97-4B96-88F0-BAC8F85410EB}"/>
              </a:ext>
            </a:extLst>
          </p:cNvPr>
          <p:cNvSpPr txBox="1">
            <a:spLocks noChangeArrowheads="1"/>
          </p:cNvSpPr>
          <p:nvPr/>
        </p:nvSpPr>
        <p:spPr bwMode="auto">
          <a:xfrm>
            <a:off x="76200" y="152400"/>
            <a:ext cx="17922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2.7</a:t>
            </a:r>
            <a:endParaRPr lang="en-US" altLang="en-US" sz="2000">
              <a:solidFill>
                <a:schemeClr val="bg1"/>
              </a:solidFill>
            </a:endParaRPr>
          </a:p>
        </p:txBody>
      </p:sp>
      <p:sp>
        <p:nvSpPr>
          <p:cNvPr id="1093635" name="Rectangle 3">
            <a:extLst>
              <a:ext uri="{FF2B5EF4-FFF2-40B4-BE49-F238E27FC236}">
                <a16:creationId xmlns:a16="http://schemas.microsoft.com/office/drawing/2014/main" id="{48EB730E-F279-4036-A9F2-834F746AF633}"/>
              </a:ext>
            </a:extLst>
          </p:cNvPr>
          <p:cNvSpPr>
            <a:spLocks noChangeArrowheads="1"/>
          </p:cNvSpPr>
          <p:nvPr/>
        </p:nvSpPr>
        <p:spPr bwMode="auto">
          <a:xfrm>
            <a:off x="76200" y="68580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a:effectLst>
                  <a:outerShdw blurRad="38100" dist="38100" dir="2700000" algn="tl">
                    <a:srgbClr val="C0C0C0"/>
                  </a:outerShdw>
                </a:effectLst>
              </a:rPr>
              <a:t>The following shows that the number (1256)</a:t>
            </a:r>
            <a:r>
              <a:rPr lang="en-US" altLang="en-US" sz="2400" b="0" i="0" baseline="-25000">
                <a:effectLst>
                  <a:outerShdw blurRad="38100" dist="38100" dir="2700000" algn="tl">
                    <a:srgbClr val="C0C0C0"/>
                  </a:outerShdw>
                </a:effectLst>
              </a:rPr>
              <a:t>8</a:t>
            </a:r>
            <a:r>
              <a:rPr lang="en-US" altLang="en-US" sz="2400" b="0" i="0">
                <a:effectLst>
                  <a:outerShdw blurRad="38100" dist="38100" dir="2700000" algn="tl">
                    <a:srgbClr val="C0C0C0"/>
                  </a:outerShdw>
                </a:effectLst>
              </a:rPr>
              <a:t> in octal is the same as 686 in decimal.</a:t>
            </a:r>
          </a:p>
        </p:txBody>
      </p:sp>
      <p:sp>
        <p:nvSpPr>
          <p:cNvPr id="1093636" name="Rectangle 4">
            <a:extLst>
              <a:ext uri="{FF2B5EF4-FFF2-40B4-BE49-F238E27FC236}">
                <a16:creationId xmlns:a16="http://schemas.microsoft.com/office/drawing/2014/main" id="{25B3F462-B3C1-4586-9D6F-7C77E0642896}"/>
              </a:ext>
            </a:extLst>
          </p:cNvPr>
          <p:cNvSpPr>
            <a:spLocks noChangeArrowheads="1"/>
          </p:cNvSpPr>
          <p:nvPr/>
        </p:nvSpPr>
        <p:spPr bwMode="auto">
          <a:xfrm>
            <a:off x="228600" y="5089525"/>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a:effectLst>
                  <a:outerShdw blurRad="38100" dist="38100" dir="2700000" algn="tl">
                    <a:srgbClr val="C0C0C0"/>
                  </a:outerShdw>
                </a:effectLst>
              </a:rPr>
              <a:t>Note that the decimal number is N = 512 + 128 + 40 + 6 = 686.</a:t>
            </a:r>
          </a:p>
        </p:txBody>
      </p:sp>
      <p:pic>
        <p:nvPicPr>
          <p:cNvPr id="40966" name="Picture 6">
            <a:extLst>
              <a:ext uri="{FF2B5EF4-FFF2-40B4-BE49-F238E27FC236}">
                <a16:creationId xmlns:a16="http://schemas.microsoft.com/office/drawing/2014/main" id="{4180705F-02BE-484E-B4CE-8DBB1503F2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8" y="2546350"/>
            <a:ext cx="9026525" cy="176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0CF6C36-EF9F-401F-8F98-527C4363F82B}"/>
              </a:ext>
            </a:extLst>
          </p:cNvPr>
          <p:cNvSpPr>
            <a:spLocks noChangeArrowheads="1"/>
          </p:cNvSpPr>
          <p:nvPr/>
        </p:nvSpPr>
        <p:spPr bwMode="auto">
          <a:xfrm>
            <a:off x="152400" y="1524000"/>
            <a:ext cx="8991600" cy="51704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spcAft>
                <a:spcPct val="25000"/>
              </a:spcAft>
              <a:buFont typeface="Wingdings" panose="05000000000000000000" pitchFamily="2" charset="2"/>
              <a:buChar char="q"/>
            </a:pPr>
            <a:r>
              <a:rPr lang="en-US" altLang="en-US" sz="2400" i="0" dirty="0"/>
              <a:t> Understand the concept of number systems.</a:t>
            </a:r>
          </a:p>
          <a:p>
            <a:pPr>
              <a:spcAft>
                <a:spcPct val="25000"/>
              </a:spcAft>
              <a:buFont typeface="Wingdings" panose="05000000000000000000" pitchFamily="2" charset="2"/>
              <a:buChar char="q"/>
            </a:pPr>
            <a:r>
              <a:rPr lang="en-US" altLang="en-US" sz="2400" i="0" dirty="0"/>
              <a:t> Distinguish between non-positional and positional number</a:t>
            </a:r>
            <a:br>
              <a:rPr lang="en-US" altLang="en-US" sz="2400" i="0" dirty="0"/>
            </a:br>
            <a:r>
              <a:rPr lang="en-US" altLang="en-US" sz="2400" i="0" dirty="0"/>
              <a:t>     systems.</a:t>
            </a:r>
          </a:p>
          <a:p>
            <a:pPr>
              <a:spcAft>
                <a:spcPct val="25000"/>
              </a:spcAft>
              <a:buFont typeface="Wingdings" panose="05000000000000000000" pitchFamily="2" charset="2"/>
              <a:buChar char="q"/>
            </a:pPr>
            <a:r>
              <a:rPr lang="en-US" altLang="en-US" sz="2400" i="0" dirty="0"/>
              <a:t> Describe the decimal, binary, hexadecimal, and octal system.  </a:t>
            </a:r>
          </a:p>
          <a:p>
            <a:pPr>
              <a:spcAft>
                <a:spcPct val="25000"/>
              </a:spcAft>
              <a:buFont typeface="Wingdings" panose="05000000000000000000" pitchFamily="2" charset="2"/>
              <a:buChar char="q"/>
            </a:pPr>
            <a:r>
              <a:rPr lang="en-US" altLang="en-US" sz="2400" i="0" dirty="0"/>
              <a:t>Convert a number in binary, octal, or hexadecimal to a</a:t>
            </a:r>
            <a:br>
              <a:rPr lang="en-US" altLang="en-US" sz="2400" i="0" dirty="0"/>
            </a:br>
            <a:r>
              <a:rPr lang="en-US" altLang="en-US" sz="2400" i="0" dirty="0"/>
              <a:t>     number in the decimal system.</a:t>
            </a:r>
          </a:p>
          <a:p>
            <a:pPr>
              <a:spcAft>
                <a:spcPct val="25000"/>
              </a:spcAft>
              <a:buFont typeface="Wingdings" panose="05000000000000000000" pitchFamily="2" charset="2"/>
              <a:buChar char="q"/>
            </a:pPr>
            <a:r>
              <a:rPr lang="en-US" altLang="en-US" sz="2400" i="0" dirty="0"/>
              <a:t> Convert a number in the decimal system to a number in</a:t>
            </a:r>
            <a:br>
              <a:rPr lang="en-US" altLang="en-US" sz="2400" i="0" dirty="0"/>
            </a:br>
            <a:r>
              <a:rPr lang="en-US" altLang="en-US" sz="2400" i="0" dirty="0"/>
              <a:t>     binary, octal, and hexadecimal.</a:t>
            </a:r>
          </a:p>
          <a:p>
            <a:pPr>
              <a:spcAft>
                <a:spcPct val="25000"/>
              </a:spcAft>
              <a:buFont typeface="Wingdings" panose="05000000000000000000" pitchFamily="2" charset="2"/>
              <a:buChar char="q"/>
            </a:pPr>
            <a:r>
              <a:rPr lang="en-US" altLang="en-US" sz="2400" i="0" dirty="0"/>
              <a:t> Convert a number in binary to octal and vice versa.</a:t>
            </a:r>
          </a:p>
          <a:p>
            <a:pPr>
              <a:spcAft>
                <a:spcPct val="25000"/>
              </a:spcAft>
              <a:buFont typeface="Wingdings" panose="05000000000000000000" pitchFamily="2" charset="2"/>
              <a:buChar char="q"/>
            </a:pPr>
            <a:r>
              <a:rPr lang="en-US" altLang="en-US" sz="2400" i="0" dirty="0"/>
              <a:t> Convert a number in binary to hexadecimal and vice versa.</a:t>
            </a:r>
          </a:p>
          <a:p>
            <a:pPr>
              <a:spcAft>
                <a:spcPct val="25000"/>
              </a:spcAft>
              <a:buFont typeface="Wingdings" panose="05000000000000000000" pitchFamily="2" charset="2"/>
              <a:buChar char="q"/>
            </a:pPr>
            <a:r>
              <a:rPr lang="en-US" altLang="en-US" sz="2400" i="0" dirty="0"/>
              <a:t> Find the number of digits needed in each system to represent</a:t>
            </a:r>
            <a:br>
              <a:rPr lang="en-US" altLang="en-US" sz="2400" i="0" dirty="0"/>
            </a:br>
            <a:r>
              <a:rPr lang="en-US" altLang="en-US" sz="2400" i="0" dirty="0"/>
              <a:t>    a particular value.</a:t>
            </a:r>
          </a:p>
        </p:txBody>
      </p:sp>
      <p:sp>
        <p:nvSpPr>
          <p:cNvPr id="1042435" name="Rectangle 3">
            <a:extLst>
              <a:ext uri="{FF2B5EF4-FFF2-40B4-BE49-F238E27FC236}">
                <a16:creationId xmlns:a16="http://schemas.microsoft.com/office/drawing/2014/main" id="{45224937-2445-4071-ADF3-2752AD02E766}"/>
              </a:ext>
            </a:extLst>
          </p:cNvPr>
          <p:cNvSpPr>
            <a:spLocks noChangeArrowheads="1"/>
          </p:cNvSpPr>
          <p:nvPr/>
        </p:nvSpPr>
        <p:spPr bwMode="auto">
          <a:xfrm>
            <a:off x="152400" y="0"/>
            <a:ext cx="2209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en-US" sz="3200" i="0">
                <a:solidFill>
                  <a:schemeClr val="hlink"/>
                </a:solidFill>
                <a:effectLst>
                  <a:outerShdw blurRad="38100" dist="38100" dir="2700000" algn="tl">
                    <a:srgbClr val="C0C0C0"/>
                  </a:outerShdw>
                </a:effectLst>
              </a:rPr>
              <a:t>Objectives</a:t>
            </a:r>
          </a:p>
        </p:txBody>
      </p:sp>
      <p:sp>
        <p:nvSpPr>
          <p:cNvPr id="1042436" name="Rectangle 4">
            <a:extLst>
              <a:ext uri="{FF2B5EF4-FFF2-40B4-BE49-F238E27FC236}">
                <a16:creationId xmlns:a16="http://schemas.microsoft.com/office/drawing/2014/main" id="{47F2A702-1D0A-4B34-AEFC-B8FF15C9C5B3}"/>
              </a:ext>
            </a:extLst>
          </p:cNvPr>
          <p:cNvSpPr>
            <a:spLocks noChangeArrowheads="1"/>
          </p:cNvSpPr>
          <p:nvPr/>
        </p:nvSpPr>
        <p:spPr bwMode="auto">
          <a:xfrm>
            <a:off x="152400" y="519113"/>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ct val="50000"/>
              </a:spcAft>
              <a:defRPr/>
            </a:pPr>
            <a:r>
              <a:rPr lang="en-US" altLang="en-US" sz="2800" i="0" dirty="0">
                <a:effectLst>
                  <a:outerShdw blurRad="38100" dist="38100" dir="2700000" algn="tl">
                    <a:srgbClr val="C0C0C0"/>
                  </a:outerShdw>
                </a:effectLst>
              </a:rPr>
              <a:t>After studying this chapter, the student should be able to: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a:extLst>
              <a:ext uri="{FF2B5EF4-FFF2-40B4-BE49-F238E27FC236}">
                <a16:creationId xmlns:a16="http://schemas.microsoft.com/office/drawing/2014/main" id="{933B0BBE-34C7-4269-B77A-3BA095ABE2F6}"/>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F2BD6D7A-36BD-4AEE-8CA4-68F068D76A8D}" type="slidenum">
              <a:rPr lang="en-US" altLang="en-US" i="0">
                <a:latin typeface="Arial" panose="020B0604020202020204" pitchFamily="34" charset="0"/>
              </a:rPr>
              <a:pPr/>
              <a:t>20</a:t>
            </a:fld>
            <a:endParaRPr lang="en-US" altLang="en-US" i="0">
              <a:latin typeface="Arial" panose="020B0604020202020204" pitchFamily="34" charset="0"/>
            </a:endParaRPr>
          </a:p>
        </p:txBody>
      </p:sp>
      <p:sp>
        <p:nvSpPr>
          <p:cNvPr id="43011" name="Rectangle 2">
            <a:extLst>
              <a:ext uri="{FF2B5EF4-FFF2-40B4-BE49-F238E27FC236}">
                <a16:creationId xmlns:a16="http://schemas.microsoft.com/office/drawing/2014/main" id="{0DE654D0-B109-4971-87E0-50D60A0E7C12}"/>
              </a:ext>
            </a:extLst>
          </p:cNvPr>
          <p:cNvSpPr>
            <a:spLocks noChangeArrowheads="1"/>
          </p:cNvSpPr>
          <p:nvPr/>
        </p:nvSpPr>
        <p:spPr bwMode="auto">
          <a:xfrm>
            <a:off x="152400" y="760413"/>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b="0" i="0"/>
              <a:t>Table 2.1 shows a summary of the four positional number systems discussed in this chapter.</a:t>
            </a:r>
          </a:p>
        </p:txBody>
      </p:sp>
      <p:sp>
        <p:nvSpPr>
          <p:cNvPr id="43012" name="Text Box 3">
            <a:extLst>
              <a:ext uri="{FF2B5EF4-FFF2-40B4-BE49-F238E27FC236}">
                <a16:creationId xmlns:a16="http://schemas.microsoft.com/office/drawing/2014/main" id="{62384CC9-8581-478E-ACCF-E71A4ABE3D2D}"/>
              </a:ext>
            </a:extLst>
          </p:cNvPr>
          <p:cNvSpPr txBox="1">
            <a:spLocks noChangeArrowheads="1"/>
          </p:cNvSpPr>
          <p:nvPr/>
        </p:nvSpPr>
        <p:spPr bwMode="auto">
          <a:xfrm>
            <a:off x="0" y="106363"/>
            <a:ext cx="797401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200" i="0">
                <a:latin typeface="Calibri" panose="020F0502020204030204" pitchFamily="34" charset="0"/>
              </a:rPr>
              <a:t>2.2.5  Summary of the four positional systems</a:t>
            </a:r>
          </a:p>
        </p:txBody>
      </p:sp>
      <p:pic>
        <p:nvPicPr>
          <p:cNvPr id="43013" name="Picture 4">
            <a:extLst>
              <a:ext uri="{FF2B5EF4-FFF2-40B4-BE49-F238E27FC236}">
                <a16:creationId xmlns:a16="http://schemas.microsoft.com/office/drawing/2014/main" id="{BFEFE4A6-9E79-4286-A9C6-35A583EDBB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0" y="2506663"/>
            <a:ext cx="8464550" cy="328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D522CD5F-747D-4338-9C94-C570FE076C80}"/>
              </a:ext>
            </a:extLst>
          </p:cNvPr>
          <p:cNvSpPr>
            <a:spLocks noChangeArrowheads="1"/>
          </p:cNvSpPr>
          <p:nvPr/>
        </p:nvSpPr>
        <p:spPr bwMode="auto">
          <a:xfrm>
            <a:off x="152400" y="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b="0" i="0"/>
              <a:t>Table 2.2 shows how the number 0 to 15 is represented in different systems. </a:t>
            </a:r>
          </a:p>
        </p:txBody>
      </p:sp>
      <p:pic>
        <p:nvPicPr>
          <p:cNvPr id="45059" name="Picture 5">
            <a:extLst>
              <a:ext uri="{FF2B5EF4-FFF2-40B4-BE49-F238E27FC236}">
                <a16:creationId xmlns:a16="http://schemas.microsoft.com/office/drawing/2014/main" id="{35A3819D-44AD-48BB-A99B-741922697F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6188" y="990600"/>
            <a:ext cx="4570412" cy="568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1">
            <a:extLst>
              <a:ext uri="{FF2B5EF4-FFF2-40B4-BE49-F238E27FC236}">
                <a16:creationId xmlns:a16="http://schemas.microsoft.com/office/drawing/2014/main" id="{444DF171-AC34-4510-AC27-A6AFC3B14544}"/>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63790F4F-CD9E-4D71-B77D-8D85D47E0701}" type="slidenum">
              <a:rPr lang="en-US" altLang="en-US" i="0">
                <a:latin typeface="Arial" panose="020B0604020202020204" pitchFamily="34" charset="0"/>
              </a:rPr>
              <a:pPr/>
              <a:t>22</a:t>
            </a:fld>
            <a:endParaRPr lang="en-US" altLang="en-US" i="0">
              <a:latin typeface="Arial" panose="020B0604020202020204" pitchFamily="34" charset="0"/>
            </a:endParaRPr>
          </a:p>
        </p:txBody>
      </p:sp>
      <p:sp>
        <p:nvSpPr>
          <p:cNvPr id="47107" name="Rectangle 2">
            <a:extLst>
              <a:ext uri="{FF2B5EF4-FFF2-40B4-BE49-F238E27FC236}">
                <a16:creationId xmlns:a16="http://schemas.microsoft.com/office/drawing/2014/main" id="{DB0AAA91-D8EF-4C34-AF20-425EABA3146D}"/>
              </a:ext>
            </a:extLst>
          </p:cNvPr>
          <p:cNvSpPr>
            <a:spLocks noChangeArrowheads="1"/>
          </p:cNvSpPr>
          <p:nvPr/>
        </p:nvSpPr>
        <p:spPr bwMode="auto">
          <a:xfrm>
            <a:off x="76200" y="609600"/>
            <a:ext cx="8915400" cy="30813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b="0" i="0"/>
              <a:t>We need to know how to convert a number in one system to the equivalent number in another system. Since the decimal system is more familiar than the other systems, we first show how to covert from any base to decimal. Then we show how to convert from decimal to any base. Finally, we show how we can easily convert from binary to hexadecimal or octal and vice versa.</a:t>
            </a:r>
          </a:p>
        </p:txBody>
      </p:sp>
      <p:sp>
        <p:nvSpPr>
          <p:cNvPr id="47108" name="Text Box 3">
            <a:extLst>
              <a:ext uri="{FF2B5EF4-FFF2-40B4-BE49-F238E27FC236}">
                <a16:creationId xmlns:a16="http://schemas.microsoft.com/office/drawing/2014/main" id="{34B9E675-7A70-4B90-BBCB-554CEB73641C}"/>
              </a:ext>
            </a:extLst>
          </p:cNvPr>
          <p:cNvSpPr txBox="1">
            <a:spLocks noChangeArrowheads="1"/>
          </p:cNvSpPr>
          <p:nvPr/>
        </p:nvSpPr>
        <p:spPr bwMode="auto">
          <a:xfrm>
            <a:off x="76200" y="106363"/>
            <a:ext cx="30162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200" i="0">
                <a:latin typeface="Calibri" panose="020F0502020204030204" pitchFamily="34" charset="0"/>
              </a:rPr>
              <a:t>2.2.6 Conversion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FAA687D-BAA9-4DB4-B30C-B294D72D2C25}"/>
              </a:ext>
            </a:extLst>
          </p:cNvPr>
          <p:cNvSpPr>
            <a:spLocks noChangeArrowheads="1"/>
          </p:cNvSpPr>
          <p:nvPr/>
        </p:nvSpPr>
        <p:spPr bwMode="auto">
          <a:xfrm>
            <a:off x="76200" y="0"/>
            <a:ext cx="61722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i="0">
                <a:solidFill>
                  <a:srgbClr val="FF0000"/>
                </a:solidFill>
              </a:rPr>
              <a:t>Any base to decimal conversion</a:t>
            </a:r>
          </a:p>
        </p:txBody>
      </p:sp>
      <p:sp>
        <p:nvSpPr>
          <p:cNvPr id="49155" name="Text Box 3">
            <a:extLst>
              <a:ext uri="{FF2B5EF4-FFF2-40B4-BE49-F238E27FC236}">
                <a16:creationId xmlns:a16="http://schemas.microsoft.com/office/drawing/2014/main" id="{31C8B744-9767-4A40-A2F5-C29BAC007EA4}"/>
              </a:ext>
            </a:extLst>
          </p:cNvPr>
          <p:cNvSpPr txBox="1">
            <a:spLocks noChangeArrowheads="1"/>
          </p:cNvSpPr>
          <p:nvPr/>
        </p:nvSpPr>
        <p:spPr bwMode="auto">
          <a:xfrm>
            <a:off x="457200" y="1371600"/>
            <a:ext cx="534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folHlink"/>
                </a:solidFill>
              </a:rPr>
              <a:t>Figure 2.5  </a:t>
            </a:r>
            <a:r>
              <a:rPr lang="en-US" altLang="en-US" sz="2000" i="0"/>
              <a:t>Converting other bases to decimal</a:t>
            </a:r>
          </a:p>
        </p:txBody>
      </p:sp>
      <p:pic>
        <p:nvPicPr>
          <p:cNvPr id="49156" name="Picture 6">
            <a:extLst>
              <a:ext uri="{FF2B5EF4-FFF2-40B4-BE49-F238E27FC236}">
                <a16:creationId xmlns:a16="http://schemas.microsoft.com/office/drawing/2014/main" id="{0CE374EB-6AEB-4D1E-9BC7-719D894332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88" y="2209800"/>
            <a:ext cx="8418512" cy="271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9157" name="Straight Connector 5">
            <a:extLst>
              <a:ext uri="{FF2B5EF4-FFF2-40B4-BE49-F238E27FC236}">
                <a16:creationId xmlns:a16="http://schemas.microsoft.com/office/drawing/2014/main" id="{7B5969E1-4B53-4CB9-A566-ACE5596EC8A9}"/>
              </a:ext>
            </a:extLst>
          </p:cNvPr>
          <p:cNvCxnSpPr>
            <a:cxnSpLocks noChangeShapeType="1"/>
          </p:cNvCxnSpPr>
          <p:nvPr/>
        </p:nvCxnSpPr>
        <p:spPr bwMode="auto">
          <a:xfrm>
            <a:off x="457200" y="19050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58" name="Straight Connector 6">
            <a:extLst>
              <a:ext uri="{FF2B5EF4-FFF2-40B4-BE49-F238E27FC236}">
                <a16:creationId xmlns:a16="http://schemas.microsoft.com/office/drawing/2014/main" id="{A80F1BE8-8F30-419E-AB4D-9DFE9BADC756}"/>
              </a:ext>
            </a:extLst>
          </p:cNvPr>
          <p:cNvCxnSpPr>
            <a:cxnSpLocks noChangeShapeType="1"/>
          </p:cNvCxnSpPr>
          <p:nvPr/>
        </p:nvCxnSpPr>
        <p:spPr bwMode="auto">
          <a:xfrm>
            <a:off x="457200" y="5029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59" name="Straight Connector 7">
            <a:extLst>
              <a:ext uri="{FF2B5EF4-FFF2-40B4-BE49-F238E27FC236}">
                <a16:creationId xmlns:a16="http://schemas.microsoft.com/office/drawing/2014/main" id="{14AA9D72-1FA5-4189-8B97-38E401DE05AD}"/>
              </a:ext>
            </a:extLst>
          </p:cNvPr>
          <p:cNvCxnSpPr>
            <a:cxnSpLocks noChangeShapeType="1"/>
          </p:cNvCxnSpPr>
          <p:nvPr/>
        </p:nvCxnSpPr>
        <p:spPr bwMode="auto">
          <a:xfrm>
            <a:off x="457200" y="1447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1">
            <a:extLst>
              <a:ext uri="{FF2B5EF4-FFF2-40B4-BE49-F238E27FC236}">
                <a16:creationId xmlns:a16="http://schemas.microsoft.com/office/drawing/2014/main" id="{6F7C3ABE-D019-4D04-AF93-D9D269492EAE}"/>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B3C4DE99-5FD8-4317-BCA7-6A7B220D7380}" type="slidenum">
              <a:rPr lang="en-US" altLang="en-US" i="0">
                <a:latin typeface="Arial" panose="020B0604020202020204" pitchFamily="34" charset="0"/>
              </a:rPr>
              <a:pPr/>
              <a:t>24</a:t>
            </a:fld>
            <a:endParaRPr lang="en-US" altLang="en-US" i="0">
              <a:latin typeface="Arial" panose="020B0604020202020204" pitchFamily="34" charset="0"/>
            </a:endParaRPr>
          </a:p>
        </p:txBody>
      </p:sp>
      <p:sp>
        <p:nvSpPr>
          <p:cNvPr id="51203" name="Text Box 2">
            <a:extLst>
              <a:ext uri="{FF2B5EF4-FFF2-40B4-BE49-F238E27FC236}">
                <a16:creationId xmlns:a16="http://schemas.microsoft.com/office/drawing/2014/main" id="{C0A98D50-39AA-46DD-9465-A08DBD912CBF}"/>
              </a:ext>
            </a:extLst>
          </p:cNvPr>
          <p:cNvSpPr txBox="1">
            <a:spLocks noChangeArrowheads="1"/>
          </p:cNvSpPr>
          <p:nvPr/>
        </p:nvSpPr>
        <p:spPr bwMode="auto">
          <a:xfrm>
            <a:off x="76200" y="152400"/>
            <a:ext cx="17922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2.8</a:t>
            </a:r>
            <a:endParaRPr lang="en-US" altLang="en-US" sz="2000">
              <a:solidFill>
                <a:schemeClr val="bg1"/>
              </a:solidFill>
            </a:endParaRPr>
          </a:p>
        </p:txBody>
      </p:sp>
      <p:sp>
        <p:nvSpPr>
          <p:cNvPr id="1103875" name="Rectangle 3">
            <a:extLst>
              <a:ext uri="{FF2B5EF4-FFF2-40B4-BE49-F238E27FC236}">
                <a16:creationId xmlns:a16="http://schemas.microsoft.com/office/drawing/2014/main" id="{1ACBFDB4-23B3-4F2E-973A-5D0EFDF6D71C}"/>
              </a:ext>
            </a:extLst>
          </p:cNvPr>
          <p:cNvSpPr>
            <a:spLocks noChangeArrowheads="1"/>
          </p:cNvSpPr>
          <p:nvPr/>
        </p:nvSpPr>
        <p:spPr bwMode="auto">
          <a:xfrm>
            <a:off x="76200" y="68580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a:effectLst>
                  <a:outerShdw blurRad="38100" dist="38100" dir="2700000" algn="tl">
                    <a:srgbClr val="C0C0C0"/>
                  </a:outerShdw>
                </a:effectLst>
              </a:rPr>
              <a:t>The following shows how to convert the binary number (110.11)</a:t>
            </a:r>
            <a:r>
              <a:rPr lang="en-US" altLang="en-US" sz="2400" b="0" i="0" baseline="-25000">
                <a:effectLst>
                  <a:outerShdw blurRad="38100" dist="38100" dir="2700000" algn="tl">
                    <a:srgbClr val="C0C0C0"/>
                  </a:outerShdw>
                </a:effectLst>
              </a:rPr>
              <a:t>2</a:t>
            </a:r>
            <a:r>
              <a:rPr lang="en-US" altLang="en-US" sz="2400" b="0" i="0">
                <a:effectLst>
                  <a:outerShdw blurRad="38100" dist="38100" dir="2700000" algn="tl">
                    <a:srgbClr val="C0C0C0"/>
                  </a:outerShdw>
                </a:effectLst>
              </a:rPr>
              <a:t> to decimal: (110.11)</a:t>
            </a:r>
            <a:r>
              <a:rPr lang="en-US" altLang="en-US" sz="2400" b="0" i="0" baseline="-25000">
                <a:effectLst>
                  <a:outerShdw blurRad="38100" dist="38100" dir="2700000" algn="tl">
                    <a:srgbClr val="C0C0C0"/>
                  </a:outerShdw>
                </a:effectLst>
              </a:rPr>
              <a:t>2</a:t>
            </a:r>
            <a:r>
              <a:rPr lang="en-US" altLang="en-US" sz="2400" b="0" i="0">
                <a:effectLst>
                  <a:outerShdw blurRad="38100" dist="38100" dir="2700000" algn="tl">
                    <a:srgbClr val="C0C0C0"/>
                  </a:outerShdw>
                </a:effectLst>
              </a:rPr>
              <a:t> = 6.75.</a:t>
            </a:r>
          </a:p>
        </p:txBody>
      </p:sp>
      <p:pic>
        <p:nvPicPr>
          <p:cNvPr id="51205" name="Picture 6">
            <a:extLst>
              <a:ext uri="{FF2B5EF4-FFF2-40B4-BE49-F238E27FC236}">
                <a16:creationId xmlns:a16="http://schemas.microsoft.com/office/drawing/2014/main" id="{E312AE21-6414-4C2D-A177-BFDB40D4E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8" y="2554288"/>
            <a:ext cx="8145462" cy="171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1">
            <a:extLst>
              <a:ext uri="{FF2B5EF4-FFF2-40B4-BE49-F238E27FC236}">
                <a16:creationId xmlns:a16="http://schemas.microsoft.com/office/drawing/2014/main" id="{E4A2DFCB-C351-4074-B593-A9EB4901BDB1}"/>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4FD009ED-AE46-4763-8336-0331DD1F17C2}" type="slidenum">
              <a:rPr lang="en-US" altLang="en-US" i="0">
                <a:latin typeface="Arial" panose="020B0604020202020204" pitchFamily="34" charset="0"/>
              </a:rPr>
              <a:pPr/>
              <a:t>25</a:t>
            </a:fld>
            <a:endParaRPr lang="en-US" altLang="en-US" i="0">
              <a:latin typeface="Arial" panose="020B0604020202020204" pitchFamily="34" charset="0"/>
            </a:endParaRPr>
          </a:p>
        </p:txBody>
      </p:sp>
      <p:sp>
        <p:nvSpPr>
          <p:cNvPr id="53251" name="Text Box 2">
            <a:extLst>
              <a:ext uri="{FF2B5EF4-FFF2-40B4-BE49-F238E27FC236}">
                <a16:creationId xmlns:a16="http://schemas.microsoft.com/office/drawing/2014/main" id="{D4AB3C3A-7B72-4EE6-9FF5-0BD7C7DFD31A}"/>
              </a:ext>
            </a:extLst>
          </p:cNvPr>
          <p:cNvSpPr txBox="1">
            <a:spLocks noChangeArrowheads="1"/>
          </p:cNvSpPr>
          <p:nvPr/>
        </p:nvSpPr>
        <p:spPr bwMode="auto">
          <a:xfrm>
            <a:off x="76200" y="152400"/>
            <a:ext cx="17922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2.9</a:t>
            </a:r>
            <a:endParaRPr lang="en-US" altLang="en-US" sz="2000">
              <a:solidFill>
                <a:schemeClr val="bg1"/>
              </a:solidFill>
            </a:endParaRPr>
          </a:p>
        </p:txBody>
      </p:sp>
      <p:sp>
        <p:nvSpPr>
          <p:cNvPr id="1105923" name="Rectangle 3">
            <a:extLst>
              <a:ext uri="{FF2B5EF4-FFF2-40B4-BE49-F238E27FC236}">
                <a16:creationId xmlns:a16="http://schemas.microsoft.com/office/drawing/2014/main" id="{9461C6D0-5598-4758-A755-F4B3427644C6}"/>
              </a:ext>
            </a:extLst>
          </p:cNvPr>
          <p:cNvSpPr>
            <a:spLocks noChangeArrowheads="1"/>
          </p:cNvSpPr>
          <p:nvPr/>
        </p:nvSpPr>
        <p:spPr bwMode="auto">
          <a:xfrm>
            <a:off x="76200" y="68580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a:effectLst>
                  <a:outerShdw blurRad="38100" dist="38100" dir="2700000" algn="tl">
                    <a:srgbClr val="C0C0C0"/>
                  </a:outerShdw>
                </a:effectLst>
              </a:rPr>
              <a:t>The following shows how to convert the hexadecimal number (1A.23)</a:t>
            </a:r>
            <a:r>
              <a:rPr lang="en-US" altLang="en-US" sz="2400" b="0" i="0" baseline="-25000">
                <a:effectLst>
                  <a:outerShdw blurRad="38100" dist="38100" dir="2700000" algn="tl">
                    <a:srgbClr val="C0C0C0"/>
                  </a:outerShdw>
                </a:effectLst>
              </a:rPr>
              <a:t>16</a:t>
            </a:r>
            <a:r>
              <a:rPr lang="en-US" altLang="en-US" sz="2400" b="0" i="0">
                <a:effectLst>
                  <a:outerShdw blurRad="38100" dist="38100" dir="2700000" algn="tl">
                    <a:srgbClr val="C0C0C0"/>
                  </a:outerShdw>
                </a:effectLst>
              </a:rPr>
              <a:t> to decimal.</a:t>
            </a:r>
          </a:p>
        </p:txBody>
      </p:sp>
      <p:pic>
        <p:nvPicPr>
          <p:cNvPr id="53253" name="Picture 5">
            <a:extLst>
              <a:ext uri="{FF2B5EF4-FFF2-40B4-BE49-F238E27FC236}">
                <a16:creationId xmlns:a16="http://schemas.microsoft.com/office/drawing/2014/main" id="{BD05EB1F-79DE-4841-B082-C33294FB9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133600"/>
            <a:ext cx="742315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05926" name="Rectangle 6">
            <a:extLst>
              <a:ext uri="{FF2B5EF4-FFF2-40B4-BE49-F238E27FC236}">
                <a16:creationId xmlns:a16="http://schemas.microsoft.com/office/drawing/2014/main" id="{4ABD29A8-AB5A-41C2-83FB-A4EF8824848C}"/>
              </a:ext>
            </a:extLst>
          </p:cNvPr>
          <p:cNvSpPr>
            <a:spLocks noChangeArrowheads="1"/>
          </p:cNvSpPr>
          <p:nvPr/>
        </p:nvSpPr>
        <p:spPr bwMode="auto">
          <a:xfrm>
            <a:off x="76200" y="4084638"/>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dirty="0">
                <a:effectLst>
                  <a:outerShdw blurRad="38100" dist="38100" dir="2700000" algn="tl">
                    <a:srgbClr val="C0C0C0"/>
                  </a:outerShdw>
                </a:effectLst>
              </a:rPr>
              <a:t>Note that the result in the decimal notation is not exact, because </a:t>
            </a:r>
            <a:br>
              <a:rPr lang="en-US" altLang="en-US" sz="2400" b="0" i="0" dirty="0">
                <a:effectLst>
                  <a:outerShdw blurRad="38100" dist="38100" dir="2700000" algn="tl">
                    <a:srgbClr val="C0C0C0"/>
                  </a:outerShdw>
                </a:effectLst>
              </a:rPr>
            </a:br>
            <a:r>
              <a:rPr lang="en-US" altLang="en-US" sz="2400" b="0" i="0" dirty="0">
                <a:effectLst>
                  <a:outerShdw blurRad="38100" dist="38100" dir="2700000" algn="tl">
                    <a:srgbClr val="C0C0C0"/>
                  </a:outerShdw>
                </a:effectLst>
              </a:rPr>
              <a:t>3 × 16</a:t>
            </a:r>
            <a:r>
              <a:rPr lang="en-US" altLang="en-US" sz="2400" b="0" i="0" baseline="30000" dirty="0">
                <a:effectLst>
                  <a:outerShdw blurRad="38100" dist="38100" dir="2700000" algn="tl">
                    <a:srgbClr val="C0C0C0"/>
                  </a:outerShdw>
                </a:effectLst>
              </a:rPr>
              <a:t>−2</a:t>
            </a:r>
            <a:r>
              <a:rPr lang="en-US" altLang="en-US" sz="2400" b="0" i="0" dirty="0">
                <a:effectLst>
                  <a:outerShdw blurRad="38100" dist="38100" dir="2700000" algn="tl">
                    <a:srgbClr val="C0C0C0"/>
                  </a:outerShdw>
                </a:effectLst>
              </a:rPr>
              <a:t> = 0.01171875. We have rounded this value to three digits (0.012).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1">
            <a:extLst>
              <a:ext uri="{FF2B5EF4-FFF2-40B4-BE49-F238E27FC236}">
                <a16:creationId xmlns:a16="http://schemas.microsoft.com/office/drawing/2014/main" id="{52BE1BDB-08B1-4ADB-8E9C-FE0B11FC4E33}"/>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E2E922AF-A30F-404B-8952-F4FCF1BF0C40}" type="slidenum">
              <a:rPr lang="en-US" altLang="en-US" i="0">
                <a:latin typeface="Arial" panose="020B0604020202020204" pitchFamily="34" charset="0"/>
              </a:rPr>
              <a:pPr/>
              <a:t>26</a:t>
            </a:fld>
            <a:endParaRPr lang="en-US" altLang="en-US" i="0">
              <a:latin typeface="Arial" panose="020B0604020202020204" pitchFamily="34" charset="0"/>
            </a:endParaRPr>
          </a:p>
        </p:txBody>
      </p:sp>
      <p:sp>
        <p:nvSpPr>
          <p:cNvPr id="55299" name="Text Box 2">
            <a:extLst>
              <a:ext uri="{FF2B5EF4-FFF2-40B4-BE49-F238E27FC236}">
                <a16:creationId xmlns:a16="http://schemas.microsoft.com/office/drawing/2014/main" id="{7CD2FA74-477C-451D-AA7D-1CA1A7FE0114}"/>
              </a:ext>
            </a:extLst>
          </p:cNvPr>
          <p:cNvSpPr txBox="1">
            <a:spLocks noChangeArrowheads="1"/>
          </p:cNvSpPr>
          <p:nvPr/>
        </p:nvSpPr>
        <p:spPr bwMode="auto">
          <a:xfrm>
            <a:off x="76200" y="152400"/>
            <a:ext cx="19446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2.10</a:t>
            </a:r>
            <a:endParaRPr lang="en-US" altLang="en-US" sz="2000">
              <a:solidFill>
                <a:schemeClr val="bg1"/>
              </a:solidFill>
            </a:endParaRPr>
          </a:p>
        </p:txBody>
      </p:sp>
      <p:sp>
        <p:nvSpPr>
          <p:cNvPr id="1107971" name="Rectangle 3">
            <a:extLst>
              <a:ext uri="{FF2B5EF4-FFF2-40B4-BE49-F238E27FC236}">
                <a16:creationId xmlns:a16="http://schemas.microsoft.com/office/drawing/2014/main" id="{F6BAA902-4DDF-4B7B-9763-EE5E302503B9}"/>
              </a:ext>
            </a:extLst>
          </p:cNvPr>
          <p:cNvSpPr>
            <a:spLocks noChangeArrowheads="1"/>
          </p:cNvSpPr>
          <p:nvPr/>
        </p:nvSpPr>
        <p:spPr bwMode="auto">
          <a:xfrm>
            <a:off x="76200" y="868363"/>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dirty="0">
                <a:effectLst>
                  <a:outerShdw blurRad="38100" dist="38100" dir="2700000" algn="tl">
                    <a:srgbClr val="C0C0C0"/>
                  </a:outerShdw>
                </a:effectLst>
              </a:rPr>
              <a:t>The following shows how to convert (23.17)</a:t>
            </a:r>
            <a:r>
              <a:rPr lang="en-US" altLang="en-US" sz="2400" b="0" i="0" baseline="-25000" dirty="0">
                <a:effectLst>
                  <a:outerShdw blurRad="38100" dist="38100" dir="2700000" algn="tl">
                    <a:srgbClr val="C0C0C0"/>
                  </a:outerShdw>
                </a:effectLst>
              </a:rPr>
              <a:t>8</a:t>
            </a:r>
            <a:r>
              <a:rPr lang="en-US" altLang="en-US" sz="2400" b="0" i="0" dirty="0">
                <a:effectLst>
                  <a:outerShdw blurRad="38100" dist="38100" dir="2700000" algn="tl">
                    <a:srgbClr val="C0C0C0"/>
                  </a:outerShdw>
                </a:effectLst>
              </a:rPr>
              <a:t> to decimal.</a:t>
            </a:r>
          </a:p>
        </p:txBody>
      </p:sp>
      <p:sp>
        <p:nvSpPr>
          <p:cNvPr id="1107973" name="Rectangle 5">
            <a:extLst>
              <a:ext uri="{FF2B5EF4-FFF2-40B4-BE49-F238E27FC236}">
                <a16:creationId xmlns:a16="http://schemas.microsoft.com/office/drawing/2014/main" id="{21F125F4-9913-4F98-B0D7-3ED4C18C37AA}"/>
              </a:ext>
            </a:extLst>
          </p:cNvPr>
          <p:cNvSpPr>
            <a:spLocks noChangeArrowheads="1"/>
          </p:cNvSpPr>
          <p:nvPr/>
        </p:nvSpPr>
        <p:spPr bwMode="auto">
          <a:xfrm>
            <a:off x="76200" y="426720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a:effectLst>
                  <a:outerShdw blurRad="38100" dist="38100" dir="2700000" algn="tl">
                    <a:srgbClr val="C0C0C0"/>
                  </a:outerShdw>
                </a:effectLst>
              </a:rPr>
              <a:t>This means that (23.17)8 ≈ 19.234 in decimal. Again, we have rounded up 7 × 8</a:t>
            </a:r>
            <a:r>
              <a:rPr lang="en-US" altLang="en-US" sz="2400" b="0" i="0" baseline="30000">
                <a:effectLst>
                  <a:outerShdw blurRad="38100" dist="38100" dir="2700000" algn="tl">
                    <a:srgbClr val="C0C0C0"/>
                  </a:outerShdw>
                </a:effectLst>
              </a:rPr>
              <a:t>−2</a:t>
            </a:r>
            <a:r>
              <a:rPr lang="en-US" altLang="en-US" sz="2400" b="0" i="0">
                <a:effectLst>
                  <a:outerShdw blurRad="38100" dist="38100" dir="2700000" algn="tl">
                    <a:srgbClr val="C0C0C0"/>
                  </a:outerShdw>
                </a:effectLst>
              </a:rPr>
              <a:t> = 0.109375.</a:t>
            </a:r>
          </a:p>
        </p:txBody>
      </p:sp>
      <p:pic>
        <p:nvPicPr>
          <p:cNvPr id="55302" name="Picture 6">
            <a:extLst>
              <a:ext uri="{FF2B5EF4-FFF2-40B4-BE49-F238E27FC236}">
                <a16:creationId xmlns:a16="http://schemas.microsoft.com/office/drawing/2014/main" id="{B6FDC8F4-9192-4122-8310-920DDC346E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663" y="2119313"/>
            <a:ext cx="6764337" cy="161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EB45AD-86DD-4CCC-B1CA-6BCF697E6CB1}"/>
              </a:ext>
            </a:extLst>
          </p:cNvPr>
          <p:cNvSpPr>
            <a:spLocks noGrp="1"/>
          </p:cNvSpPr>
          <p:nvPr>
            <p:ph type="sldNum" sz="quarter" idx="10"/>
          </p:nvPr>
        </p:nvSpPr>
        <p:spPr/>
        <p:txBody>
          <a:bodyPr/>
          <a:lstStyle/>
          <a:p>
            <a:r>
              <a:rPr lang="en-US" altLang="en-US"/>
              <a:t>2.</a:t>
            </a:r>
            <a:fld id="{9E35336B-B1D1-4F15-B4B8-EA5C54FCAE86}" type="slidenum">
              <a:rPr lang="en-US" altLang="en-US" smtClean="0"/>
              <a:pPr/>
              <a:t>27</a:t>
            </a:fld>
            <a:endParaRPr lang="en-US" altLang="en-US"/>
          </a:p>
        </p:txBody>
      </p:sp>
      <p:sp>
        <p:nvSpPr>
          <p:cNvPr id="3" name="TextBox 2">
            <a:extLst>
              <a:ext uri="{FF2B5EF4-FFF2-40B4-BE49-F238E27FC236}">
                <a16:creationId xmlns:a16="http://schemas.microsoft.com/office/drawing/2014/main" id="{20332A62-C8B3-41CA-B7AC-8D307F7527FA}"/>
              </a:ext>
            </a:extLst>
          </p:cNvPr>
          <p:cNvSpPr txBox="1"/>
          <p:nvPr/>
        </p:nvSpPr>
        <p:spPr>
          <a:xfrm>
            <a:off x="3352800" y="573964"/>
            <a:ext cx="5029200" cy="646331"/>
          </a:xfrm>
          <a:prstGeom prst="rect">
            <a:avLst/>
          </a:prstGeom>
          <a:noFill/>
        </p:spPr>
        <p:txBody>
          <a:bodyPr wrap="square" rtlCol="0">
            <a:spAutoFit/>
          </a:bodyPr>
          <a:lstStyle/>
          <a:p>
            <a:r>
              <a:rPr lang="en-GB" sz="3600" i="0" dirty="0"/>
              <a:t>The End</a:t>
            </a:r>
            <a:endParaRPr lang="en-ZA" sz="3600" i="0" dirty="0"/>
          </a:p>
        </p:txBody>
      </p:sp>
      <p:pic>
        <p:nvPicPr>
          <p:cNvPr id="6" name="Picture 5" descr="A picture containing text&#10;&#10;Description automatically generated">
            <a:extLst>
              <a:ext uri="{FF2B5EF4-FFF2-40B4-BE49-F238E27FC236}">
                <a16:creationId xmlns:a16="http://schemas.microsoft.com/office/drawing/2014/main" id="{A8FFA614-E5A6-43CB-AB5B-C96FFB092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4637" y="1555385"/>
            <a:ext cx="3514725" cy="4082320"/>
          </a:xfrm>
          <a:prstGeom prst="rect">
            <a:avLst/>
          </a:prstGeom>
        </p:spPr>
      </p:pic>
    </p:spTree>
    <p:extLst>
      <p:ext uri="{BB962C8B-B14F-4D97-AF65-F5344CB8AC3E}">
        <p14:creationId xmlns:p14="http://schemas.microsoft.com/office/powerpoint/2010/main" val="2761865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9571" name="Text Box 3">
            <a:extLst>
              <a:ext uri="{FF2B5EF4-FFF2-40B4-BE49-F238E27FC236}">
                <a16:creationId xmlns:a16="http://schemas.microsoft.com/office/drawing/2014/main" id="{0C674372-F5BC-4502-A0D8-E6DE9E6F1CCB}"/>
              </a:ext>
            </a:extLst>
          </p:cNvPr>
          <p:cNvSpPr txBox="1">
            <a:spLocks noChangeArrowheads="1"/>
          </p:cNvSpPr>
          <p:nvPr/>
        </p:nvSpPr>
        <p:spPr bwMode="auto">
          <a:xfrm>
            <a:off x="228600" y="76200"/>
            <a:ext cx="4570413"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i="0" dirty="0">
                <a:solidFill>
                  <a:srgbClr val="FF0000"/>
                </a:solidFill>
                <a:effectLst>
                  <a:outerShdw blurRad="38100" dist="38100" dir="2700000" algn="tl">
                    <a:srgbClr val="C0C0C0"/>
                  </a:outerShdw>
                </a:effectLst>
                <a:latin typeface="Calibri" panose="020F0502020204030204" pitchFamily="34" charset="0"/>
              </a:rPr>
              <a:t>2-1   INTRODUCTION</a:t>
            </a:r>
          </a:p>
        </p:txBody>
      </p:sp>
      <p:sp>
        <p:nvSpPr>
          <p:cNvPr id="8195" name="Text Box 4">
            <a:extLst>
              <a:ext uri="{FF2B5EF4-FFF2-40B4-BE49-F238E27FC236}">
                <a16:creationId xmlns:a16="http://schemas.microsoft.com/office/drawing/2014/main" id="{D5F54F89-7894-4ABC-9168-C4E01588F1D7}"/>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endParaRPr lang="en-US" altLang="en-US" i="0"/>
          </a:p>
        </p:txBody>
      </p:sp>
      <p:sp>
        <p:nvSpPr>
          <p:cNvPr id="749573" name="Rectangle 5">
            <a:extLst>
              <a:ext uri="{FF2B5EF4-FFF2-40B4-BE49-F238E27FC236}">
                <a16:creationId xmlns:a16="http://schemas.microsoft.com/office/drawing/2014/main" id="{113AD2CB-5920-4C4C-A711-ECF0265D9E36}"/>
              </a:ext>
            </a:extLst>
          </p:cNvPr>
          <p:cNvSpPr>
            <a:spLocks noChangeArrowheads="1"/>
          </p:cNvSpPr>
          <p:nvPr/>
        </p:nvSpPr>
        <p:spPr bwMode="auto">
          <a:xfrm>
            <a:off x="304800" y="838200"/>
            <a:ext cx="86106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i="0" dirty="0">
                <a:effectLst>
                  <a:outerShdw blurRad="38100" dist="38100" dir="2700000" algn="tl">
                    <a:srgbClr val="C0C0C0"/>
                  </a:outerShdw>
                </a:effectLst>
              </a:rPr>
              <a:t>A </a:t>
            </a:r>
            <a:r>
              <a:rPr lang="en-US" altLang="en-US" sz="2800" i="0" dirty="0">
                <a:effectLst>
                  <a:outerShdw blurRad="38100" dist="38100" dir="2700000" algn="tl">
                    <a:srgbClr val="C0C0C0"/>
                  </a:outerShdw>
                </a:effectLst>
              </a:rPr>
              <a:t>number system</a:t>
            </a:r>
            <a:r>
              <a:rPr lang="en-US" altLang="en-US" sz="2800" b="0" i="0" dirty="0">
                <a:effectLst>
                  <a:outerShdw blurRad="38100" dist="38100" dir="2700000" algn="tl">
                    <a:srgbClr val="C0C0C0"/>
                  </a:outerShdw>
                </a:effectLst>
              </a:rPr>
              <a:t> defines how a number can be represented using distinct symbols. A number can be represented differently in different systems. For example, the two numbers (2A)</a:t>
            </a:r>
            <a:r>
              <a:rPr lang="en-US" altLang="en-US" sz="2800" b="0" i="0" baseline="-25000" dirty="0">
                <a:effectLst>
                  <a:outerShdw blurRad="38100" dist="38100" dir="2700000" algn="tl">
                    <a:srgbClr val="C0C0C0"/>
                  </a:outerShdw>
                </a:effectLst>
              </a:rPr>
              <a:t>16</a:t>
            </a:r>
            <a:r>
              <a:rPr lang="en-US" altLang="en-US" sz="2800" b="0" i="0" dirty="0">
                <a:effectLst>
                  <a:outerShdw blurRad="38100" dist="38100" dir="2700000" algn="tl">
                    <a:srgbClr val="C0C0C0"/>
                  </a:outerShdw>
                </a:effectLst>
              </a:rPr>
              <a:t> and (52)</a:t>
            </a:r>
            <a:r>
              <a:rPr lang="en-US" altLang="en-US" sz="2800" b="0" i="0" baseline="-25000" dirty="0">
                <a:effectLst>
                  <a:outerShdw blurRad="38100" dist="38100" dir="2700000" algn="tl">
                    <a:srgbClr val="C0C0C0"/>
                  </a:outerShdw>
                </a:effectLst>
              </a:rPr>
              <a:t>8</a:t>
            </a:r>
            <a:r>
              <a:rPr lang="en-US" altLang="en-US" sz="2800" b="0" i="0" dirty="0">
                <a:effectLst>
                  <a:outerShdw blurRad="38100" dist="38100" dir="2700000" algn="tl">
                    <a:srgbClr val="C0C0C0"/>
                  </a:outerShdw>
                </a:effectLst>
              </a:rPr>
              <a:t> both refer to the same quantity, (42)</a:t>
            </a:r>
            <a:r>
              <a:rPr lang="en-US" altLang="en-US" sz="2800" b="0" i="0" baseline="-25000" dirty="0">
                <a:effectLst>
                  <a:outerShdw blurRad="38100" dist="38100" dir="2700000" algn="tl">
                    <a:srgbClr val="C0C0C0"/>
                  </a:outerShdw>
                </a:effectLst>
              </a:rPr>
              <a:t>10</a:t>
            </a:r>
            <a:r>
              <a:rPr lang="en-US" altLang="en-US" sz="2800" b="0" i="0" dirty="0">
                <a:effectLst>
                  <a:outerShdw blurRad="38100" dist="38100" dir="2700000" algn="tl">
                    <a:srgbClr val="C0C0C0"/>
                  </a:outerShdw>
                </a:effectLst>
              </a:rPr>
              <a:t>, but their representations are different.</a:t>
            </a:r>
            <a:r>
              <a:rPr lang="en-US" altLang="en-US" sz="2800" dirty="0">
                <a:effectLst>
                  <a:outerShdw blurRad="38100" dist="38100" dir="2700000" algn="tl">
                    <a:srgbClr val="C0C0C0"/>
                  </a:outerShdw>
                </a:effectLst>
              </a:rPr>
              <a:t> </a:t>
            </a:r>
            <a:br>
              <a:rPr lang="en-US" altLang="en-US" sz="2800" dirty="0">
                <a:effectLst>
                  <a:outerShdw blurRad="38100" dist="38100" dir="2700000" algn="tl">
                    <a:srgbClr val="C0C0C0"/>
                  </a:outerShdw>
                </a:effectLst>
              </a:rPr>
            </a:br>
            <a:endParaRPr lang="en-US" altLang="en-US" sz="2800" dirty="0">
              <a:effectLst>
                <a:outerShdw blurRad="38100" dist="38100" dir="2700000" algn="tl">
                  <a:srgbClr val="C0C0C0"/>
                </a:outerShdw>
              </a:effectLst>
            </a:endParaRPr>
          </a:p>
          <a:p>
            <a:pPr algn="just" eaLnBrk="1" hangingPunct="1">
              <a:defRPr/>
            </a:pPr>
            <a:r>
              <a:rPr lang="en-US" altLang="en-US" sz="2800" b="0" i="0" dirty="0">
                <a:effectLst>
                  <a:outerShdw blurRad="38100" dist="38100" dir="2700000" algn="tl">
                    <a:srgbClr val="C0C0C0"/>
                  </a:outerShdw>
                </a:effectLst>
              </a:rPr>
              <a:t>	Several number systems have been used in the past and can be categorized into two groups: </a:t>
            </a:r>
            <a:r>
              <a:rPr lang="en-US" altLang="en-US" sz="2800" i="0" dirty="0">
                <a:effectLst>
                  <a:outerShdw blurRad="38100" dist="38100" dir="2700000" algn="tl">
                    <a:srgbClr val="C0C0C0"/>
                  </a:outerShdw>
                </a:effectLst>
              </a:rPr>
              <a:t>positional</a:t>
            </a:r>
            <a:r>
              <a:rPr lang="en-US" altLang="en-US" sz="2800" b="0" i="0" dirty="0">
                <a:effectLst>
                  <a:outerShdw blurRad="38100" dist="38100" dir="2700000" algn="tl">
                    <a:srgbClr val="C0C0C0"/>
                  </a:outerShdw>
                </a:effectLst>
              </a:rPr>
              <a:t> and </a:t>
            </a:r>
            <a:r>
              <a:rPr lang="en-US" altLang="en-US" sz="2800" i="0" dirty="0">
                <a:effectLst>
                  <a:outerShdw blurRad="38100" dist="38100" dir="2700000" algn="tl">
                    <a:srgbClr val="C0C0C0"/>
                  </a:outerShdw>
                </a:effectLst>
              </a:rPr>
              <a:t>non-positional</a:t>
            </a:r>
            <a:r>
              <a:rPr lang="en-US" altLang="en-US" sz="2800" b="0" i="0" dirty="0">
                <a:effectLst>
                  <a:outerShdw blurRad="38100" dist="38100" dir="2700000" algn="tl">
                    <a:srgbClr val="C0C0C0"/>
                  </a:outerShdw>
                </a:effectLst>
              </a:rPr>
              <a:t> systems. Our main goal is to discuss the positional number systems, but we also give examples of non-positional systems.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Slide Number Placeholder 1">
            <a:extLst>
              <a:ext uri="{FF2B5EF4-FFF2-40B4-BE49-F238E27FC236}">
                <a16:creationId xmlns:a16="http://schemas.microsoft.com/office/drawing/2014/main" id="{7313B76F-EF80-495F-937D-36363A42AD52}"/>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D52EAFFE-67F2-4B3E-AA5D-4716CD6A460F}" type="slidenum">
              <a:rPr lang="en-US" altLang="en-US" i="0">
                <a:latin typeface="Arial" panose="020B0604020202020204" pitchFamily="34" charset="0"/>
              </a:rPr>
              <a:pPr/>
              <a:t>4</a:t>
            </a:fld>
            <a:endParaRPr lang="en-US" altLang="en-US" i="0">
              <a:latin typeface="Arial" panose="020B0604020202020204" pitchFamily="34" charset="0"/>
            </a:endParaRPr>
          </a:p>
        </p:txBody>
      </p:sp>
      <p:sp>
        <p:nvSpPr>
          <p:cNvPr id="1048579" name="Text Box 3">
            <a:extLst>
              <a:ext uri="{FF2B5EF4-FFF2-40B4-BE49-F238E27FC236}">
                <a16:creationId xmlns:a16="http://schemas.microsoft.com/office/drawing/2014/main" id="{DFABD9DB-B996-4AC5-A320-63E06FAED3B9}"/>
              </a:ext>
            </a:extLst>
          </p:cNvPr>
          <p:cNvSpPr txBox="1">
            <a:spLocks noChangeArrowheads="1"/>
          </p:cNvSpPr>
          <p:nvPr/>
        </p:nvSpPr>
        <p:spPr bwMode="auto">
          <a:xfrm>
            <a:off x="76200" y="76200"/>
            <a:ext cx="790575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i="0" dirty="0">
                <a:solidFill>
                  <a:srgbClr val="FF0000"/>
                </a:solidFill>
                <a:effectLst>
                  <a:outerShdw blurRad="38100" dist="38100" dir="2700000" algn="tl">
                    <a:srgbClr val="C0C0C0"/>
                  </a:outerShdw>
                </a:effectLst>
                <a:latin typeface="Calibri" panose="020F0502020204030204" pitchFamily="34" charset="0"/>
              </a:rPr>
              <a:t>2-2   POSITIONAL NUMBER SYSTEMS</a:t>
            </a:r>
          </a:p>
        </p:txBody>
      </p:sp>
      <p:sp>
        <p:nvSpPr>
          <p:cNvPr id="10244" name="Text Box 4">
            <a:extLst>
              <a:ext uri="{FF2B5EF4-FFF2-40B4-BE49-F238E27FC236}">
                <a16:creationId xmlns:a16="http://schemas.microsoft.com/office/drawing/2014/main" id="{78055A49-3EB1-4593-A141-8E79144036AA}"/>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endParaRPr lang="en-US" altLang="en-US" i="0"/>
          </a:p>
        </p:txBody>
      </p:sp>
      <p:sp>
        <p:nvSpPr>
          <p:cNvPr id="1048581" name="Rectangle 5">
            <a:extLst>
              <a:ext uri="{FF2B5EF4-FFF2-40B4-BE49-F238E27FC236}">
                <a16:creationId xmlns:a16="http://schemas.microsoft.com/office/drawing/2014/main" id="{58E3ADA9-6639-4C44-B75D-2D5A061E8946}"/>
              </a:ext>
            </a:extLst>
          </p:cNvPr>
          <p:cNvSpPr>
            <a:spLocks noChangeArrowheads="1"/>
          </p:cNvSpPr>
          <p:nvPr/>
        </p:nvSpPr>
        <p:spPr bwMode="auto">
          <a:xfrm>
            <a:off x="304800" y="912813"/>
            <a:ext cx="82296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i="0" dirty="0">
                <a:effectLst>
                  <a:outerShdw blurRad="38100" dist="38100" dir="2700000" algn="tl">
                    <a:srgbClr val="C0C0C0"/>
                  </a:outerShdw>
                </a:effectLst>
              </a:rPr>
              <a:t>In a </a:t>
            </a:r>
            <a:r>
              <a:rPr lang="en-US" altLang="en-US" sz="2800" i="0" dirty="0">
                <a:effectLst>
                  <a:outerShdw blurRad="38100" dist="38100" dir="2700000" algn="tl">
                    <a:srgbClr val="C0C0C0"/>
                  </a:outerShdw>
                </a:effectLst>
              </a:rPr>
              <a:t>positional number system</a:t>
            </a:r>
            <a:r>
              <a:rPr lang="en-US" altLang="en-US" sz="2800" b="0" i="0" dirty="0">
                <a:effectLst>
                  <a:outerShdw blurRad="38100" dist="38100" dir="2700000" algn="tl">
                    <a:srgbClr val="C0C0C0"/>
                  </a:outerShdw>
                </a:effectLst>
              </a:rPr>
              <a:t>, the position a symbol occupies in the number determines the value it represents. In this system, a number represented as:</a:t>
            </a:r>
          </a:p>
        </p:txBody>
      </p:sp>
      <p:pic>
        <p:nvPicPr>
          <p:cNvPr id="10246" name="Picture 8">
            <a:extLst>
              <a:ext uri="{FF2B5EF4-FFF2-40B4-BE49-F238E27FC236}">
                <a16:creationId xmlns:a16="http://schemas.microsoft.com/office/drawing/2014/main" id="{AE4369DE-9CE3-4EDC-BE2D-DD20B48A5E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5688" y="2898775"/>
            <a:ext cx="4491037" cy="530225"/>
          </a:xfrm>
          <a:prstGeom prst="rect">
            <a:avLst/>
          </a:prstGeom>
          <a:solidFill>
            <a:schemeClr val="hlink"/>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8586" name="Rectangle 10">
            <a:extLst>
              <a:ext uri="{FF2B5EF4-FFF2-40B4-BE49-F238E27FC236}">
                <a16:creationId xmlns:a16="http://schemas.microsoft.com/office/drawing/2014/main" id="{4D01C124-AC22-4E73-921D-2D7A69E31C02}"/>
              </a:ext>
            </a:extLst>
          </p:cNvPr>
          <p:cNvSpPr>
            <a:spLocks noChangeArrowheads="1"/>
          </p:cNvSpPr>
          <p:nvPr/>
        </p:nvSpPr>
        <p:spPr bwMode="auto">
          <a:xfrm>
            <a:off x="304800" y="3733800"/>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i="0" dirty="0">
                <a:effectLst>
                  <a:outerShdw blurRad="38100" dist="38100" dir="2700000" algn="tl">
                    <a:srgbClr val="C0C0C0"/>
                  </a:outerShdw>
                </a:effectLst>
              </a:rPr>
              <a:t>has the value of:</a:t>
            </a:r>
          </a:p>
        </p:txBody>
      </p:sp>
      <p:sp>
        <p:nvSpPr>
          <p:cNvPr id="1048587" name="Rectangle 11">
            <a:extLst>
              <a:ext uri="{FF2B5EF4-FFF2-40B4-BE49-F238E27FC236}">
                <a16:creationId xmlns:a16="http://schemas.microsoft.com/office/drawing/2014/main" id="{A14F31BB-D1FC-4808-9C98-AE526BE24526}"/>
              </a:ext>
            </a:extLst>
          </p:cNvPr>
          <p:cNvSpPr>
            <a:spLocks noChangeArrowheads="1"/>
          </p:cNvSpPr>
          <p:nvPr/>
        </p:nvSpPr>
        <p:spPr bwMode="auto">
          <a:xfrm>
            <a:off x="304800" y="5562600"/>
            <a:ext cx="845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i="0" dirty="0">
                <a:effectLst>
                  <a:outerShdw blurRad="38100" dist="38100" dir="2700000" algn="tl">
                    <a:srgbClr val="C0C0C0"/>
                  </a:outerShdw>
                </a:effectLst>
              </a:rPr>
              <a:t>in which S is the set of symbols, b is the </a:t>
            </a:r>
            <a:r>
              <a:rPr lang="en-US" altLang="en-US" sz="2800" i="0" dirty="0">
                <a:effectLst>
                  <a:outerShdw blurRad="38100" dist="38100" dir="2700000" algn="tl">
                    <a:srgbClr val="C0C0C0"/>
                  </a:outerShdw>
                </a:effectLst>
              </a:rPr>
              <a:t>base</a:t>
            </a:r>
            <a:r>
              <a:rPr lang="en-US" altLang="en-US" sz="2800" b="0" i="0" dirty="0">
                <a:effectLst>
                  <a:outerShdw blurRad="38100" dist="38100" dir="2700000" algn="tl">
                    <a:srgbClr val="C0C0C0"/>
                  </a:outerShdw>
                </a:effectLst>
              </a:rPr>
              <a:t> (or </a:t>
            </a:r>
            <a:r>
              <a:rPr lang="en-US" altLang="en-US" sz="2800" i="0" dirty="0">
                <a:effectLst>
                  <a:outerShdw blurRad="38100" dist="38100" dir="2700000" algn="tl">
                    <a:srgbClr val="C0C0C0"/>
                  </a:outerShdw>
                </a:effectLst>
              </a:rPr>
              <a:t>radix</a:t>
            </a:r>
            <a:r>
              <a:rPr lang="en-US" altLang="en-US" sz="2800" b="0" i="0" dirty="0">
                <a:effectLst>
                  <a:outerShdw blurRad="38100" dist="38100" dir="2700000" algn="tl">
                    <a:srgbClr val="C0C0C0"/>
                  </a:outerShdw>
                </a:effectLst>
              </a:rPr>
              <a:t>).</a:t>
            </a:r>
          </a:p>
        </p:txBody>
      </p:sp>
      <p:pic>
        <p:nvPicPr>
          <p:cNvPr id="3" name="Picture 2">
            <a:extLst>
              <a:ext uri="{FF2B5EF4-FFF2-40B4-BE49-F238E27FC236}">
                <a16:creationId xmlns:a16="http://schemas.microsoft.com/office/drawing/2014/main" id="{2D9C09FE-6233-4B4F-91AB-D3BC6B9548BB}"/>
              </a:ext>
            </a:extLst>
          </p:cNvPr>
          <p:cNvPicPr>
            <a:picLocks noChangeAspect="1"/>
          </p:cNvPicPr>
          <p:nvPr/>
        </p:nvPicPr>
        <p:blipFill>
          <a:blip r:embed="rId4"/>
          <a:stretch>
            <a:fillRect/>
          </a:stretch>
        </p:blipFill>
        <p:spPr>
          <a:xfrm>
            <a:off x="1423873" y="4301440"/>
            <a:ext cx="6294665" cy="1150720"/>
          </a:xfrm>
          <a:prstGeom prst="rect">
            <a:avLst/>
          </a:prstGeom>
          <a:ln w="28575">
            <a:solidFill>
              <a:srgbClr val="FF0000"/>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a:extLst>
              <a:ext uri="{FF2B5EF4-FFF2-40B4-BE49-F238E27FC236}">
                <a16:creationId xmlns:a16="http://schemas.microsoft.com/office/drawing/2014/main" id="{58A64CCA-EFF5-4A44-B796-2D7001D17E2B}"/>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07A72020-D22E-4E05-864D-D5F5569D4FB9}" type="slidenum">
              <a:rPr lang="en-US" altLang="en-US" i="0">
                <a:latin typeface="Arial" panose="020B0604020202020204" pitchFamily="34" charset="0"/>
              </a:rPr>
              <a:pPr/>
              <a:t>5</a:t>
            </a:fld>
            <a:endParaRPr lang="en-US" altLang="en-US" i="0">
              <a:latin typeface="Arial" panose="020B0604020202020204" pitchFamily="34" charset="0"/>
            </a:endParaRPr>
          </a:p>
        </p:txBody>
      </p:sp>
      <p:sp>
        <p:nvSpPr>
          <p:cNvPr id="12291" name="Rectangle 2">
            <a:extLst>
              <a:ext uri="{FF2B5EF4-FFF2-40B4-BE49-F238E27FC236}">
                <a16:creationId xmlns:a16="http://schemas.microsoft.com/office/drawing/2014/main" id="{AE5A2C15-A16E-4CD1-9E8B-9371B626962C}"/>
              </a:ext>
            </a:extLst>
          </p:cNvPr>
          <p:cNvSpPr>
            <a:spLocks noChangeArrowheads="1"/>
          </p:cNvSpPr>
          <p:nvPr/>
        </p:nvSpPr>
        <p:spPr bwMode="auto">
          <a:xfrm>
            <a:off x="2057400" y="2373313"/>
            <a:ext cx="4572000" cy="538162"/>
          </a:xfrm>
          <a:prstGeom prst="rect">
            <a:avLst/>
          </a:prstGeom>
          <a:solidFill>
            <a:schemeClr val="bg1"/>
          </a:solidFill>
          <a:ln w="190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i="0">
                <a:solidFill>
                  <a:schemeClr val="folHlink"/>
                </a:solidFill>
              </a:rPr>
              <a:t>S = {0, 1, 2, 3, 4, 5, 6, 7, 8, 9}</a:t>
            </a:r>
          </a:p>
        </p:txBody>
      </p:sp>
      <p:sp>
        <p:nvSpPr>
          <p:cNvPr id="12292" name="Text Box 3">
            <a:extLst>
              <a:ext uri="{FF2B5EF4-FFF2-40B4-BE49-F238E27FC236}">
                <a16:creationId xmlns:a16="http://schemas.microsoft.com/office/drawing/2014/main" id="{97A4BBDD-C5FC-4CE0-85E7-5AF866F94BC9}"/>
              </a:ext>
            </a:extLst>
          </p:cNvPr>
          <p:cNvSpPr txBox="1">
            <a:spLocks noChangeArrowheads="1"/>
          </p:cNvSpPr>
          <p:nvPr/>
        </p:nvSpPr>
        <p:spPr bwMode="auto">
          <a:xfrm>
            <a:off x="0" y="0"/>
            <a:ext cx="62007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3200" i="0">
                <a:latin typeface="Calibri" panose="020F0502020204030204" pitchFamily="34" charset="0"/>
              </a:rPr>
              <a:t>2.2.1  The decimal system (base 10)</a:t>
            </a:r>
          </a:p>
        </p:txBody>
      </p:sp>
      <p:sp>
        <p:nvSpPr>
          <p:cNvPr id="12293" name="Rectangle 4">
            <a:extLst>
              <a:ext uri="{FF2B5EF4-FFF2-40B4-BE49-F238E27FC236}">
                <a16:creationId xmlns:a16="http://schemas.microsoft.com/office/drawing/2014/main" id="{D914C93E-160E-4DD5-A614-D1F62EB15E8D}"/>
              </a:ext>
            </a:extLst>
          </p:cNvPr>
          <p:cNvSpPr>
            <a:spLocks noChangeArrowheads="1"/>
          </p:cNvSpPr>
          <p:nvPr/>
        </p:nvSpPr>
        <p:spPr bwMode="auto">
          <a:xfrm>
            <a:off x="76200" y="83820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b="0" i="0"/>
              <a:t>The word decimal is derived from the Latin root </a:t>
            </a:r>
            <a:r>
              <a:rPr lang="en-US" altLang="en-US" sz="2800" i="0">
                <a:solidFill>
                  <a:schemeClr val="folHlink"/>
                </a:solidFill>
              </a:rPr>
              <a:t>decem</a:t>
            </a:r>
            <a:r>
              <a:rPr lang="en-US" altLang="en-US" sz="2800" b="0" i="0"/>
              <a:t> (ten). In this system the </a:t>
            </a:r>
            <a:r>
              <a:rPr lang="en-US" altLang="en-US" sz="2800" i="0">
                <a:solidFill>
                  <a:schemeClr val="folHlink"/>
                </a:solidFill>
              </a:rPr>
              <a:t>base</a:t>
            </a:r>
            <a:r>
              <a:rPr lang="en-US" altLang="en-US" sz="2800" b="0" i="0"/>
              <a:t> </a:t>
            </a:r>
            <a:r>
              <a:rPr lang="en-US" altLang="en-US" sz="2800" i="0">
                <a:solidFill>
                  <a:schemeClr val="folHlink"/>
                </a:solidFill>
              </a:rPr>
              <a:t>b = 10</a:t>
            </a:r>
            <a:r>
              <a:rPr lang="en-US" altLang="en-US" sz="2800" b="0" i="0"/>
              <a:t> and we use ten symbols</a:t>
            </a:r>
          </a:p>
        </p:txBody>
      </p:sp>
      <p:sp>
        <p:nvSpPr>
          <p:cNvPr id="12294" name="Rectangle 5">
            <a:extLst>
              <a:ext uri="{FF2B5EF4-FFF2-40B4-BE49-F238E27FC236}">
                <a16:creationId xmlns:a16="http://schemas.microsoft.com/office/drawing/2014/main" id="{BF927826-43E5-4D9A-88CA-6AF4A176A7F4}"/>
              </a:ext>
            </a:extLst>
          </p:cNvPr>
          <p:cNvSpPr>
            <a:spLocks noChangeArrowheads="1"/>
          </p:cNvSpPr>
          <p:nvPr/>
        </p:nvSpPr>
        <p:spPr bwMode="auto">
          <a:xfrm>
            <a:off x="76200" y="3200400"/>
            <a:ext cx="8915400" cy="181588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b="0" i="0" dirty="0"/>
              <a:t>The symbols in this system are often referred to as </a:t>
            </a:r>
            <a:r>
              <a:rPr lang="en-US" altLang="en-US" sz="2800" i="0" dirty="0">
                <a:solidFill>
                  <a:schemeClr val="folHlink"/>
                </a:solidFill>
              </a:rPr>
              <a:t>decimal</a:t>
            </a:r>
            <a:r>
              <a:rPr lang="en-US" altLang="en-US" sz="2800" b="0" i="0" dirty="0">
                <a:solidFill>
                  <a:schemeClr val="folHlink"/>
                </a:solidFill>
              </a:rPr>
              <a:t> </a:t>
            </a:r>
            <a:r>
              <a:rPr lang="en-US" altLang="en-US" sz="2800" i="0" dirty="0">
                <a:solidFill>
                  <a:schemeClr val="folHlink"/>
                </a:solidFill>
              </a:rPr>
              <a:t>digits</a:t>
            </a:r>
            <a:r>
              <a:rPr lang="en-US" altLang="en-US" sz="2800" b="0" i="0" dirty="0"/>
              <a:t> or just </a:t>
            </a:r>
            <a:r>
              <a:rPr lang="en-US" altLang="en-US" sz="2800" i="0" dirty="0">
                <a:solidFill>
                  <a:schemeClr val="folHlink"/>
                </a:solidFill>
              </a:rPr>
              <a:t>digits</a:t>
            </a:r>
            <a:r>
              <a:rPr lang="en-US" altLang="en-US" sz="2800" b="0" i="0" dirty="0"/>
              <a:t>.</a:t>
            </a:r>
            <a:r>
              <a:rPr lang="en-US" altLang="en-US" sz="2800" dirty="0"/>
              <a:t> </a:t>
            </a:r>
          </a:p>
          <a:p>
            <a:pPr algn="just"/>
            <a:endParaRPr lang="en-US" altLang="en-US" sz="2800" dirty="0"/>
          </a:p>
          <a:p>
            <a:pPr algn="just"/>
            <a:r>
              <a:rPr lang="en-US" altLang="en-US" sz="2800" dirty="0"/>
              <a:t>Examples are: (67)</a:t>
            </a:r>
            <a:r>
              <a:rPr lang="en-US" altLang="en-US" sz="2800" b="0" i="0" baseline="-25000" dirty="0">
                <a:effectLst>
                  <a:outerShdw blurRad="38100" dist="38100" dir="2700000" algn="tl">
                    <a:srgbClr val="C0C0C0"/>
                  </a:outerShdw>
                </a:effectLst>
              </a:rPr>
              <a:t>10</a:t>
            </a:r>
            <a:r>
              <a:rPr lang="en-US" altLang="en-US" sz="2800" dirty="0"/>
              <a:t> and (153)</a:t>
            </a:r>
            <a:r>
              <a:rPr lang="en-US" altLang="en-US" sz="2800" b="0" i="0" baseline="-25000" dirty="0">
                <a:effectLst>
                  <a:outerShdw blurRad="38100" dist="38100" dir="2700000" algn="tl">
                    <a:srgbClr val="C0C0C0"/>
                  </a:outerShdw>
                </a:effectLst>
              </a:rPr>
              <a:t>10</a:t>
            </a:r>
            <a:endParaRPr lang="en-US"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a:extLst>
              <a:ext uri="{FF2B5EF4-FFF2-40B4-BE49-F238E27FC236}">
                <a16:creationId xmlns:a16="http://schemas.microsoft.com/office/drawing/2014/main" id="{D80AABA5-2F4F-49D3-B670-E86C72B64DAA}"/>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FB3824E5-062F-4255-8BCE-4ADBA196D34E}" type="slidenum">
              <a:rPr lang="en-US" altLang="en-US" i="0">
                <a:latin typeface="Arial" panose="020B0604020202020204" pitchFamily="34" charset="0"/>
              </a:rPr>
              <a:pPr/>
              <a:t>6</a:t>
            </a:fld>
            <a:endParaRPr lang="en-US" altLang="en-US" i="0">
              <a:latin typeface="Arial" panose="020B0604020202020204" pitchFamily="34" charset="0"/>
            </a:endParaRPr>
          </a:p>
        </p:txBody>
      </p:sp>
      <p:sp>
        <p:nvSpPr>
          <p:cNvPr id="14339" name="Rectangle 4">
            <a:extLst>
              <a:ext uri="{FF2B5EF4-FFF2-40B4-BE49-F238E27FC236}">
                <a16:creationId xmlns:a16="http://schemas.microsoft.com/office/drawing/2014/main" id="{2EF5D7DD-0BB4-41CE-ADD2-3A698F564E60}"/>
              </a:ext>
            </a:extLst>
          </p:cNvPr>
          <p:cNvSpPr>
            <a:spLocks noChangeArrowheads="1"/>
          </p:cNvSpPr>
          <p:nvPr/>
        </p:nvSpPr>
        <p:spPr bwMode="auto">
          <a:xfrm>
            <a:off x="76200" y="0"/>
            <a:ext cx="17526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i="0">
                <a:solidFill>
                  <a:srgbClr val="FF0000"/>
                </a:solidFill>
              </a:rPr>
              <a:t>Integers</a:t>
            </a:r>
          </a:p>
        </p:txBody>
      </p:sp>
      <p:sp>
        <p:nvSpPr>
          <p:cNvPr id="14340" name="Text Box 7">
            <a:extLst>
              <a:ext uri="{FF2B5EF4-FFF2-40B4-BE49-F238E27FC236}">
                <a16:creationId xmlns:a16="http://schemas.microsoft.com/office/drawing/2014/main" id="{EA961673-C0E5-4E1E-AABD-DE738BC3E511}"/>
              </a:ext>
            </a:extLst>
          </p:cNvPr>
          <p:cNvSpPr txBox="1">
            <a:spLocks noChangeArrowheads="1"/>
          </p:cNvSpPr>
          <p:nvPr/>
        </p:nvSpPr>
        <p:spPr bwMode="auto">
          <a:xfrm>
            <a:off x="609600" y="2362200"/>
            <a:ext cx="6896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folHlink"/>
                </a:solidFill>
              </a:rPr>
              <a:t>Figure 2.1  </a:t>
            </a:r>
            <a:r>
              <a:rPr lang="en-US" altLang="en-US" sz="2000" i="0"/>
              <a:t>Place values for an integer in the decimal system</a:t>
            </a:r>
          </a:p>
        </p:txBody>
      </p:sp>
      <p:pic>
        <p:nvPicPr>
          <p:cNvPr id="14341" name="Picture 8">
            <a:extLst>
              <a:ext uri="{FF2B5EF4-FFF2-40B4-BE49-F238E27FC236}">
                <a16:creationId xmlns:a16="http://schemas.microsoft.com/office/drawing/2014/main" id="{AA3C9D15-5864-45AE-A4B5-46017618F3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3171825"/>
            <a:ext cx="8866187"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342" name="Straight Connector 6">
            <a:extLst>
              <a:ext uri="{FF2B5EF4-FFF2-40B4-BE49-F238E27FC236}">
                <a16:creationId xmlns:a16="http://schemas.microsoft.com/office/drawing/2014/main" id="{2666199F-645A-4CA4-BCCE-BFDA553CB732}"/>
              </a:ext>
            </a:extLst>
          </p:cNvPr>
          <p:cNvCxnSpPr>
            <a:cxnSpLocks noChangeShapeType="1"/>
          </p:cNvCxnSpPr>
          <p:nvPr/>
        </p:nvCxnSpPr>
        <p:spPr bwMode="auto">
          <a:xfrm>
            <a:off x="457200" y="28194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43" name="Straight Connector 7">
            <a:extLst>
              <a:ext uri="{FF2B5EF4-FFF2-40B4-BE49-F238E27FC236}">
                <a16:creationId xmlns:a16="http://schemas.microsoft.com/office/drawing/2014/main" id="{918603E2-4B54-44FF-8837-B011D385FD0B}"/>
              </a:ext>
            </a:extLst>
          </p:cNvPr>
          <p:cNvCxnSpPr>
            <a:cxnSpLocks noChangeShapeType="1"/>
          </p:cNvCxnSpPr>
          <p:nvPr/>
        </p:nvCxnSpPr>
        <p:spPr bwMode="auto">
          <a:xfrm>
            <a:off x="457200" y="5181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44" name="Straight Connector 8">
            <a:extLst>
              <a:ext uri="{FF2B5EF4-FFF2-40B4-BE49-F238E27FC236}">
                <a16:creationId xmlns:a16="http://schemas.microsoft.com/office/drawing/2014/main" id="{E6DECA91-0859-407B-A146-4EB645BA5769}"/>
              </a:ext>
            </a:extLst>
          </p:cNvPr>
          <p:cNvCxnSpPr>
            <a:cxnSpLocks noChangeShapeType="1"/>
          </p:cNvCxnSpPr>
          <p:nvPr/>
        </p:nvCxnSpPr>
        <p:spPr bwMode="auto">
          <a:xfrm>
            <a:off x="457200" y="2362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4345" name="Group 12">
            <a:extLst>
              <a:ext uri="{FF2B5EF4-FFF2-40B4-BE49-F238E27FC236}">
                <a16:creationId xmlns:a16="http://schemas.microsoft.com/office/drawing/2014/main" id="{3558BC0F-A7AD-497C-B5A2-F78F21B78D9D}"/>
              </a:ext>
            </a:extLst>
          </p:cNvPr>
          <p:cNvGrpSpPr>
            <a:grpSpLocks noChangeAspect="1"/>
          </p:cNvGrpSpPr>
          <p:nvPr/>
        </p:nvGrpSpPr>
        <p:grpSpPr bwMode="auto">
          <a:xfrm>
            <a:off x="377825" y="990600"/>
            <a:ext cx="7851775" cy="727075"/>
            <a:chOff x="238" y="624"/>
            <a:chExt cx="4946" cy="458"/>
          </a:xfrm>
        </p:grpSpPr>
        <p:sp>
          <p:nvSpPr>
            <p:cNvPr id="14346" name="AutoShape 11">
              <a:extLst>
                <a:ext uri="{FF2B5EF4-FFF2-40B4-BE49-F238E27FC236}">
                  <a16:creationId xmlns:a16="http://schemas.microsoft.com/office/drawing/2014/main" id="{EFA39AFD-5883-42B1-8831-1DF6B4B0312B}"/>
                </a:ext>
              </a:extLst>
            </p:cNvPr>
            <p:cNvSpPr>
              <a:spLocks noChangeAspect="1" noChangeArrowheads="1" noTextEdit="1"/>
            </p:cNvSpPr>
            <p:nvPr/>
          </p:nvSpPr>
          <p:spPr bwMode="auto">
            <a:xfrm>
              <a:off x="238" y="624"/>
              <a:ext cx="4946"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ZA"/>
            </a:p>
          </p:txBody>
        </p:sp>
        <p:pic>
          <p:nvPicPr>
            <p:cNvPr id="14347" name="Picture 13">
              <a:extLst>
                <a:ext uri="{FF2B5EF4-FFF2-40B4-BE49-F238E27FC236}">
                  <a16:creationId xmlns:a16="http://schemas.microsoft.com/office/drawing/2014/main" id="{7F5BCBF4-26EE-4F34-9D1B-6B9A74A73C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 y="624"/>
              <a:ext cx="4951"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87C5CF2E-E859-43DF-878D-F1D8285A1FE8}"/>
              </a:ext>
            </a:extLst>
          </p:cNvPr>
          <p:cNvSpPr txBox="1">
            <a:spLocks noChangeArrowheads="1"/>
          </p:cNvSpPr>
          <p:nvPr/>
        </p:nvSpPr>
        <p:spPr bwMode="auto">
          <a:xfrm>
            <a:off x="76200" y="76200"/>
            <a:ext cx="1792288" cy="457200"/>
          </a:xfrm>
          <a:prstGeom prst="rect">
            <a:avLst/>
          </a:prstGeom>
          <a:solidFill>
            <a:schemeClr val="tx1"/>
          </a:solidFill>
          <a:ln w="9525">
            <a:solidFill>
              <a:schemeClr val="bg1"/>
            </a:solidFill>
            <a:miter lim="800000"/>
            <a:headEnd/>
            <a:tailEnd/>
          </a:ln>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2.1</a:t>
            </a:r>
            <a:endParaRPr lang="en-US" altLang="en-US" sz="2000">
              <a:solidFill>
                <a:schemeClr val="bg1"/>
              </a:solidFill>
            </a:endParaRPr>
          </a:p>
        </p:txBody>
      </p:sp>
      <p:sp>
        <p:nvSpPr>
          <p:cNvPr id="1073155" name="Rectangle 3">
            <a:extLst>
              <a:ext uri="{FF2B5EF4-FFF2-40B4-BE49-F238E27FC236}">
                <a16:creationId xmlns:a16="http://schemas.microsoft.com/office/drawing/2014/main" id="{D28AEA26-9876-4549-B878-FFFA61DF6D43}"/>
              </a:ext>
            </a:extLst>
          </p:cNvPr>
          <p:cNvSpPr>
            <a:spLocks noChangeArrowheads="1"/>
          </p:cNvSpPr>
          <p:nvPr/>
        </p:nvSpPr>
        <p:spPr bwMode="auto">
          <a:xfrm>
            <a:off x="76200" y="76200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a:effectLst>
                  <a:outerShdw blurRad="38100" dist="38100" dir="2700000" algn="tl">
                    <a:srgbClr val="C0C0C0"/>
                  </a:outerShdw>
                </a:effectLst>
              </a:rPr>
              <a:t>The following shows the place values for the integer +224 in the decimal system.</a:t>
            </a:r>
          </a:p>
        </p:txBody>
      </p:sp>
      <p:sp>
        <p:nvSpPr>
          <p:cNvPr id="1073157" name="Rectangle 5">
            <a:extLst>
              <a:ext uri="{FF2B5EF4-FFF2-40B4-BE49-F238E27FC236}">
                <a16:creationId xmlns:a16="http://schemas.microsoft.com/office/drawing/2014/main" id="{2BFD414A-6819-43A4-B700-A1F5F8D70BAB}"/>
              </a:ext>
            </a:extLst>
          </p:cNvPr>
          <p:cNvSpPr>
            <a:spLocks noChangeArrowheads="1"/>
          </p:cNvSpPr>
          <p:nvPr/>
        </p:nvSpPr>
        <p:spPr bwMode="auto">
          <a:xfrm>
            <a:off x="228600" y="4724400"/>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dirty="0">
                <a:effectLst>
                  <a:outerShdw blurRad="38100" dist="38100" dir="2700000" algn="tl">
                    <a:srgbClr val="C0C0C0"/>
                  </a:outerShdw>
                </a:effectLst>
              </a:rPr>
              <a:t>Note that the digit 2 in position 1 has the value 20, but the same digit in position 2 has the value 200. Also note that we normally drop the plus sign, but it is implicit.</a:t>
            </a:r>
          </a:p>
        </p:txBody>
      </p:sp>
      <p:sp>
        <p:nvSpPr>
          <p:cNvPr id="16389" name="AutoShape 8">
            <a:extLst>
              <a:ext uri="{FF2B5EF4-FFF2-40B4-BE49-F238E27FC236}">
                <a16:creationId xmlns:a16="http://schemas.microsoft.com/office/drawing/2014/main" id="{FA4FAF7D-C619-40AE-9FDC-6460E263A3AD}"/>
              </a:ext>
            </a:extLst>
          </p:cNvPr>
          <p:cNvSpPr>
            <a:spLocks noChangeAspect="1" noChangeArrowheads="1" noTextEdit="1"/>
          </p:cNvSpPr>
          <p:nvPr/>
        </p:nvSpPr>
        <p:spPr bwMode="auto">
          <a:xfrm>
            <a:off x="50800" y="2424113"/>
            <a:ext cx="8712200"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ZA"/>
          </a:p>
        </p:txBody>
      </p:sp>
      <p:pic>
        <p:nvPicPr>
          <p:cNvPr id="16390" name="Picture 10">
            <a:extLst>
              <a:ext uri="{FF2B5EF4-FFF2-40B4-BE49-F238E27FC236}">
                <a16:creationId xmlns:a16="http://schemas.microsoft.com/office/drawing/2014/main" id="{A4A1C628-9C91-4DCC-9C3C-FF45504BF8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 y="2424113"/>
            <a:ext cx="8720138"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a:extLst>
              <a:ext uri="{FF2B5EF4-FFF2-40B4-BE49-F238E27FC236}">
                <a16:creationId xmlns:a16="http://schemas.microsoft.com/office/drawing/2014/main" id="{C464E263-4CEA-4AC0-8D2D-8D978F5488FE}"/>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2596DB2E-C2C0-41F8-85DB-37852981CD92}" type="slidenum">
              <a:rPr lang="en-US" altLang="en-US" i="0">
                <a:latin typeface="Arial" panose="020B0604020202020204" pitchFamily="34" charset="0"/>
              </a:rPr>
              <a:pPr/>
              <a:t>8</a:t>
            </a:fld>
            <a:endParaRPr lang="en-US" altLang="en-US" i="0">
              <a:latin typeface="Arial" panose="020B0604020202020204" pitchFamily="34" charset="0"/>
            </a:endParaRPr>
          </a:p>
        </p:txBody>
      </p:sp>
      <p:sp>
        <p:nvSpPr>
          <p:cNvPr id="18435" name="Text Box 2">
            <a:extLst>
              <a:ext uri="{FF2B5EF4-FFF2-40B4-BE49-F238E27FC236}">
                <a16:creationId xmlns:a16="http://schemas.microsoft.com/office/drawing/2014/main" id="{E2F494BA-9281-495A-94A3-CB051BB92E15}"/>
              </a:ext>
            </a:extLst>
          </p:cNvPr>
          <p:cNvSpPr txBox="1">
            <a:spLocks noChangeArrowheads="1"/>
          </p:cNvSpPr>
          <p:nvPr/>
        </p:nvSpPr>
        <p:spPr bwMode="auto">
          <a:xfrm>
            <a:off x="76200" y="152400"/>
            <a:ext cx="17922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2.2</a:t>
            </a:r>
            <a:endParaRPr lang="en-US" altLang="en-US" sz="2000">
              <a:solidFill>
                <a:schemeClr val="bg1"/>
              </a:solidFill>
            </a:endParaRPr>
          </a:p>
        </p:txBody>
      </p:sp>
      <p:sp>
        <p:nvSpPr>
          <p:cNvPr id="1075203" name="Rectangle 3">
            <a:extLst>
              <a:ext uri="{FF2B5EF4-FFF2-40B4-BE49-F238E27FC236}">
                <a16:creationId xmlns:a16="http://schemas.microsoft.com/office/drawing/2014/main" id="{5777853B-CEBB-4B87-9F5F-A363B005AB7A}"/>
              </a:ext>
            </a:extLst>
          </p:cNvPr>
          <p:cNvSpPr>
            <a:spLocks noChangeArrowheads="1"/>
          </p:cNvSpPr>
          <p:nvPr/>
        </p:nvSpPr>
        <p:spPr bwMode="auto">
          <a:xfrm>
            <a:off x="76200" y="793750"/>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a:effectLst>
                  <a:outerShdw blurRad="38100" dist="38100" dir="2700000" algn="tl">
                    <a:srgbClr val="C0C0C0"/>
                  </a:outerShdw>
                </a:effectLst>
              </a:rPr>
              <a:t>The following shows the place values for the decimal number −7508. We have used 1, 10, 100, and 1000 instead of powers of 10.</a:t>
            </a:r>
          </a:p>
        </p:txBody>
      </p:sp>
      <p:grpSp>
        <p:nvGrpSpPr>
          <p:cNvPr id="18437" name="Group 15">
            <a:extLst>
              <a:ext uri="{FF2B5EF4-FFF2-40B4-BE49-F238E27FC236}">
                <a16:creationId xmlns:a16="http://schemas.microsoft.com/office/drawing/2014/main" id="{F1122878-29EF-4469-94E7-B69956CE28AA}"/>
              </a:ext>
            </a:extLst>
          </p:cNvPr>
          <p:cNvGrpSpPr>
            <a:grpSpLocks/>
          </p:cNvGrpSpPr>
          <p:nvPr/>
        </p:nvGrpSpPr>
        <p:grpSpPr bwMode="auto">
          <a:xfrm>
            <a:off x="304800" y="2590800"/>
            <a:ext cx="8226425" cy="1468438"/>
            <a:chOff x="192" y="1632"/>
            <a:chExt cx="5182" cy="925"/>
          </a:xfrm>
        </p:grpSpPr>
        <p:pic>
          <p:nvPicPr>
            <p:cNvPr id="18438" name="Picture 6">
              <a:extLst>
                <a:ext uri="{FF2B5EF4-FFF2-40B4-BE49-F238E27FC236}">
                  <a16:creationId xmlns:a16="http://schemas.microsoft.com/office/drawing/2014/main" id="{DEEE0074-1910-487B-8FC5-3DCE8F2EF3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 y="1632"/>
              <a:ext cx="5182" cy="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9" name="Text Box 9">
              <a:extLst>
                <a:ext uri="{FF2B5EF4-FFF2-40B4-BE49-F238E27FC236}">
                  <a16:creationId xmlns:a16="http://schemas.microsoft.com/office/drawing/2014/main" id="{637FA716-8503-4A38-9502-8AD17FF2BC80}"/>
                </a:ext>
              </a:extLst>
            </p:cNvPr>
            <p:cNvSpPr txBox="1">
              <a:spLocks noChangeArrowheads="1"/>
            </p:cNvSpPr>
            <p:nvPr/>
          </p:nvSpPr>
          <p:spPr bwMode="auto">
            <a:xfrm>
              <a:off x="892" y="2208"/>
              <a:ext cx="1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t>(</a:t>
              </a:r>
            </a:p>
          </p:txBody>
        </p:sp>
        <p:sp>
          <p:nvSpPr>
            <p:cNvPr id="18440" name="Text Box 11">
              <a:extLst>
                <a:ext uri="{FF2B5EF4-FFF2-40B4-BE49-F238E27FC236}">
                  <a16:creationId xmlns:a16="http://schemas.microsoft.com/office/drawing/2014/main" id="{52F09D3C-C736-45E7-B53F-BF78CEC09640}"/>
                </a:ext>
              </a:extLst>
            </p:cNvPr>
            <p:cNvSpPr txBox="1">
              <a:spLocks noChangeArrowheads="1"/>
            </p:cNvSpPr>
            <p:nvPr/>
          </p:nvSpPr>
          <p:spPr bwMode="auto">
            <a:xfrm>
              <a:off x="4396" y="2208"/>
              <a:ext cx="1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t>)</a:t>
              </a:r>
            </a:p>
          </p:txBody>
        </p:sp>
        <p:sp>
          <p:nvSpPr>
            <p:cNvPr id="18442" name="Text Box 14">
              <a:extLst>
                <a:ext uri="{FF2B5EF4-FFF2-40B4-BE49-F238E27FC236}">
                  <a16:creationId xmlns:a16="http://schemas.microsoft.com/office/drawing/2014/main" id="{C1797492-888C-43B8-8889-6804FCDE22AB}"/>
                </a:ext>
              </a:extLst>
            </p:cNvPr>
            <p:cNvSpPr txBox="1">
              <a:spLocks noChangeArrowheads="1"/>
            </p:cNvSpPr>
            <p:nvPr/>
          </p:nvSpPr>
          <p:spPr bwMode="auto">
            <a:xfrm>
              <a:off x="4512" y="2208"/>
              <a:ext cx="82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r>
                <a:rPr lang="en-US" altLang="en-US" sz="2000" i="0" dirty="0">
                  <a:solidFill>
                    <a:schemeClr val="tx1">
                      <a:lumMod val="65000"/>
                      <a:lumOff val="35000"/>
                    </a:schemeClr>
                  </a:solidFill>
                </a:rPr>
                <a:t>Values</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C9516FA-DCCB-4E18-AFA1-4B7039586CF2}"/>
              </a:ext>
            </a:extLst>
          </p:cNvPr>
          <p:cNvSpPr>
            <a:spLocks noChangeArrowheads="1"/>
          </p:cNvSpPr>
          <p:nvPr/>
        </p:nvSpPr>
        <p:spPr bwMode="auto">
          <a:xfrm>
            <a:off x="0" y="-31750"/>
            <a:ext cx="17526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i="0">
                <a:solidFill>
                  <a:srgbClr val="FF0000"/>
                </a:solidFill>
              </a:rPr>
              <a:t>Reals</a:t>
            </a:r>
          </a:p>
        </p:txBody>
      </p:sp>
      <p:pic>
        <p:nvPicPr>
          <p:cNvPr id="20483" name="Picture 6">
            <a:extLst>
              <a:ext uri="{FF2B5EF4-FFF2-40B4-BE49-F238E27FC236}">
                <a16:creationId xmlns:a16="http://schemas.microsoft.com/office/drawing/2014/main" id="{AEF0B818-6E09-4825-B30F-14DEFF266E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286000"/>
            <a:ext cx="85471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4" name="Text Box 7">
            <a:extLst>
              <a:ext uri="{FF2B5EF4-FFF2-40B4-BE49-F238E27FC236}">
                <a16:creationId xmlns:a16="http://schemas.microsoft.com/office/drawing/2014/main" id="{D0E63DB8-03D0-4D9C-8BBE-5D4B9A56DC35}"/>
              </a:ext>
            </a:extLst>
          </p:cNvPr>
          <p:cNvSpPr txBox="1">
            <a:spLocks noChangeArrowheads="1"/>
          </p:cNvSpPr>
          <p:nvPr/>
        </p:nvSpPr>
        <p:spPr bwMode="auto">
          <a:xfrm>
            <a:off x="76200" y="3657600"/>
            <a:ext cx="17922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2.3</a:t>
            </a:r>
            <a:endParaRPr lang="en-US" altLang="en-US" sz="2000">
              <a:solidFill>
                <a:schemeClr val="bg1"/>
              </a:solidFill>
            </a:endParaRPr>
          </a:p>
        </p:txBody>
      </p:sp>
      <p:sp>
        <p:nvSpPr>
          <p:cNvPr id="1077256" name="Rectangle 8">
            <a:extLst>
              <a:ext uri="{FF2B5EF4-FFF2-40B4-BE49-F238E27FC236}">
                <a16:creationId xmlns:a16="http://schemas.microsoft.com/office/drawing/2014/main" id="{AD4AE5CD-5707-42B8-9FD2-D97C0D11468D}"/>
              </a:ext>
            </a:extLst>
          </p:cNvPr>
          <p:cNvSpPr>
            <a:spLocks noChangeArrowheads="1"/>
          </p:cNvSpPr>
          <p:nvPr/>
        </p:nvSpPr>
        <p:spPr bwMode="auto">
          <a:xfrm>
            <a:off x="76200" y="41148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dirty="0">
                <a:effectLst>
                  <a:outerShdw blurRad="38100" dist="38100" dir="2700000" algn="tl">
                    <a:srgbClr val="C0C0C0"/>
                  </a:outerShdw>
                </a:effectLst>
              </a:rPr>
              <a:t>The following shows the place values for the real number +24.13.</a:t>
            </a:r>
          </a:p>
        </p:txBody>
      </p:sp>
      <p:pic>
        <p:nvPicPr>
          <p:cNvPr id="20486" name="Picture 9">
            <a:extLst>
              <a:ext uri="{FF2B5EF4-FFF2-40B4-BE49-F238E27FC236}">
                <a16:creationId xmlns:a16="http://schemas.microsoft.com/office/drawing/2014/main" id="{37353D73-A465-4D2D-89AD-548B721315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5232400"/>
            <a:ext cx="8372475" cy="139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7" name="Rectangle 4">
            <a:extLst>
              <a:ext uri="{FF2B5EF4-FFF2-40B4-BE49-F238E27FC236}">
                <a16:creationId xmlns:a16="http://schemas.microsoft.com/office/drawing/2014/main" id="{C2AC5D93-06A3-4FF4-97A5-AEAC146E50C5}"/>
              </a:ext>
            </a:extLst>
          </p:cNvPr>
          <p:cNvSpPr>
            <a:spLocks noChangeArrowheads="1"/>
          </p:cNvSpPr>
          <p:nvPr/>
        </p:nvSpPr>
        <p:spPr bwMode="auto">
          <a:xfrm>
            <a:off x="76200" y="457200"/>
            <a:ext cx="8915400" cy="138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b="0" i="0" dirty="0"/>
              <a:t>A real (a number with a fractional part) in the decimal system is also familiar. For example, we use this system to show dollars and cents ($23.40). We can represent a real as</a:t>
            </a: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1"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1"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4501</TotalTime>
  <Words>1326</Words>
  <Application>Microsoft Office PowerPoint</Application>
  <PresentationFormat>On-screen Show (4:3)</PresentationFormat>
  <Paragraphs>136</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BerlingLTStd-Roman</vt:lpstr>
      <vt:lpstr>Calibri</vt:lpstr>
      <vt:lpstr>McGrawHill-Italic</vt:lpstr>
      <vt:lpstr>Tahoma</vt:lpstr>
      <vt:lpstr>Times New Roman</vt:lpstr>
      <vt:lpstr>Wingdings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Sheunesu M. Makura</cp:lastModifiedBy>
  <cp:revision>237</cp:revision>
  <dcterms:created xsi:type="dcterms:W3CDTF">2000-01-15T04:50:39Z</dcterms:created>
  <dcterms:modified xsi:type="dcterms:W3CDTF">2022-04-06T11:22:44Z</dcterms:modified>
</cp:coreProperties>
</file>