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sldIdLst>
    <p:sldId id="825" r:id="rId2"/>
    <p:sldId id="775" r:id="rId3"/>
    <p:sldId id="805" r:id="rId4"/>
    <p:sldId id="806" r:id="rId5"/>
    <p:sldId id="807" r:id="rId6"/>
    <p:sldId id="808" r:id="rId7"/>
    <p:sldId id="809" r:id="rId8"/>
    <p:sldId id="810" r:id="rId9"/>
    <p:sldId id="811" r:id="rId10"/>
    <p:sldId id="812" r:id="rId11"/>
    <p:sldId id="813" r:id="rId12"/>
    <p:sldId id="814" r:id="rId13"/>
    <p:sldId id="815" r:id="rId14"/>
    <p:sldId id="816" r:id="rId15"/>
    <p:sldId id="817" r:id="rId16"/>
    <p:sldId id="818" r:id="rId17"/>
    <p:sldId id="819" r:id="rId18"/>
    <p:sldId id="820" r:id="rId19"/>
    <p:sldId id="821" r:id="rId20"/>
    <p:sldId id="822" r:id="rId21"/>
    <p:sldId id="823" r:id="rId22"/>
    <p:sldId id="824" r:id="rId23"/>
    <p:sldId id="778" r:id="rId24"/>
    <p:sldId id="779" r:id="rId25"/>
    <p:sldId id="780" r:id="rId26"/>
    <p:sldId id="781" r:id="rId27"/>
    <p:sldId id="826" r:id="rId28"/>
  </p:sldIdLst>
  <p:sldSz cx="9144000" cy="6858000" type="screen4x3"/>
  <p:notesSz cx="6858000" cy="9144000"/>
  <p:defaultTextStyle>
    <a:defPPr>
      <a:defRPr lang="en-US"/>
    </a:defPPr>
    <a:lvl1pPr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mn-ea"/>
        <a:cs typeface="+mn-cs"/>
      </a:defRPr>
    </a:lvl5pPr>
    <a:lvl6pPr marL="2286000" algn="l" defTabSz="914400" rtl="0" eaLnBrk="1" latinLnBrk="0" hangingPunct="1">
      <a:defRPr b="1" i="1" kern="1200">
        <a:solidFill>
          <a:schemeClr val="tx1"/>
        </a:solidFill>
        <a:latin typeface="Times New Roman" panose="02020603050405020304" pitchFamily="18" charset="0"/>
        <a:ea typeface="+mn-ea"/>
        <a:cs typeface="+mn-cs"/>
      </a:defRPr>
    </a:lvl6pPr>
    <a:lvl7pPr marL="2743200" algn="l" defTabSz="914400" rtl="0" eaLnBrk="1" latinLnBrk="0" hangingPunct="1">
      <a:defRPr b="1" i="1" kern="1200">
        <a:solidFill>
          <a:schemeClr val="tx1"/>
        </a:solidFill>
        <a:latin typeface="Times New Roman" panose="02020603050405020304" pitchFamily="18" charset="0"/>
        <a:ea typeface="+mn-ea"/>
        <a:cs typeface="+mn-cs"/>
      </a:defRPr>
    </a:lvl7pPr>
    <a:lvl8pPr marL="3200400" algn="l" defTabSz="914400" rtl="0" eaLnBrk="1" latinLnBrk="0" hangingPunct="1">
      <a:defRPr b="1" i="1" kern="1200">
        <a:solidFill>
          <a:schemeClr val="tx1"/>
        </a:solidFill>
        <a:latin typeface="Times New Roman" panose="02020603050405020304" pitchFamily="18" charset="0"/>
        <a:ea typeface="+mn-ea"/>
        <a:cs typeface="+mn-cs"/>
      </a:defRPr>
    </a:lvl8pPr>
    <a:lvl9pPr marL="3657600" algn="l" defTabSz="914400" rtl="0" eaLnBrk="1" latinLnBrk="0" hangingPunct="1">
      <a:defRPr b="1" i="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D9ECFF"/>
    <a:srgbClr val="99CCFF"/>
    <a:srgbClr val="FFFF00"/>
    <a:srgbClr val="F2F3B7"/>
    <a:srgbClr val="EAEC8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5" autoAdjust="0"/>
    <p:restoredTop sz="69804" autoAdjust="0"/>
  </p:normalViewPr>
  <p:slideViewPr>
    <p:cSldViewPr>
      <p:cViewPr varScale="1">
        <p:scale>
          <a:sx n="57" d="100"/>
          <a:sy n="57" d="100"/>
        </p:scale>
        <p:origin x="204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FF4D3561-A0AC-46A4-A552-EE7B6590661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i="0"/>
            </a:lvl1pPr>
          </a:lstStyle>
          <a:p>
            <a:pPr>
              <a:defRPr/>
            </a:pPr>
            <a:endParaRPr lang="en-US" altLang="en-US"/>
          </a:p>
        </p:txBody>
      </p:sp>
      <p:sp>
        <p:nvSpPr>
          <p:cNvPr id="686083" name="Rectangle 3">
            <a:extLst>
              <a:ext uri="{FF2B5EF4-FFF2-40B4-BE49-F238E27FC236}">
                <a16:creationId xmlns:a16="http://schemas.microsoft.com/office/drawing/2014/main" id="{25935FCF-6629-43DC-8D86-51C7D3D1B04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i="0"/>
            </a:lvl1pPr>
          </a:lstStyle>
          <a:p>
            <a:pPr>
              <a:defRPr/>
            </a:pPr>
            <a:endParaRPr lang="en-US" altLang="en-US"/>
          </a:p>
        </p:txBody>
      </p:sp>
      <p:sp>
        <p:nvSpPr>
          <p:cNvPr id="3076" name="Rectangle 4">
            <a:extLst>
              <a:ext uri="{FF2B5EF4-FFF2-40B4-BE49-F238E27FC236}">
                <a16:creationId xmlns:a16="http://schemas.microsoft.com/office/drawing/2014/main" id="{C3331903-A424-489E-880D-2B3127CD05B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085" name="Rectangle 5">
            <a:extLst>
              <a:ext uri="{FF2B5EF4-FFF2-40B4-BE49-F238E27FC236}">
                <a16:creationId xmlns:a16="http://schemas.microsoft.com/office/drawing/2014/main" id="{2B00A93E-BBD9-43AD-B3C4-63BC455CB48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86086" name="Rectangle 6">
            <a:extLst>
              <a:ext uri="{FF2B5EF4-FFF2-40B4-BE49-F238E27FC236}">
                <a16:creationId xmlns:a16="http://schemas.microsoft.com/office/drawing/2014/main" id="{049361BA-5591-45ED-8DB6-98974C482EA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i="0"/>
            </a:lvl1pPr>
          </a:lstStyle>
          <a:p>
            <a:pPr>
              <a:defRPr/>
            </a:pPr>
            <a:endParaRPr lang="en-US" altLang="en-US"/>
          </a:p>
        </p:txBody>
      </p:sp>
      <p:sp>
        <p:nvSpPr>
          <p:cNvPr id="686087" name="Rectangle 7">
            <a:extLst>
              <a:ext uri="{FF2B5EF4-FFF2-40B4-BE49-F238E27FC236}">
                <a16:creationId xmlns:a16="http://schemas.microsoft.com/office/drawing/2014/main" id="{41376890-FF6A-4A0A-B62D-24903FBE3E9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i="0"/>
            </a:lvl1pPr>
          </a:lstStyle>
          <a:p>
            <a:fld id="{4F8C94DA-F741-4DB3-B37B-6E8C213E979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B137CCC9-E84B-415F-9845-73F509A2354C}"/>
              </a:ext>
            </a:extLst>
          </p:cNvPr>
          <p:cNvSpPr>
            <a:spLocks noGrp="1" noChangeArrowheads="1"/>
          </p:cNvSpPr>
          <p:nvPr>
            <p:ph type="ftr" sz="quarter" idx="4"/>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b="0" i="0"/>
              <a:t>1.#</a:t>
            </a:r>
          </a:p>
        </p:txBody>
      </p:sp>
      <p:sp>
        <p:nvSpPr>
          <p:cNvPr id="5123" name="Rectangle 2">
            <a:extLst>
              <a:ext uri="{FF2B5EF4-FFF2-40B4-BE49-F238E27FC236}">
                <a16:creationId xmlns:a16="http://schemas.microsoft.com/office/drawing/2014/main" id="{9D0E6FFA-A279-4F4A-ABE2-631F29C05FC0}"/>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2CC3B493-47DD-49C9-9C79-85C7F7EFF87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D2C1C61-2A41-4EF7-8D02-EDAF66511E73}"/>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473BBDB3-6A52-469B-A531-46895924A6C4}" type="slidenum">
              <a:rPr lang="en-US" altLang="en-US" b="0" i="0"/>
              <a:pPr/>
              <a:t>10</a:t>
            </a:fld>
            <a:endParaRPr lang="en-US" altLang="en-US" b="0" i="0"/>
          </a:p>
        </p:txBody>
      </p:sp>
      <p:sp>
        <p:nvSpPr>
          <p:cNvPr id="72707" name="Rectangle 2">
            <a:extLst>
              <a:ext uri="{FF2B5EF4-FFF2-40B4-BE49-F238E27FC236}">
                <a16:creationId xmlns:a16="http://schemas.microsoft.com/office/drawing/2014/main" id="{D07CE019-7E1A-4A2C-925F-3DAF0A6F99DD}"/>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6771DCA5-0F28-4481-B9FC-34DCD019B443}"/>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63A7033E-3AD0-4865-B4F3-8C4D4DE98D99}"/>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45AECBF-E544-4DFD-8CDD-E850BF3875E8}" type="slidenum">
              <a:rPr lang="en-US" altLang="en-US" b="0" i="0"/>
              <a:pPr/>
              <a:t>11</a:t>
            </a:fld>
            <a:endParaRPr lang="en-US" altLang="en-US" b="0" i="0"/>
          </a:p>
        </p:txBody>
      </p:sp>
      <p:sp>
        <p:nvSpPr>
          <p:cNvPr id="74755" name="Rectangle 2">
            <a:extLst>
              <a:ext uri="{FF2B5EF4-FFF2-40B4-BE49-F238E27FC236}">
                <a16:creationId xmlns:a16="http://schemas.microsoft.com/office/drawing/2014/main" id="{6DECE31F-9D40-4D67-8BD1-C0A96DA560C3}"/>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88D78551-7498-44FE-A92D-B11E2A8C95F7}"/>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9D51C1ED-8AC1-4067-A07E-BB27E660DA23}"/>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05EB8B11-14A1-4EBC-9224-C0329BB5B5D3}" type="slidenum">
              <a:rPr lang="en-US" altLang="en-US" b="0" i="0"/>
              <a:pPr/>
              <a:t>12</a:t>
            </a:fld>
            <a:endParaRPr lang="en-US" altLang="en-US" b="0" i="0"/>
          </a:p>
        </p:txBody>
      </p:sp>
      <p:sp>
        <p:nvSpPr>
          <p:cNvPr id="76803" name="Rectangle 2">
            <a:extLst>
              <a:ext uri="{FF2B5EF4-FFF2-40B4-BE49-F238E27FC236}">
                <a16:creationId xmlns:a16="http://schemas.microsoft.com/office/drawing/2014/main" id="{6BEE258C-8C14-4B77-BABA-BBEFE616EB21}"/>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DF157109-33DE-4563-954B-36C500F8BAE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113505B0-019F-4DE6-8ABF-644ECAAAAE9B}"/>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5E13C54-8700-4EC3-942E-EE8F942674D9}" type="slidenum">
              <a:rPr lang="en-US" altLang="en-US" b="0" i="0"/>
              <a:pPr/>
              <a:t>13</a:t>
            </a:fld>
            <a:endParaRPr lang="en-US" altLang="en-US" b="0" i="0"/>
          </a:p>
        </p:txBody>
      </p:sp>
      <p:sp>
        <p:nvSpPr>
          <p:cNvPr id="78851" name="Rectangle 2">
            <a:extLst>
              <a:ext uri="{FF2B5EF4-FFF2-40B4-BE49-F238E27FC236}">
                <a16:creationId xmlns:a16="http://schemas.microsoft.com/office/drawing/2014/main" id="{30BB400A-4A65-40E1-9548-CCB3F1E5D609}"/>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E981156B-5CBE-44DD-81A3-C7E4510CC39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D69DDE8F-A7BE-4E4C-AB75-6D39F9622ABA}"/>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00EBDD8-FEF9-4BEB-B5AB-2C0CD1206FAA}" type="slidenum">
              <a:rPr lang="en-US" altLang="en-US" b="0" i="0"/>
              <a:pPr/>
              <a:t>14</a:t>
            </a:fld>
            <a:endParaRPr lang="en-US" altLang="en-US" b="0" i="0"/>
          </a:p>
        </p:txBody>
      </p:sp>
      <p:sp>
        <p:nvSpPr>
          <p:cNvPr id="80899" name="Rectangle 2">
            <a:extLst>
              <a:ext uri="{FF2B5EF4-FFF2-40B4-BE49-F238E27FC236}">
                <a16:creationId xmlns:a16="http://schemas.microsoft.com/office/drawing/2014/main" id="{ACF2D35D-0886-4956-B864-345971376CAB}"/>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76DFFCF-18BA-48EE-8BCF-38686DFBEED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E7C0E384-1616-4A08-BB3F-053AAD3121DF}"/>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5CADF29B-A587-4B69-BAD2-D8A10EC2B67D}" type="slidenum">
              <a:rPr lang="en-US" altLang="en-US" b="0" i="0"/>
              <a:pPr/>
              <a:t>15</a:t>
            </a:fld>
            <a:endParaRPr lang="en-US" altLang="en-US" b="0" i="0"/>
          </a:p>
        </p:txBody>
      </p:sp>
      <p:sp>
        <p:nvSpPr>
          <p:cNvPr id="82947" name="Rectangle 2">
            <a:extLst>
              <a:ext uri="{FF2B5EF4-FFF2-40B4-BE49-F238E27FC236}">
                <a16:creationId xmlns:a16="http://schemas.microsoft.com/office/drawing/2014/main" id="{48003C2A-D4B8-4C46-A9D8-EBD80537A1C3}"/>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FA1B8D4B-F3EF-46AF-9241-B28776D82632}"/>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34FF2257-238E-452F-99B1-2811FB34CABA}"/>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3AEFEF1-32D7-4A34-9DE8-133F087BB16C}" type="slidenum">
              <a:rPr lang="en-US" altLang="en-US" b="0" i="0"/>
              <a:pPr/>
              <a:t>16</a:t>
            </a:fld>
            <a:endParaRPr lang="en-US" altLang="en-US" b="0" i="0"/>
          </a:p>
        </p:txBody>
      </p:sp>
      <p:sp>
        <p:nvSpPr>
          <p:cNvPr id="84995" name="Rectangle 2">
            <a:extLst>
              <a:ext uri="{FF2B5EF4-FFF2-40B4-BE49-F238E27FC236}">
                <a16:creationId xmlns:a16="http://schemas.microsoft.com/office/drawing/2014/main" id="{15AFB995-CD80-4D8D-B806-4C2757450DB0}"/>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F5C9A28-EC64-476B-A2A4-9852FFC4FA1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B17A4F51-D92C-4C0E-9847-D57DCBADE012}"/>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1825284-B5A9-4119-8C86-FCAC9E826A87}" type="slidenum">
              <a:rPr lang="en-US" altLang="en-US" b="0" i="0"/>
              <a:pPr/>
              <a:t>17</a:t>
            </a:fld>
            <a:endParaRPr lang="en-US" altLang="en-US" b="0" i="0"/>
          </a:p>
        </p:txBody>
      </p:sp>
      <p:sp>
        <p:nvSpPr>
          <p:cNvPr id="87043" name="Rectangle 2">
            <a:extLst>
              <a:ext uri="{FF2B5EF4-FFF2-40B4-BE49-F238E27FC236}">
                <a16:creationId xmlns:a16="http://schemas.microsoft.com/office/drawing/2014/main" id="{F3D7B240-583C-4A4F-B397-866F014786B2}"/>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1D5EA052-D844-46EF-9348-13E971FDE96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02C800E-19B8-4A62-A279-434AEF3F205F}"/>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249EEFB-068D-41FD-A629-75901CBA4418}" type="slidenum">
              <a:rPr lang="en-US" altLang="en-US" b="0" i="0"/>
              <a:pPr/>
              <a:t>18</a:t>
            </a:fld>
            <a:endParaRPr lang="en-US" altLang="en-US" b="0" i="0"/>
          </a:p>
        </p:txBody>
      </p:sp>
      <p:sp>
        <p:nvSpPr>
          <p:cNvPr id="89091" name="Rectangle 2">
            <a:extLst>
              <a:ext uri="{FF2B5EF4-FFF2-40B4-BE49-F238E27FC236}">
                <a16:creationId xmlns:a16="http://schemas.microsoft.com/office/drawing/2014/main" id="{786CD458-C1A0-431C-99BA-3DC99F62ACC1}"/>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87EE3334-F893-41FC-B46A-92EA841EF723}"/>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E82E81A0-2080-4CE3-900B-BED14E3314E0}"/>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F8779B1-D60D-476C-A2DB-96F3480F2299}" type="slidenum">
              <a:rPr lang="en-US" altLang="en-US" b="0" i="0"/>
              <a:pPr/>
              <a:t>19</a:t>
            </a:fld>
            <a:endParaRPr lang="en-US" altLang="en-US" b="0" i="0"/>
          </a:p>
        </p:txBody>
      </p:sp>
      <p:sp>
        <p:nvSpPr>
          <p:cNvPr id="91139" name="Rectangle 2">
            <a:extLst>
              <a:ext uri="{FF2B5EF4-FFF2-40B4-BE49-F238E27FC236}">
                <a16:creationId xmlns:a16="http://schemas.microsoft.com/office/drawing/2014/main" id="{D2AB8D3E-05B5-4ED7-899F-FC9268CF3765}"/>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A8D77DB9-8C06-44A2-8D2D-4D75AFB1186E}"/>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02FB87D6-8780-4871-86E8-D84251ED5334}"/>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079F27F-CCE4-4137-978E-FFD4C6D3F05D}" type="slidenum">
              <a:rPr lang="en-US" altLang="en-US" b="0" i="0"/>
              <a:pPr/>
              <a:t>2</a:t>
            </a:fld>
            <a:endParaRPr lang="en-US" altLang="en-US" b="0" i="0"/>
          </a:p>
        </p:txBody>
      </p:sp>
      <p:sp>
        <p:nvSpPr>
          <p:cNvPr id="7171" name="Rectangle 2">
            <a:extLst>
              <a:ext uri="{FF2B5EF4-FFF2-40B4-BE49-F238E27FC236}">
                <a16:creationId xmlns:a16="http://schemas.microsoft.com/office/drawing/2014/main" id="{89FBFD67-2B60-4DC0-A6FE-B6D46128A41B}"/>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C0EAE3AA-B7C8-4011-9229-4A6D38B7A6C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512A98E-A29C-4770-90C9-E7B87384242B}"/>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874FD49F-77D1-4831-9BA5-C07BA3AD8C9B}" type="slidenum">
              <a:rPr lang="en-US" altLang="en-US" b="0" i="0"/>
              <a:pPr/>
              <a:t>20</a:t>
            </a:fld>
            <a:endParaRPr lang="en-US" altLang="en-US" b="0" i="0"/>
          </a:p>
        </p:txBody>
      </p:sp>
      <p:sp>
        <p:nvSpPr>
          <p:cNvPr id="93187" name="Rectangle 2">
            <a:extLst>
              <a:ext uri="{FF2B5EF4-FFF2-40B4-BE49-F238E27FC236}">
                <a16:creationId xmlns:a16="http://schemas.microsoft.com/office/drawing/2014/main" id="{C805524A-6CC4-4518-95F4-01B2D4B1AE15}"/>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33C9D9E-CBAC-423D-99FB-557E8656F60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21EF5E2-66BB-46D5-A83E-8A3E4A60C929}"/>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EE5F4FA-7ECD-4F46-A886-62D15385B1DE}" type="slidenum">
              <a:rPr lang="en-US" altLang="en-US" b="0" i="0"/>
              <a:pPr/>
              <a:t>21</a:t>
            </a:fld>
            <a:endParaRPr lang="en-US" altLang="en-US" b="0" i="0"/>
          </a:p>
        </p:txBody>
      </p:sp>
      <p:sp>
        <p:nvSpPr>
          <p:cNvPr id="95235" name="Rectangle 2">
            <a:extLst>
              <a:ext uri="{FF2B5EF4-FFF2-40B4-BE49-F238E27FC236}">
                <a16:creationId xmlns:a16="http://schemas.microsoft.com/office/drawing/2014/main" id="{B336AD59-3528-4D35-BA40-19991A8274C0}"/>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517FB37-A2B0-47DF-ABCE-C6D9211E76C8}"/>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45ECD1E0-B9CC-454B-82A0-C2DCFDF2F0EC}"/>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B1FCFF2-1E87-4398-AC2E-314B0A9EAD31}" type="slidenum">
              <a:rPr lang="en-US" altLang="en-US" b="0" i="0"/>
              <a:pPr/>
              <a:t>22</a:t>
            </a:fld>
            <a:endParaRPr lang="en-US" altLang="en-US" b="0" i="0"/>
          </a:p>
        </p:txBody>
      </p:sp>
      <p:sp>
        <p:nvSpPr>
          <p:cNvPr id="97283" name="Rectangle 2">
            <a:extLst>
              <a:ext uri="{FF2B5EF4-FFF2-40B4-BE49-F238E27FC236}">
                <a16:creationId xmlns:a16="http://schemas.microsoft.com/office/drawing/2014/main" id="{05F9BFB1-419A-4DDC-ACA3-137587FC8F25}"/>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1F42085A-B074-4C67-854F-75CF0C49A4CB}"/>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17C62BB-B359-4049-BDC2-9455E0601AD2}"/>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12B2CCA6-2F48-43A9-8DD6-67E40AE5765E}" type="slidenum">
              <a:rPr lang="en-US" altLang="en-US" b="0" i="0"/>
              <a:pPr/>
              <a:t>23</a:t>
            </a:fld>
            <a:endParaRPr lang="en-US" altLang="en-US" b="0" i="0"/>
          </a:p>
        </p:txBody>
      </p:sp>
      <p:sp>
        <p:nvSpPr>
          <p:cNvPr id="99331" name="Rectangle 2">
            <a:extLst>
              <a:ext uri="{FF2B5EF4-FFF2-40B4-BE49-F238E27FC236}">
                <a16:creationId xmlns:a16="http://schemas.microsoft.com/office/drawing/2014/main" id="{1F003399-04EC-4C99-8785-AF139D4CB69F}"/>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D01BF05F-9CD9-4C75-BAE3-3570C7349B0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85C3A3C-C764-4667-88C3-8D630A6D5469}"/>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BD0F25B-5F34-4FAF-9171-2DC0C0C7DA56}" type="slidenum">
              <a:rPr lang="en-US" altLang="en-US" b="0" i="0"/>
              <a:pPr/>
              <a:t>24</a:t>
            </a:fld>
            <a:endParaRPr lang="en-US" altLang="en-US" b="0" i="0"/>
          </a:p>
        </p:txBody>
      </p:sp>
      <p:sp>
        <p:nvSpPr>
          <p:cNvPr id="101379" name="Rectangle 2">
            <a:extLst>
              <a:ext uri="{FF2B5EF4-FFF2-40B4-BE49-F238E27FC236}">
                <a16:creationId xmlns:a16="http://schemas.microsoft.com/office/drawing/2014/main" id="{1851716B-285F-4980-ABB4-7C3EF99A9879}"/>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DF11845-5AD1-43A6-8525-5E8CAD2D0AF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36B1B5D1-EA16-4D0E-A0C4-62D13D481369}"/>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4C5D6A3-8181-45F9-8B4B-57528E3227C0}" type="slidenum">
              <a:rPr lang="en-US" altLang="en-US" b="0" i="0"/>
              <a:pPr/>
              <a:t>25</a:t>
            </a:fld>
            <a:endParaRPr lang="en-US" altLang="en-US" b="0" i="0"/>
          </a:p>
        </p:txBody>
      </p:sp>
      <p:sp>
        <p:nvSpPr>
          <p:cNvPr id="103427" name="Rectangle 2">
            <a:extLst>
              <a:ext uri="{FF2B5EF4-FFF2-40B4-BE49-F238E27FC236}">
                <a16:creationId xmlns:a16="http://schemas.microsoft.com/office/drawing/2014/main" id="{8A16BD9A-75E4-4DC4-AD2E-CD4FCD90F5BF}"/>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420F79F9-8604-4037-93EA-AC54ECFDE60D}"/>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64026B8B-0AA5-461C-8858-9E5155BCCE98}"/>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DF405C42-FC32-479C-99EE-D11C1EE50216}" type="slidenum">
              <a:rPr lang="en-US" altLang="en-US" b="0" i="0"/>
              <a:pPr/>
              <a:t>26</a:t>
            </a:fld>
            <a:endParaRPr lang="en-US" altLang="en-US" b="0" i="0"/>
          </a:p>
        </p:txBody>
      </p:sp>
      <p:sp>
        <p:nvSpPr>
          <p:cNvPr id="105475" name="Rectangle 2">
            <a:extLst>
              <a:ext uri="{FF2B5EF4-FFF2-40B4-BE49-F238E27FC236}">
                <a16:creationId xmlns:a16="http://schemas.microsoft.com/office/drawing/2014/main" id="{EA2FC5CD-23D5-4C26-97A6-DAD360A784C4}"/>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7DCE743E-1CC0-4BD6-B502-D9611F76EA4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2C2F4CC-1609-46C2-83D6-894B8DC1EAE1}"/>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5BB59641-C134-4742-89CA-122C67FF9B27}" type="slidenum">
              <a:rPr lang="en-US" altLang="en-US" b="0" i="0"/>
              <a:pPr/>
              <a:t>3</a:t>
            </a:fld>
            <a:endParaRPr lang="en-US" altLang="en-US" b="0" i="0"/>
          </a:p>
        </p:txBody>
      </p:sp>
      <p:sp>
        <p:nvSpPr>
          <p:cNvPr id="58371" name="Rectangle 2">
            <a:extLst>
              <a:ext uri="{FF2B5EF4-FFF2-40B4-BE49-F238E27FC236}">
                <a16:creationId xmlns:a16="http://schemas.microsoft.com/office/drawing/2014/main" id="{1A5C706A-36E6-4A12-BF3D-767D285D228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526085E-1C57-45C0-A681-87726B21F7C1}"/>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E08B5B3-22DB-4C6A-9727-BE0CD42943EB}"/>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FC2367F8-1BCB-43F6-ABE9-0C17DC2A1B68}" type="slidenum">
              <a:rPr lang="en-US" altLang="en-US" b="0" i="0"/>
              <a:pPr/>
              <a:t>4</a:t>
            </a:fld>
            <a:endParaRPr lang="en-US" altLang="en-US" b="0" i="0"/>
          </a:p>
        </p:txBody>
      </p:sp>
      <p:sp>
        <p:nvSpPr>
          <p:cNvPr id="60419" name="Rectangle 2">
            <a:extLst>
              <a:ext uri="{FF2B5EF4-FFF2-40B4-BE49-F238E27FC236}">
                <a16:creationId xmlns:a16="http://schemas.microsoft.com/office/drawing/2014/main" id="{6A89F7E3-1CD0-488E-ACBA-DA103E24D33F}"/>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C5190AC1-FEDD-4D4D-B6ED-A6A4178CB640}"/>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57B33FF-AB5F-4705-A0EC-98EBAD90B2EC}"/>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C1902967-FCD8-430D-84DA-B7203B68A523}" type="slidenum">
              <a:rPr lang="en-US" altLang="en-US" b="0" i="0"/>
              <a:pPr/>
              <a:t>5</a:t>
            </a:fld>
            <a:endParaRPr lang="en-US" altLang="en-US" b="0" i="0"/>
          </a:p>
        </p:txBody>
      </p:sp>
      <p:sp>
        <p:nvSpPr>
          <p:cNvPr id="62467" name="Rectangle 2">
            <a:extLst>
              <a:ext uri="{FF2B5EF4-FFF2-40B4-BE49-F238E27FC236}">
                <a16:creationId xmlns:a16="http://schemas.microsoft.com/office/drawing/2014/main" id="{FC6E6F87-4F81-4446-8BEF-89F48567732A}"/>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572F3682-F6B2-4A22-8D69-3CA3E5AE64D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4CACE6A-5193-482F-8E33-1F72DB7411B2}"/>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3A5422E7-95DB-4DCF-859D-B2232D99F858}" type="slidenum">
              <a:rPr lang="en-US" altLang="en-US" b="0" i="0"/>
              <a:pPr/>
              <a:t>6</a:t>
            </a:fld>
            <a:endParaRPr lang="en-US" altLang="en-US" b="0" i="0"/>
          </a:p>
        </p:txBody>
      </p:sp>
      <p:sp>
        <p:nvSpPr>
          <p:cNvPr id="64515" name="Rectangle 2">
            <a:extLst>
              <a:ext uri="{FF2B5EF4-FFF2-40B4-BE49-F238E27FC236}">
                <a16:creationId xmlns:a16="http://schemas.microsoft.com/office/drawing/2014/main" id="{928C7628-00FF-4EB0-BC51-344D3BEB1E9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C12B88E-20FD-47B9-A7EB-48798B11F1E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6AED5E0-A7AD-4866-A020-56B7167DDCC0}"/>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7E6C595A-DDFF-4EEB-B324-9EEAB137A125}" type="slidenum">
              <a:rPr lang="en-US" altLang="en-US" b="0" i="0"/>
              <a:pPr/>
              <a:t>7</a:t>
            </a:fld>
            <a:endParaRPr lang="en-US" altLang="en-US" b="0" i="0"/>
          </a:p>
        </p:txBody>
      </p:sp>
      <p:sp>
        <p:nvSpPr>
          <p:cNvPr id="66563" name="Rectangle 2">
            <a:extLst>
              <a:ext uri="{FF2B5EF4-FFF2-40B4-BE49-F238E27FC236}">
                <a16:creationId xmlns:a16="http://schemas.microsoft.com/office/drawing/2014/main" id="{B4FEA5C5-E813-4801-8C5B-A5D0E1FB1B4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918E4232-FCF0-4A9E-8398-CFF76D34690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0587E98-9E6D-4EBB-9C79-82D5DA44A309}"/>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04C5F64B-E636-49DE-97EE-33A0BF3EF270}" type="slidenum">
              <a:rPr lang="en-US" altLang="en-US" b="0" i="0"/>
              <a:pPr/>
              <a:t>8</a:t>
            </a:fld>
            <a:endParaRPr lang="en-US" altLang="en-US" b="0" i="0"/>
          </a:p>
        </p:txBody>
      </p:sp>
      <p:sp>
        <p:nvSpPr>
          <p:cNvPr id="68611" name="Rectangle 2">
            <a:extLst>
              <a:ext uri="{FF2B5EF4-FFF2-40B4-BE49-F238E27FC236}">
                <a16:creationId xmlns:a16="http://schemas.microsoft.com/office/drawing/2014/main" id="{13632DD3-58DE-46E6-AA2C-9D339EC83F0B}"/>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836B72A5-51C7-417D-9D7D-B0B12A08EC12}"/>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0444543B-33B0-48F0-8E82-36608342952B}"/>
              </a:ext>
            </a:extLst>
          </p:cNvPr>
          <p:cNvSpPr>
            <a:spLocks noGrp="1" noChangeArrowheads="1"/>
          </p:cNvSpPr>
          <p:nvPr>
            <p:ph type="sldNum" sz="quarter" idx="5"/>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0F61A035-6008-4942-B6E4-5A46F1873C01}" type="slidenum">
              <a:rPr lang="en-US" altLang="en-US" b="0" i="0"/>
              <a:pPr/>
              <a:t>9</a:t>
            </a:fld>
            <a:endParaRPr lang="en-US" altLang="en-US" b="0" i="0"/>
          </a:p>
        </p:txBody>
      </p:sp>
      <p:sp>
        <p:nvSpPr>
          <p:cNvPr id="70659" name="Rectangle 2">
            <a:extLst>
              <a:ext uri="{FF2B5EF4-FFF2-40B4-BE49-F238E27FC236}">
                <a16:creationId xmlns:a16="http://schemas.microsoft.com/office/drawing/2014/main" id="{556E9466-594B-4320-AC11-DA6A6F801F66}"/>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C67324A2-A57B-475E-9D9D-49768CCA93DA}"/>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24C887F-23DF-4185-9470-D537A27637B6}"/>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BDAED6B9-7478-4BB0-BF03-9B5FABBE1B7B}"/>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94FCADCF-B45D-48CE-B075-93178AED4690}"/>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13" name="Rectangle 5">
                <a:extLst>
                  <a:ext uri="{FF2B5EF4-FFF2-40B4-BE49-F238E27FC236}">
                    <a16:creationId xmlns:a16="http://schemas.microsoft.com/office/drawing/2014/main" id="{4FF72044-E73E-4F11-9BC3-19623F9FB623}"/>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grpSp>
        <p:grpSp>
          <p:nvGrpSpPr>
            <p:cNvPr id="6" name="Group 6">
              <a:extLst>
                <a:ext uri="{FF2B5EF4-FFF2-40B4-BE49-F238E27FC236}">
                  <a16:creationId xmlns:a16="http://schemas.microsoft.com/office/drawing/2014/main" id="{E7AD4A48-660B-4F7F-8243-F869A8218D08}"/>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9329BAF3-8C75-4A87-A510-96A35B9EE208}"/>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11" name="Rectangle 8">
                <a:extLst>
                  <a:ext uri="{FF2B5EF4-FFF2-40B4-BE49-F238E27FC236}">
                    <a16:creationId xmlns:a16="http://schemas.microsoft.com/office/drawing/2014/main" id="{9D90D0B1-3AFD-4211-A70F-784D0EDB35A2}"/>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grpSp>
        <p:sp>
          <p:nvSpPr>
            <p:cNvPr id="7" name="Rectangle 9">
              <a:extLst>
                <a:ext uri="{FF2B5EF4-FFF2-40B4-BE49-F238E27FC236}">
                  <a16:creationId xmlns:a16="http://schemas.microsoft.com/office/drawing/2014/main" id="{AC6486FA-6D52-4BE8-AD68-35A5CDB862C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8" name="Rectangle 10">
              <a:extLst>
                <a:ext uri="{FF2B5EF4-FFF2-40B4-BE49-F238E27FC236}">
                  <a16:creationId xmlns:a16="http://schemas.microsoft.com/office/drawing/2014/main" id="{55F7A265-E0C3-42EE-A282-55305D19E5A7}"/>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sp>
          <p:nvSpPr>
            <p:cNvPr id="9" name="Rectangle 11">
              <a:extLst>
                <a:ext uri="{FF2B5EF4-FFF2-40B4-BE49-F238E27FC236}">
                  <a16:creationId xmlns:a16="http://schemas.microsoft.com/office/drawing/2014/main" id="{91CBA99A-D5C2-4EAF-AEA3-889A1B6DCA9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defRPr/>
              </a:pPr>
              <a:endParaRPr lang="en-US" altLang="en-US"/>
            </a:p>
          </p:txBody>
        </p:sp>
      </p:grpSp>
      <p:sp>
        <p:nvSpPr>
          <p:cNvPr id="14" name="Text Box 17">
            <a:extLst>
              <a:ext uri="{FF2B5EF4-FFF2-40B4-BE49-F238E27FC236}">
                <a16:creationId xmlns:a16="http://schemas.microsoft.com/office/drawing/2014/main" id="{75BA5C08-25F7-4B84-B666-8CDFE6A6BE87}"/>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spcBef>
                <a:spcPct val="50000"/>
              </a:spcBef>
              <a:defRPr/>
            </a:pPr>
            <a:r>
              <a:rPr lang="en-US" altLang="en-US" sz="1400" b="0" i="0">
                <a:latin typeface="McGrawHill-Italic" pitchFamily="2" charset="0"/>
              </a:rPr>
              <a:t>McGraw-Hill</a:t>
            </a:r>
            <a:endParaRPr lang="en-US" altLang="en-US" sz="2400" b="0" i="0"/>
          </a:p>
        </p:txBody>
      </p:sp>
      <p:sp>
        <p:nvSpPr>
          <p:cNvPr id="15" name="Text Box 18">
            <a:extLst>
              <a:ext uri="{FF2B5EF4-FFF2-40B4-BE49-F238E27FC236}">
                <a16:creationId xmlns:a16="http://schemas.microsoft.com/office/drawing/2014/main" id="{FDF2209A-5F46-46AD-B0D3-81D42BD63E71}"/>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r" eaLnBrk="1" hangingPunct="1">
              <a:spcBef>
                <a:spcPct val="50000"/>
              </a:spcBef>
              <a:buFontTx/>
              <a:buChar char="©"/>
              <a:defRPr/>
            </a:pPr>
            <a:r>
              <a:rPr lang="en-US" altLang="en-US" sz="1400" b="0" i="0">
                <a:latin typeface="McGrawHill-Italic" pitchFamily="2" charset="0"/>
              </a:rPr>
              <a:t>The McGraw-Hill Companies, Inc., 2000</a:t>
            </a:r>
            <a:endParaRPr lang="en-US" altLang="en-US" sz="2400" b="0" i="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6" name="Date Placeholder 14">
            <a:extLst>
              <a:ext uri="{FF2B5EF4-FFF2-40B4-BE49-F238E27FC236}">
                <a16:creationId xmlns:a16="http://schemas.microsoft.com/office/drawing/2014/main" id="{2CD5D4CD-520A-438A-BA29-1C87A70C98F0}"/>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mn-lt"/>
              </a:defRPr>
            </a:lvl1pPr>
          </a:lstStyle>
          <a:p>
            <a:pPr>
              <a:defRPr/>
            </a:pPr>
            <a:endParaRPr lang="en-US" altLang="en-US"/>
          </a:p>
        </p:txBody>
      </p:sp>
      <p:sp>
        <p:nvSpPr>
          <p:cNvPr id="17" name="Footer Placeholder 15">
            <a:extLst>
              <a:ext uri="{FF2B5EF4-FFF2-40B4-BE49-F238E27FC236}">
                <a16:creationId xmlns:a16="http://schemas.microsoft.com/office/drawing/2014/main" id="{4F291B8A-92F3-4F89-917A-10B54CF63599}"/>
              </a:ext>
            </a:extLst>
          </p:cNvPr>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r>
              <a:rPr lang="en-US" altLang="en-US"/>
              <a:t>2.#</a:t>
            </a:r>
          </a:p>
        </p:txBody>
      </p:sp>
      <p:sp>
        <p:nvSpPr>
          <p:cNvPr id="18" name="Slide Number Placeholder 16">
            <a:extLst>
              <a:ext uri="{FF2B5EF4-FFF2-40B4-BE49-F238E27FC236}">
                <a16:creationId xmlns:a16="http://schemas.microsoft.com/office/drawing/2014/main" id="{C3425744-2A68-4B73-ACFA-0D819044E215}"/>
              </a:ext>
            </a:extLst>
          </p:cNvPr>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anose="020B0604030504040204" pitchFamily="34" charset="0"/>
              </a:defRPr>
            </a:lvl1pPr>
          </a:lstStyle>
          <a:p>
            <a:fld id="{F4730F73-6420-46A3-B3D8-28FBB3B6AB48}" type="slidenum">
              <a:rPr lang="en-US" altLang="en-US"/>
              <a:pPr/>
              <a:t>‹#›</a:t>
            </a:fld>
            <a:endParaRPr lang="en-US" altLang="en-US"/>
          </a:p>
        </p:txBody>
      </p:sp>
    </p:spTree>
    <p:extLst>
      <p:ext uri="{BB962C8B-B14F-4D97-AF65-F5344CB8AC3E}">
        <p14:creationId xmlns:p14="http://schemas.microsoft.com/office/powerpoint/2010/main" val="16235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C5658FA7-F445-4AAD-A3E4-4C906798234E}"/>
              </a:ext>
            </a:extLst>
          </p:cNvPr>
          <p:cNvSpPr>
            <a:spLocks noGrp="1" noChangeArrowheads="1"/>
          </p:cNvSpPr>
          <p:nvPr>
            <p:ph type="sldNum" sz="quarter" idx="10"/>
          </p:nvPr>
        </p:nvSpPr>
        <p:spPr>
          <a:ln/>
        </p:spPr>
        <p:txBody>
          <a:bodyPr/>
          <a:lstStyle>
            <a:lvl1pPr>
              <a:defRPr/>
            </a:lvl1pPr>
          </a:lstStyle>
          <a:p>
            <a:r>
              <a:rPr lang="en-US" altLang="en-US"/>
              <a:t>2.</a:t>
            </a:r>
            <a:fld id="{339F328A-2C79-4E99-9A92-B1E15FD6A897}" type="slidenum">
              <a:rPr lang="en-US" altLang="en-US"/>
              <a:pPr/>
              <a:t>‹#›</a:t>
            </a:fld>
            <a:endParaRPr lang="en-US" altLang="en-US"/>
          </a:p>
        </p:txBody>
      </p:sp>
    </p:spTree>
    <p:extLst>
      <p:ext uri="{BB962C8B-B14F-4D97-AF65-F5344CB8AC3E}">
        <p14:creationId xmlns:p14="http://schemas.microsoft.com/office/powerpoint/2010/main" val="378965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F27C4462-9DCF-4852-B875-55096CC3208B}"/>
              </a:ext>
            </a:extLst>
          </p:cNvPr>
          <p:cNvSpPr>
            <a:spLocks noGrp="1" noChangeArrowheads="1"/>
          </p:cNvSpPr>
          <p:nvPr>
            <p:ph type="sldNum" sz="quarter" idx="10"/>
          </p:nvPr>
        </p:nvSpPr>
        <p:spPr>
          <a:ln/>
        </p:spPr>
        <p:txBody>
          <a:bodyPr/>
          <a:lstStyle>
            <a:lvl1pPr>
              <a:defRPr/>
            </a:lvl1pPr>
          </a:lstStyle>
          <a:p>
            <a:r>
              <a:rPr lang="en-US" altLang="en-US"/>
              <a:t>2.</a:t>
            </a:r>
            <a:fld id="{17A5A722-CAB5-49FE-B732-A0CF03D53C98}" type="slidenum">
              <a:rPr lang="en-US" altLang="en-US"/>
              <a:pPr/>
              <a:t>‹#›</a:t>
            </a:fld>
            <a:endParaRPr lang="en-US" altLang="en-US"/>
          </a:p>
        </p:txBody>
      </p:sp>
    </p:spTree>
    <p:extLst>
      <p:ext uri="{BB962C8B-B14F-4D97-AF65-F5344CB8AC3E}">
        <p14:creationId xmlns:p14="http://schemas.microsoft.com/office/powerpoint/2010/main" val="254637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4395BCB6-74C2-4353-A2FC-9B01AED32257}"/>
              </a:ext>
            </a:extLst>
          </p:cNvPr>
          <p:cNvSpPr>
            <a:spLocks noGrp="1" noChangeArrowheads="1"/>
          </p:cNvSpPr>
          <p:nvPr>
            <p:ph type="sldNum" sz="quarter" idx="10"/>
          </p:nvPr>
        </p:nvSpPr>
        <p:spPr>
          <a:ln/>
        </p:spPr>
        <p:txBody>
          <a:bodyPr/>
          <a:lstStyle>
            <a:lvl1pPr>
              <a:defRPr/>
            </a:lvl1pPr>
          </a:lstStyle>
          <a:p>
            <a:r>
              <a:rPr lang="en-US" altLang="en-US"/>
              <a:t>2.</a:t>
            </a:r>
            <a:fld id="{9C751DB6-399F-4EB3-B828-CC9543EBD963}" type="slidenum">
              <a:rPr lang="en-US" altLang="en-US"/>
              <a:pPr/>
              <a:t>‹#›</a:t>
            </a:fld>
            <a:endParaRPr lang="en-US" altLang="en-US"/>
          </a:p>
        </p:txBody>
      </p:sp>
    </p:spTree>
    <p:extLst>
      <p:ext uri="{BB962C8B-B14F-4D97-AF65-F5344CB8AC3E}">
        <p14:creationId xmlns:p14="http://schemas.microsoft.com/office/powerpoint/2010/main" val="155259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3">
            <a:extLst>
              <a:ext uri="{FF2B5EF4-FFF2-40B4-BE49-F238E27FC236}">
                <a16:creationId xmlns:a16="http://schemas.microsoft.com/office/drawing/2014/main" id="{CB7C2714-51B9-47F2-BA51-F83F1E2D5588}"/>
              </a:ext>
            </a:extLst>
          </p:cNvPr>
          <p:cNvSpPr>
            <a:spLocks noGrp="1" noChangeArrowheads="1"/>
          </p:cNvSpPr>
          <p:nvPr>
            <p:ph type="sldNum" sz="quarter" idx="10"/>
          </p:nvPr>
        </p:nvSpPr>
        <p:spPr>
          <a:ln/>
        </p:spPr>
        <p:txBody>
          <a:bodyPr/>
          <a:lstStyle>
            <a:lvl1pPr>
              <a:defRPr/>
            </a:lvl1pPr>
          </a:lstStyle>
          <a:p>
            <a:r>
              <a:rPr lang="en-US" altLang="en-US"/>
              <a:t>2.</a:t>
            </a:r>
            <a:fld id="{5F8F8290-111B-4C1A-B5A7-B91451D6EE99}" type="slidenum">
              <a:rPr lang="en-US" altLang="en-US"/>
              <a:pPr/>
              <a:t>‹#›</a:t>
            </a:fld>
            <a:endParaRPr lang="en-US" altLang="en-US"/>
          </a:p>
        </p:txBody>
      </p:sp>
    </p:spTree>
    <p:extLst>
      <p:ext uri="{BB962C8B-B14F-4D97-AF65-F5344CB8AC3E}">
        <p14:creationId xmlns:p14="http://schemas.microsoft.com/office/powerpoint/2010/main" val="61058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49F8ED1F-4381-41FB-82C7-2C676999280B}"/>
              </a:ext>
            </a:extLst>
          </p:cNvPr>
          <p:cNvSpPr>
            <a:spLocks noGrp="1" noChangeArrowheads="1"/>
          </p:cNvSpPr>
          <p:nvPr>
            <p:ph type="sldNum" sz="quarter" idx="10"/>
          </p:nvPr>
        </p:nvSpPr>
        <p:spPr>
          <a:ln/>
        </p:spPr>
        <p:txBody>
          <a:bodyPr/>
          <a:lstStyle>
            <a:lvl1pPr>
              <a:defRPr/>
            </a:lvl1pPr>
          </a:lstStyle>
          <a:p>
            <a:r>
              <a:rPr lang="en-US" altLang="en-US"/>
              <a:t>2.</a:t>
            </a:r>
            <a:fld id="{D904863A-B42D-4D65-8DAF-19F03265B542}" type="slidenum">
              <a:rPr lang="en-US" altLang="en-US"/>
              <a:pPr/>
              <a:t>‹#›</a:t>
            </a:fld>
            <a:endParaRPr lang="en-US" altLang="en-US"/>
          </a:p>
        </p:txBody>
      </p:sp>
    </p:spTree>
    <p:extLst>
      <p:ext uri="{BB962C8B-B14F-4D97-AF65-F5344CB8AC3E}">
        <p14:creationId xmlns:p14="http://schemas.microsoft.com/office/powerpoint/2010/main" val="34625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E1D615EB-16F6-4CFF-8AC1-207D367AE4A2}"/>
              </a:ext>
            </a:extLst>
          </p:cNvPr>
          <p:cNvSpPr>
            <a:spLocks noGrp="1" noChangeArrowheads="1"/>
          </p:cNvSpPr>
          <p:nvPr>
            <p:ph type="sldNum" sz="quarter" idx="10"/>
          </p:nvPr>
        </p:nvSpPr>
        <p:spPr>
          <a:ln/>
        </p:spPr>
        <p:txBody>
          <a:bodyPr/>
          <a:lstStyle>
            <a:lvl1pPr>
              <a:defRPr/>
            </a:lvl1pPr>
          </a:lstStyle>
          <a:p>
            <a:r>
              <a:rPr lang="en-US" altLang="en-US"/>
              <a:t>2.</a:t>
            </a:r>
            <a:fld id="{98EA8FDA-1168-4893-A44D-B22A06003682}" type="slidenum">
              <a:rPr lang="en-US" altLang="en-US"/>
              <a:pPr/>
              <a:t>‹#›</a:t>
            </a:fld>
            <a:endParaRPr lang="en-US" altLang="en-US"/>
          </a:p>
        </p:txBody>
      </p:sp>
    </p:spTree>
    <p:extLst>
      <p:ext uri="{BB962C8B-B14F-4D97-AF65-F5344CB8AC3E}">
        <p14:creationId xmlns:p14="http://schemas.microsoft.com/office/powerpoint/2010/main" val="35164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13">
            <a:extLst>
              <a:ext uri="{FF2B5EF4-FFF2-40B4-BE49-F238E27FC236}">
                <a16:creationId xmlns:a16="http://schemas.microsoft.com/office/drawing/2014/main" id="{EDD6EF42-E7A2-4084-B21D-D5BD76185AFE}"/>
              </a:ext>
            </a:extLst>
          </p:cNvPr>
          <p:cNvSpPr>
            <a:spLocks noGrp="1" noChangeArrowheads="1"/>
          </p:cNvSpPr>
          <p:nvPr>
            <p:ph type="sldNum" sz="quarter" idx="10"/>
          </p:nvPr>
        </p:nvSpPr>
        <p:spPr>
          <a:ln/>
        </p:spPr>
        <p:txBody>
          <a:bodyPr/>
          <a:lstStyle>
            <a:lvl1pPr>
              <a:defRPr/>
            </a:lvl1pPr>
          </a:lstStyle>
          <a:p>
            <a:r>
              <a:rPr lang="en-US" altLang="en-US"/>
              <a:t>2.</a:t>
            </a:r>
            <a:fld id="{4DC61E49-61FC-405E-865E-AAF220D48DA7}" type="slidenum">
              <a:rPr lang="en-US" altLang="en-US"/>
              <a:pPr/>
              <a:t>‹#›</a:t>
            </a:fld>
            <a:endParaRPr lang="en-US" altLang="en-US"/>
          </a:p>
        </p:txBody>
      </p:sp>
    </p:spTree>
    <p:extLst>
      <p:ext uri="{BB962C8B-B14F-4D97-AF65-F5344CB8AC3E}">
        <p14:creationId xmlns:p14="http://schemas.microsoft.com/office/powerpoint/2010/main" val="369056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AFA5DFC7-959A-49DD-8962-B253AE9E627A}"/>
              </a:ext>
            </a:extLst>
          </p:cNvPr>
          <p:cNvSpPr>
            <a:spLocks noGrp="1" noChangeArrowheads="1"/>
          </p:cNvSpPr>
          <p:nvPr>
            <p:ph type="sldNum" sz="quarter" idx="10"/>
          </p:nvPr>
        </p:nvSpPr>
        <p:spPr>
          <a:ln/>
        </p:spPr>
        <p:txBody>
          <a:bodyPr/>
          <a:lstStyle>
            <a:lvl1pPr>
              <a:defRPr/>
            </a:lvl1pPr>
          </a:lstStyle>
          <a:p>
            <a:r>
              <a:rPr lang="en-US" altLang="en-US"/>
              <a:t>2.</a:t>
            </a:r>
            <a:fld id="{B0BAAA7A-86F0-4EA9-AADA-ACE8B1592798}" type="slidenum">
              <a:rPr lang="en-US" altLang="en-US"/>
              <a:pPr/>
              <a:t>‹#›</a:t>
            </a:fld>
            <a:endParaRPr lang="en-US" altLang="en-US"/>
          </a:p>
        </p:txBody>
      </p:sp>
    </p:spTree>
    <p:extLst>
      <p:ext uri="{BB962C8B-B14F-4D97-AF65-F5344CB8AC3E}">
        <p14:creationId xmlns:p14="http://schemas.microsoft.com/office/powerpoint/2010/main" val="75249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3">
            <a:extLst>
              <a:ext uri="{FF2B5EF4-FFF2-40B4-BE49-F238E27FC236}">
                <a16:creationId xmlns:a16="http://schemas.microsoft.com/office/drawing/2014/main" id="{6980EEBD-B477-4EA4-AACC-0C15BA0FCF26}"/>
              </a:ext>
            </a:extLst>
          </p:cNvPr>
          <p:cNvSpPr>
            <a:spLocks noGrp="1" noChangeArrowheads="1"/>
          </p:cNvSpPr>
          <p:nvPr>
            <p:ph type="sldNum" sz="quarter" idx="10"/>
          </p:nvPr>
        </p:nvSpPr>
        <p:spPr>
          <a:ln/>
        </p:spPr>
        <p:txBody>
          <a:bodyPr/>
          <a:lstStyle>
            <a:lvl1pPr>
              <a:defRPr/>
            </a:lvl1pPr>
          </a:lstStyle>
          <a:p>
            <a:r>
              <a:rPr lang="en-US" altLang="en-US"/>
              <a:t>2.</a:t>
            </a:r>
            <a:fld id="{DBA315ED-18C4-49DF-883C-9FA7B3FC3B0C}" type="slidenum">
              <a:rPr lang="en-US" altLang="en-US"/>
              <a:pPr/>
              <a:t>‹#›</a:t>
            </a:fld>
            <a:endParaRPr lang="en-US" altLang="en-US"/>
          </a:p>
        </p:txBody>
      </p:sp>
    </p:spTree>
    <p:extLst>
      <p:ext uri="{BB962C8B-B14F-4D97-AF65-F5344CB8AC3E}">
        <p14:creationId xmlns:p14="http://schemas.microsoft.com/office/powerpoint/2010/main" val="86011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3">
            <a:extLst>
              <a:ext uri="{FF2B5EF4-FFF2-40B4-BE49-F238E27FC236}">
                <a16:creationId xmlns:a16="http://schemas.microsoft.com/office/drawing/2014/main" id="{FD715D45-F8ED-42C0-9278-30CE6F7BB000}"/>
              </a:ext>
            </a:extLst>
          </p:cNvPr>
          <p:cNvSpPr>
            <a:spLocks noGrp="1" noChangeArrowheads="1"/>
          </p:cNvSpPr>
          <p:nvPr>
            <p:ph type="sldNum" sz="quarter" idx="10"/>
          </p:nvPr>
        </p:nvSpPr>
        <p:spPr>
          <a:ln/>
        </p:spPr>
        <p:txBody>
          <a:bodyPr/>
          <a:lstStyle>
            <a:lvl1pPr>
              <a:defRPr/>
            </a:lvl1pPr>
          </a:lstStyle>
          <a:p>
            <a:r>
              <a:rPr lang="en-US" altLang="en-US"/>
              <a:t>2.</a:t>
            </a:r>
            <a:fld id="{46EEEB57-15AD-490C-95EB-B95892F220CB}" type="slidenum">
              <a:rPr lang="en-US" altLang="en-US"/>
              <a:pPr/>
              <a:t>‹#›</a:t>
            </a:fld>
            <a:endParaRPr lang="en-US" altLang="en-US"/>
          </a:p>
        </p:txBody>
      </p:sp>
    </p:spTree>
    <p:extLst>
      <p:ext uri="{BB962C8B-B14F-4D97-AF65-F5344CB8AC3E}">
        <p14:creationId xmlns:p14="http://schemas.microsoft.com/office/powerpoint/2010/main" val="86453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a:extLst>
              <a:ext uri="{FF2B5EF4-FFF2-40B4-BE49-F238E27FC236}">
                <a16:creationId xmlns:a16="http://schemas.microsoft.com/office/drawing/2014/main" id="{8D4542EE-B2E8-4B54-B4A7-C8E609B980A7}"/>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a:latin typeface="Arial" panose="020B0604020202020204" pitchFamily="34" charset="0"/>
              </a:defRPr>
            </a:lvl1pPr>
          </a:lstStyle>
          <a:p>
            <a:r>
              <a:rPr lang="en-US" altLang="en-US"/>
              <a:t>2.</a:t>
            </a:r>
            <a:fld id="{BD940057-FB36-44EF-88D6-D37682AD134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D16089A-A664-41D1-BFDF-F0B436BB7B82}"/>
              </a:ext>
            </a:extLst>
          </p:cNvPr>
          <p:cNvSpPr>
            <a:spLocks noChangeArrowheads="1"/>
          </p:cNvSpPr>
          <p:nvPr/>
        </p:nvSpPr>
        <p:spPr bwMode="auto">
          <a:xfrm>
            <a:off x="0" y="0"/>
            <a:ext cx="9144000" cy="6858000"/>
          </a:xfrm>
          <a:prstGeom prst="rect">
            <a:avLst/>
          </a:prstGeom>
          <a:solidFill>
            <a:schemeClr val="bg1"/>
          </a:solidFill>
          <a:ln w="9525" algn="ctr">
            <a:solidFill>
              <a:srgbClr val="FFC000"/>
            </a:solidFill>
            <a:round/>
            <a:headEnd/>
            <a:tailEnd/>
          </a:ln>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endParaRPr lang="en-US" altLang="en-US" sz="3200" i="0" dirty="0">
              <a:latin typeface="Arial" panose="020B0604020202020204" pitchFamily="34" charset="0"/>
            </a:endParaRPr>
          </a:p>
          <a:p>
            <a:r>
              <a:rPr lang="en-US" altLang="en-US" sz="4800" i="0" dirty="0">
                <a:latin typeface="Arial" panose="020B0604020202020204" pitchFamily="34" charset="0"/>
              </a:rPr>
              <a:t> CHAPTER 2</a:t>
            </a:r>
          </a:p>
          <a:p>
            <a:r>
              <a:rPr lang="en-US" altLang="en-US" sz="4800" dirty="0">
                <a:latin typeface="Arial" panose="020B0604020202020204" pitchFamily="34" charset="0"/>
              </a:rPr>
              <a:t> Number Systems</a:t>
            </a:r>
          </a:p>
          <a:p>
            <a:r>
              <a:rPr lang="en-US" altLang="en-US" sz="4800" dirty="0">
                <a:latin typeface="Arial" panose="020B0604020202020204" pitchFamily="34" charset="0"/>
              </a:rPr>
              <a:t> Part 2</a:t>
            </a:r>
          </a:p>
        </p:txBody>
      </p:sp>
      <p:pic>
        <p:nvPicPr>
          <p:cNvPr id="4099" name="Picture 1">
            <a:extLst>
              <a:ext uri="{FF2B5EF4-FFF2-40B4-BE49-F238E27FC236}">
                <a16:creationId xmlns:a16="http://schemas.microsoft.com/office/drawing/2014/main" id="{9969D1B2-4B54-4BDF-9B3E-7638C21DCB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2613" y="2073275"/>
            <a:ext cx="294798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a:extLst>
              <a:ext uri="{FF2B5EF4-FFF2-40B4-BE49-F238E27FC236}">
                <a16:creationId xmlns:a16="http://schemas.microsoft.com/office/drawing/2014/main" id="{48CDB8E9-1456-4A00-88FB-B9D40F559B11}"/>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D713CD33-0817-406F-A22F-9F001B7935E5}" type="slidenum">
              <a:rPr lang="en-US" altLang="en-US" i="0">
                <a:latin typeface="Arial" panose="020B0604020202020204" pitchFamily="34" charset="0"/>
              </a:rPr>
              <a:pPr/>
              <a:t>10</a:t>
            </a:fld>
            <a:endParaRPr lang="en-US" altLang="en-US" i="0">
              <a:latin typeface="Arial" panose="020B0604020202020204" pitchFamily="34" charset="0"/>
            </a:endParaRPr>
          </a:p>
        </p:txBody>
      </p:sp>
      <p:sp>
        <p:nvSpPr>
          <p:cNvPr id="71683" name="Text Box 2">
            <a:extLst>
              <a:ext uri="{FF2B5EF4-FFF2-40B4-BE49-F238E27FC236}">
                <a16:creationId xmlns:a16="http://schemas.microsoft.com/office/drawing/2014/main" id="{84AFD39C-3C61-4477-A64E-0892491EE989}"/>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2.14</a:t>
            </a:r>
            <a:endParaRPr lang="en-US" altLang="en-US" sz="2000">
              <a:solidFill>
                <a:schemeClr val="bg1"/>
              </a:solidFill>
            </a:endParaRPr>
          </a:p>
        </p:txBody>
      </p:sp>
      <p:sp>
        <p:nvSpPr>
          <p:cNvPr id="1126403" name="Rectangle 3">
            <a:extLst>
              <a:ext uri="{FF2B5EF4-FFF2-40B4-BE49-F238E27FC236}">
                <a16:creationId xmlns:a16="http://schemas.microsoft.com/office/drawing/2014/main" id="{D9761CBD-5AB8-41F4-8192-587F9E1D9C09}"/>
              </a:ext>
            </a:extLst>
          </p:cNvPr>
          <p:cNvSpPr>
            <a:spLocks noChangeArrowheads="1"/>
          </p:cNvSpPr>
          <p:nvPr/>
        </p:nvSpPr>
        <p:spPr bwMode="auto">
          <a:xfrm>
            <a:off x="76200" y="66992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Convert the decimal number 0.625 to binary.</a:t>
            </a:r>
          </a:p>
        </p:txBody>
      </p:sp>
      <p:pic>
        <p:nvPicPr>
          <p:cNvPr id="71685" name="Picture 5">
            <a:extLst>
              <a:ext uri="{FF2B5EF4-FFF2-40B4-BE49-F238E27FC236}">
                <a16:creationId xmlns:a16="http://schemas.microsoft.com/office/drawing/2014/main" id="{7AB63275-6CD3-4307-8CB1-4DC70D0F61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831" y="2294120"/>
            <a:ext cx="6764337"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06" name="Rectangle 6">
            <a:extLst>
              <a:ext uri="{FF2B5EF4-FFF2-40B4-BE49-F238E27FC236}">
                <a16:creationId xmlns:a16="http://schemas.microsoft.com/office/drawing/2014/main" id="{715D0FAF-3359-4E3F-A209-763D9AEC45FB}"/>
              </a:ext>
            </a:extLst>
          </p:cNvPr>
          <p:cNvSpPr>
            <a:spLocks noChangeArrowheads="1"/>
          </p:cNvSpPr>
          <p:nvPr/>
        </p:nvSpPr>
        <p:spPr bwMode="auto">
          <a:xfrm>
            <a:off x="457200" y="5047503"/>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Since the number 0.625 = (0.101)</a:t>
            </a:r>
            <a:r>
              <a:rPr lang="en-US" altLang="en-US" sz="2400" b="0" i="0" baseline="-25000" dirty="0">
                <a:effectLst>
                  <a:outerShdw blurRad="38100" dist="38100" dir="2700000" algn="tl">
                    <a:srgbClr val="C0C0C0"/>
                  </a:outerShdw>
                </a:effectLst>
              </a:rPr>
              <a:t>2</a:t>
            </a:r>
            <a:r>
              <a:rPr lang="en-US" altLang="en-US" sz="2400" b="0" i="0" dirty="0">
                <a:effectLst>
                  <a:outerShdw blurRad="38100" dist="38100" dir="2700000" algn="tl">
                    <a:srgbClr val="C0C0C0"/>
                  </a:outerShdw>
                </a:effectLst>
              </a:rPr>
              <a:t> has no integral part, the example shows how the fractional part is calculated. </a:t>
            </a:r>
          </a:p>
        </p:txBody>
      </p:sp>
      <p:sp>
        <p:nvSpPr>
          <p:cNvPr id="2" name="TextBox 1">
            <a:extLst>
              <a:ext uri="{FF2B5EF4-FFF2-40B4-BE49-F238E27FC236}">
                <a16:creationId xmlns:a16="http://schemas.microsoft.com/office/drawing/2014/main" id="{4EFDEE22-1275-4B61-8192-69AD9023C626}"/>
              </a:ext>
            </a:extLst>
          </p:cNvPr>
          <p:cNvSpPr txBox="1"/>
          <p:nvPr/>
        </p:nvSpPr>
        <p:spPr>
          <a:xfrm>
            <a:off x="6819900" y="2563633"/>
            <a:ext cx="1790700" cy="1200329"/>
          </a:xfrm>
          <a:prstGeom prst="rect">
            <a:avLst/>
          </a:prstGeom>
          <a:noFill/>
        </p:spPr>
        <p:txBody>
          <a:bodyPr wrap="square" rtlCol="0">
            <a:spAutoFit/>
          </a:bodyPr>
          <a:lstStyle/>
          <a:p>
            <a:r>
              <a:rPr lang="en-GB" dirty="0"/>
              <a:t>0,625 X 2 = 1.25</a:t>
            </a:r>
          </a:p>
          <a:p>
            <a:r>
              <a:rPr lang="en-GB" dirty="0"/>
              <a:t>0,25 X 2 = 0,5</a:t>
            </a:r>
          </a:p>
          <a:p>
            <a:r>
              <a:rPr lang="en-GB" dirty="0"/>
              <a:t>0,5 X 2 = 1, 0</a:t>
            </a:r>
          </a:p>
          <a:p>
            <a:endParaRPr lang="en-Z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a:extLst>
              <a:ext uri="{FF2B5EF4-FFF2-40B4-BE49-F238E27FC236}">
                <a16:creationId xmlns:a16="http://schemas.microsoft.com/office/drawing/2014/main" id="{73A55622-A615-43D5-8F3C-EC9596D9F5B4}"/>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C857DF07-84AE-4DA1-B858-25942A907F3A}" type="slidenum">
              <a:rPr lang="en-US" altLang="en-US" i="0">
                <a:latin typeface="Arial" panose="020B0604020202020204" pitchFamily="34" charset="0"/>
              </a:rPr>
              <a:pPr/>
              <a:t>11</a:t>
            </a:fld>
            <a:endParaRPr lang="en-US" altLang="en-US" i="0">
              <a:latin typeface="Arial" panose="020B0604020202020204" pitchFamily="34" charset="0"/>
            </a:endParaRPr>
          </a:p>
        </p:txBody>
      </p:sp>
      <p:sp>
        <p:nvSpPr>
          <p:cNvPr id="73731" name="Text Box 2">
            <a:extLst>
              <a:ext uri="{FF2B5EF4-FFF2-40B4-BE49-F238E27FC236}">
                <a16:creationId xmlns:a16="http://schemas.microsoft.com/office/drawing/2014/main" id="{E4F0A1C0-63CB-46C0-8A1D-FECA4D38B126}"/>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2.15</a:t>
            </a:r>
            <a:endParaRPr lang="en-US" altLang="en-US" sz="2000">
              <a:solidFill>
                <a:schemeClr val="bg1"/>
              </a:solidFill>
            </a:endParaRPr>
          </a:p>
        </p:txBody>
      </p:sp>
      <p:sp>
        <p:nvSpPr>
          <p:cNvPr id="1128451" name="Rectangle 3">
            <a:extLst>
              <a:ext uri="{FF2B5EF4-FFF2-40B4-BE49-F238E27FC236}">
                <a16:creationId xmlns:a16="http://schemas.microsoft.com/office/drawing/2014/main" id="{9E8EEEE3-D4D0-48B6-AECD-A943F353AE42}"/>
              </a:ext>
            </a:extLst>
          </p:cNvPr>
          <p:cNvSpPr>
            <a:spLocks noChangeArrowheads="1"/>
          </p:cNvSpPr>
          <p:nvPr/>
        </p:nvSpPr>
        <p:spPr bwMode="auto">
          <a:xfrm>
            <a:off x="76200" y="71755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0.634 to octal using a maximum of four digits. The result is 0.634 = (0.5044)</a:t>
            </a:r>
            <a:r>
              <a:rPr lang="en-US" altLang="en-US" sz="2400" b="0" i="0" baseline="-25000">
                <a:effectLst>
                  <a:outerShdw blurRad="38100" dist="38100" dir="2700000" algn="tl">
                    <a:srgbClr val="C0C0C0"/>
                  </a:outerShdw>
                </a:effectLst>
              </a:rPr>
              <a:t>8</a:t>
            </a:r>
            <a:r>
              <a:rPr lang="en-US" altLang="en-US" sz="2400" b="0" i="0">
                <a:effectLst>
                  <a:outerShdw blurRad="38100" dist="38100" dir="2700000" algn="tl">
                    <a:srgbClr val="C0C0C0"/>
                  </a:outerShdw>
                </a:effectLst>
              </a:rPr>
              <a:t>. Note that we multiple by 8 (base octal).</a:t>
            </a:r>
          </a:p>
        </p:txBody>
      </p:sp>
      <p:pic>
        <p:nvPicPr>
          <p:cNvPr id="73733" name="Picture 5">
            <a:extLst>
              <a:ext uri="{FF2B5EF4-FFF2-40B4-BE49-F238E27FC236}">
                <a16:creationId xmlns:a16="http://schemas.microsoft.com/office/drawing/2014/main" id="{657DC212-DDE9-4C4D-BD06-14A84A4EE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8" y="3962400"/>
            <a:ext cx="7916862" cy="15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FE7FC56C-78CE-4B37-BB5F-08EE6006725C}"/>
              </a:ext>
            </a:extLst>
          </p:cNvPr>
          <p:cNvSpPr txBox="1"/>
          <p:nvPr/>
        </p:nvSpPr>
        <p:spPr>
          <a:xfrm>
            <a:off x="685800" y="2362200"/>
            <a:ext cx="5638800" cy="1200329"/>
          </a:xfrm>
          <a:prstGeom prst="rect">
            <a:avLst/>
          </a:prstGeom>
          <a:noFill/>
        </p:spPr>
        <p:txBody>
          <a:bodyPr wrap="square" rtlCol="0">
            <a:spAutoFit/>
          </a:bodyPr>
          <a:lstStyle/>
          <a:p>
            <a:r>
              <a:rPr lang="en-GB" dirty="0"/>
              <a:t>0,634 X 8 = 5,072</a:t>
            </a:r>
          </a:p>
          <a:p>
            <a:r>
              <a:rPr lang="en-GB" dirty="0"/>
              <a:t>0,072 X 8 = 0,576</a:t>
            </a:r>
          </a:p>
          <a:p>
            <a:r>
              <a:rPr lang="en-GB" dirty="0"/>
              <a:t>0,576 X 8 = 4,608</a:t>
            </a:r>
          </a:p>
          <a:p>
            <a:r>
              <a:rPr lang="en-GB" dirty="0"/>
              <a:t>0,608 X 8 = 4,864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a:extLst>
              <a:ext uri="{FF2B5EF4-FFF2-40B4-BE49-F238E27FC236}">
                <a16:creationId xmlns:a16="http://schemas.microsoft.com/office/drawing/2014/main" id="{D7D19C4E-6FFF-4700-9C0F-A5282D58B39E}"/>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CC3F9342-DA72-4CA1-9FEA-CA2C55541F3D}" type="slidenum">
              <a:rPr lang="en-US" altLang="en-US" i="0">
                <a:latin typeface="Arial" panose="020B0604020202020204" pitchFamily="34" charset="0"/>
              </a:rPr>
              <a:pPr/>
              <a:t>12</a:t>
            </a:fld>
            <a:endParaRPr lang="en-US" altLang="en-US" i="0">
              <a:latin typeface="Arial" panose="020B0604020202020204" pitchFamily="34" charset="0"/>
            </a:endParaRPr>
          </a:p>
        </p:txBody>
      </p:sp>
      <p:sp>
        <p:nvSpPr>
          <p:cNvPr id="75779" name="Text Box 2">
            <a:extLst>
              <a:ext uri="{FF2B5EF4-FFF2-40B4-BE49-F238E27FC236}">
                <a16:creationId xmlns:a16="http://schemas.microsoft.com/office/drawing/2014/main" id="{9F439F58-DF57-4F3A-9877-70FB54373EB1}"/>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2.16</a:t>
            </a:r>
            <a:endParaRPr lang="en-US" altLang="en-US" sz="2000">
              <a:solidFill>
                <a:schemeClr val="bg1"/>
              </a:solidFill>
            </a:endParaRPr>
          </a:p>
        </p:txBody>
      </p:sp>
      <p:sp>
        <p:nvSpPr>
          <p:cNvPr id="1130499" name="Rectangle 3">
            <a:extLst>
              <a:ext uri="{FF2B5EF4-FFF2-40B4-BE49-F238E27FC236}">
                <a16:creationId xmlns:a16="http://schemas.microsoft.com/office/drawing/2014/main" id="{27875F7A-C8B2-424F-B9D7-5DF71D8D0B16}"/>
              </a:ext>
            </a:extLst>
          </p:cNvPr>
          <p:cNvSpPr>
            <a:spLocks noChangeArrowheads="1"/>
          </p:cNvSpPr>
          <p:nvPr/>
        </p:nvSpPr>
        <p:spPr bwMode="auto">
          <a:xfrm>
            <a:off x="76200" y="8096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178.6 in decimal to hexadecimal using only one digit to the right of the decimal point. The result is 178.6 = (B2.9)</a:t>
            </a:r>
            <a:r>
              <a:rPr lang="en-US" altLang="en-US" sz="2400" b="0" i="0" baseline="-25000">
                <a:effectLst>
                  <a:outerShdw blurRad="38100" dist="38100" dir="2700000" algn="tl">
                    <a:srgbClr val="C0C0C0"/>
                  </a:outerShdw>
                </a:effectLst>
              </a:rPr>
              <a:t>16</a:t>
            </a:r>
            <a:r>
              <a:rPr lang="en-US" altLang="en-US" sz="2400" b="0" i="0">
                <a:effectLst>
                  <a:outerShdw blurRad="38100" dist="38100" dir="2700000" algn="tl">
                    <a:srgbClr val="C0C0C0"/>
                  </a:outerShdw>
                </a:effectLst>
              </a:rPr>
              <a:t> Note that we divide or multiple by 16 (base hexadecimal).</a:t>
            </a:r>
          </a:p>
        </p:txBody>
      </p:sp>
      <p:pic>
        <p:nvPicPr>
          <p:cNvPr id="75781" name="Picture 5">
            <a:extLst>
              <a:ext uri="{FF2B5EF4-FFF2-40B4-BE49-F238E27FC236}">
                <a16:creationId xmlns:a16="http://schemas.microsoft.com/office/drawing/2014/main" id="{A7777202-8F22-44E6-9570-4BEE2130E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91000"/>
            <a:ext cx="6416675" cy="13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85257D67-207B-4E0A-8B52-D962D6B88CF7}"/>
              </a:ext>
            </a:extLst>
          </p:cNvPr>
          <p:cNvSpPr txBox="1"/>
          <p:nvPr/>
        </p:nvSpPr>
        <p:spPr>
          <a:xfrm>
            <a:off x="685800" y="2667000"/>
            <a:ext cx="2514600" cy="923330"/>
          </a:xfrm>
          <a:prstGeom prst="rect">
            <a:avLst/>
          </a:prstGeom>
          <a:noFill/>
        </p:spPr>
        <p:txBody>
          <a:bodyPr wrap="square" rtlCol="0">
            <a:spAutoFit/>
          </a:bodyPr>
          <a:lstStyle/>
          <a:p>
            <a:r>
              <a:rPr lang="en-GB" dirty="0"/>
              <a:t>Repetitive Division</a:t>
            </a:r>
          </a:p>
          <a:p>
            <a:r>
              <a:rPr lang="en-GB" dirty="0"/>
              <a:t>178/16 = 11 rem 2</a:t>
            </a:r>
          </a:p>
          <a:p>
            <a:r>
              <a:rPr lang="en-GB" dirty="0"/>
              <a:t>11/16 = 0 rem 11 </a:t>
            </a:r>
            <a:endParaRPr lang="en-ZA" dirty="0"/>
          </a:p>
        </p:txBody>
      </p:sp>
      <p:sp>
        <p:nvSpPr>
          <p:cNvPr id="3" name="TextBox 2">
            <a:extLst>
              <a:ext uri="{FF2B5EF4-FFF2-40B4-BE49-F238E27FC236}">
                <a16:creationId xmlns:a16="http://schemas.microsoft.com/office/drawing/2014/main" id="{915BFD4A-96BE-4760-9AA6-903B72216E7D}"/>
              </a:ext>
            </a:extLst>
          </p:cNvPr>
          <p:cNvSpPr txBox="1"/>
          <p:nvPr/>
        </p:nvSpPr>
        <p:spPr>
          <a:xfrm>
            <a:off x="5334000" y="2667000"/>
            <a:ext cx="2743200" cy="646331"/>
          </a:xfrm>
          <a:prstGeom prst="rect">
            <a:avLst/>
          </a:prstGeom>
          <a:noFill/>
        </p:spPr>
        <p:txBody>
          <a:bodyPr wrap="square" rtlCol="0">
            <a:spAutoFit/>
          </a:bodyPr>
          <a:lstStyle/>
          <a:p>
            <a:r>
              <a:rPr lang="en-GB" dirty="0"/>
              <a:t>Repetitive multiplication</a:t>
            </a:r>
          </a:p>
          <a:p>
            <a:r>
              <a:rPr lang="en-GB" dirty="0"/>
              <a:t>0,6 X 16 = 9,6</a:t>
            </a:r>
            <a:endParaRPr lang="en-Z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a:extLst>
              <a:ext uri="{FF2B5EF4-FFF2-40B4-BE49-F238E27FC236}">
                <a16:creationId xmlns:a16="http://schemas.microsoft.com/office/drawing/2014/main" id="{B37F1858-9558-40EA-A12D-28A70E1BBFDB}"/>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BF46BC7D-BD7F-4D19-847C-301F42452F62}" type="slidenum">
              <a:rPr lang="en-US" altLang="en-US" i="0">
                <a:latin typeface="Arial" panose="020B0604020202020204" pitchFamily="34" charset="0"/>
              </a:rPr>
              <a:pPr/>
              <a:t>13</a:t>
            </a:fld>
            <a:endParaRPr lang="en-US" altLang="en-US" i="0">
              <a:latin typeface="Arial" panose="020B0604020202020204" pitchFamily="34" charset="0"/>
            </a:endParaRPr>
          </a:p>
        </p:txBody>
      </p:sp>
      <p:sp>
        <p:nvSpPr>
          <p:cNvPr id="77827" name="Text Box 2">
            <a:extLst>
              <a:ext uri="{FF2B5EF4-FFF2-40B4-BE49-F238E27FC236}">
                <a16:creationId xmlns:a16="http://schemas.microsoft.com/office/drawing/2014/main" id="{E970843F-582D-4AF8-B66D-E7D1B762EB36}"/>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2.17</a:t>
            </a:r>
            <a:endParaRPr lang="en-US" altLang="en-US" sz="2000">
              <a:solidFill>
                <a:schemeClr val="bg1"/>
              </a:solidFill>
            </a:endParaRPr>
          </a:p>
        </p:txBody>
      </p:sp>
      <p:sp>
        <p:nvSpPr>
          <p:cNvPr id="1132547" name="Rectangle 3">
            <a:extLst>
              <a:ext uri="{FF2B5EF4-FFF2-40B4-BE49-F238E27FC236}">
                <a16:creationId xmlns:a16="http://schemas.microsoft.com/office/drawing/2014/main" id="{25B2EDFD-7EB1-44A6-97C5-58E2CD8EA00E}"/>
              </a:ext>
            </a:extLst>
          </p:cNvPr>
          <p:cNvSpPr>
            <a:spLocks noChangeArrowheads="1"/>
          </p:cNvSpPr>
          <p:nvPr/>
        </p:nvSpPr>
        <p:spPr bwMode="auto">
          <a:xfrm>
            <a:off x="76200" y="8096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An alternative method for converting a small decimal integer (usually less than 256) to binary is to break the number as the sum of numbers that are equivalent to the binary place values shows:</a:t>
            </a:r>
          </a:p>
        </p:txBody>
      </p:sp>
      <p:pic>
        <p:nvPicPr>
          <p:cNvPr id="77829" name="Picture 5">
            <a:extLst>
              <a:ext uri="{FF2B5EF4-FFF2-40B4-BE49-F238E27FC236}">
                <a16:creationId xmlns:a16="http://schemas.microsoft.com/office/drawing/2014/main" id="{DDCAEBEE-A304-4E12-A9EF-AE39FAC0A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2514600"/>
            <a:ext cx="70199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0" name="Picture 6">
            <a:extLst>
              <a:ext uri="{FF2B5EF4-FFF2-40B4-BE49-F238E27FC236}">
                <a16:creationId xmlns:a16="http://schemas.microsoft.com/office/drawing/2014/main" id="{88C3F6C6-8646-4929-8B5E-51E9E77390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4395788"/>
            <a:ext cx="8428037"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a:extLst>
              <a:ext uri="{FF2B5EF4-FFF2-40B4-BE49-F238E27FC236}">
                <a16:creationId xmlns:a16="http://schemas.microsoft.com/office/drawing/2014/main" id="{468255B4-BE74-43C0-82F3-697FEED501AE}"/>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8BC65B8B-AE54-46F1-9788-5DC99F81255B}" type="slidenum">
              <a:rPr lang="en-US" altLang="en-US" i="0">
                <a:latin typeface="Arial" panose="020B0604020202020204" pitchFamily="34" charset="0"/>
              </a:rPr>
              <a:pPr/>
              <a:t>14</a:t>
            </a:fld>
            <a:endParaRPr lang="en-US" altLang="en-US" i="0">
              <a:latin typeface="Arial" panose="020B0604020202020204" pitchFamily="34" charset="0"/>
            </a:endParaRPr>
          </a:p>
        </p:txBody>
      </p:sp>
      <p:sp>
        <p:nvSpPr>
          <p:cNvPr id="79875" name="Text Box 2">
            <a:extLst>
              <a:ext uri="{FF2B5EF4-FFF2-40B4-BE49-F238E27FC236}">
                <a16:creationId xmlns:a16="http://schemas.microsoft.com/office/drawing/2014/main" id="{C8981986-0352-4252-934D-44868727AB67}"/>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2.18</a:t>
            </a:r>
            <a:endParaRPr lang="en-US" altLang="en-US" sz="2000">
              <a:solidFill>
                <a:schemeClr val="bg1"/>
              </a:solidFill>
            </a:endParaRPr>
          </a:p>
        </p:txBody>
      </p:sp>
      <p:sp>
        <p:nvSpPr>
          <p:cNvPr id="1134595" name="Rectangle 3">
            <a:extLst>
              <a:ext uri="{FF2B5EF4-FFF2-40B4-BE49-F238E27FC236}">
                <a16:creationId xmlns:a16="http://schemas.microsoft.com/office/drawing/2014/main" id="{47A64D08-7B36-4207-BFCF-14B513A5D837}"/>
              </a:ext>
            </a:extLst>
          </p:cNvPr>
          <p:cNvSpPr>
            <a:spLocks noChangeArrowheads="1"/>
          </p:cNvSpPr>
          <p:nvPr/>
        </p:nvSpPr>
        <p:spPr bwMode="auto">
          <a:xfrm>
            <a:off x="76200" y="7620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A similar method can be used to convert a decimal fraction to binary when the denominator is a power of two:</a:t>
            </a:r>
          </a:p>
        </p:txBody>
      </p:sp>
      <p:pic>
        <p:nvPicPr>
          <p:cNvPr id="79877" name="Picture 5">
            <a:extLst>
              <a:ext uri="{FF2B5EF4-FFF2-40B4-BE49-F238E27FC236}">
                <a16:creationId xmlns:a16="http://schemas.microsoft.com/office/drawing/2014/main" id="{E9DE6568-DF92-4AFC-A20A-2754D52FC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1905000"/>
            <a:ext cx="7477125"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8" name="Picture 6">
            <a:extLst>
              <a:ext uri="{FF2B5EF4-FFF2-40B4-BE49-F238E27FC236}">
                <a16:creationId xmlns:a16="http://schemas.microsoft.com/office/drawing/2014/main" id="{771C998F-811A-41D6-BDFC-036DB73CAB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95600"/>
            <a:ext cx="7694613"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9" name="Picture 7">
            <a:extLst>
              <a:ext uri="{FF2B5EF4-FFF2-40B4-BE49-F238E27FC236}">
                <a16:creationId xmlns:a16="http://schemas.microsoft.com/office/drawing/2014/main" id="{761C36B5-3092-4D6C-ADC3-BAEFE7EAD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88" y="4456113"/>
            <a:ext cx="7542212"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4600" name="Rectangle 8">
            <a:extLst>
              <a:ext uri="{FF2B5EF4-FFF2-40B4-BE49-F238E27FC236}">
                <a16:creationId xmlns:a16="http://schemas.microsoft.com/office/drawing/2014/main" id="{E8DEA87D-DEE3-41C3-BE5D-093A657ECD95}"/>
              </a:ext>
            </a:extLst>
          </p:cNvPr>
          <p:cNvSpPr>
            <a:spLocks noChangeArrowheads="1"/>
          </p:cNvSpPr>
          <p:nvPr/>
        </p:nvSpPr>
        <p:spPr bwMode="auto">
          <a:xfrm>
            <a:off x="533400" y="5608638"/>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The answer is then (0.011011)</a:t>
            </a:r>
            <a:r>
              <a:rPr lang="en-US" altLang="en-US" sz="2400" b="0" i="0" baseline="-25000" dirty="0">
                <a:effectLst>
                  <a:outerShdw blurRad="38100" dist="38100" dir="2700000" algn="tl">
                    <a:srgbClr val="C0C0C0"/>
                  </a:outerShdw>
                </a:effectLst>
              </a:rPr>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a:extLst>
              <a:ext uri="{FF2B5EF4-FFF2-40B4-BE49-F238E27FC236}">
                <a16:creationId xmlns:a16="http://schemas.microsoft.com/office/drawing/2014/main" id="{BEBFE354-F7DD-461F-A57E-E2E5233DD36D}"/>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F8A33270-62A1-49F0-AAEA-FEF247785EBB}" type="slidenum">
              <a:rPr lang="en-US" altLang="en-US" i="0">
                <a:latin typeface="Arial" panose="020B0604020202020204" pitchFamily="34" charset="0"/>
              </a:rPr>
              <a:pPr/>
              <a:t>15</a:t>
            </a:fld>
            <a:endParaRPr lang="en-US" altLang="en-US" i="0">
              <a:latin typeface="Arial" panose="020B0604020202020204" pitchFamily="34" charset="0"/>
            </a:endParaRPr>
          </a:p>
        </p:txBody>
      </p:sp>
      <p:sp>
        <p:nvSpPr>
          <p:cNvPr id="81923" name="Rectangle 2">
            <a:extLst>
              <a:ext uri="{FF2B5EF4-FFF2-40B4-BE49-F238E27FC236}">
                <a16:creationId xmlns:a16="http://schemas.microsoft.com/office/drawing/2014/main" id="{B861F907-329E-431F-ABF5-EE14EF08F60A}"/>
              </a:ext>
            </a:extLst>
          </p:cNvPr>
          <p:cNvSpPr>
            <a:spLocks noChangeArrowheads="1"/>
          </p:cNvSpPr>
          <p:nvPr/>
        </p:nvSpPr>
        <p:spPr bwMode="auto">
          <a:xfrm>
            <a:off x="76200" y="-13447"/>
            <a:ext cx="61722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dirty="0">
                <a:solidFill>
                  <a:srgbClr val="FF0000"/>
                </a:solidFill>
              </a:rPr>
              <a:t>Binary-hexadecimal conversion</a:t>
            </a:r>
          </a:p>
        </p:txBody>
      </p:sp>
      <p:sp>
        <p:nvSpPr>
          <p:cNvPr id="81924" name="Text Box 3">
            <a:extLst>
              <a:ext uri="{FF2B5EF4-FFF2-40B4-BE49-F238E27FC236}">
                <a16:creationId xmlns:a16="http://schemas.microsoft.com/office/drawing/2014/main" id="{67F69510-D2BF-4D7B-B967-EA47BA9090B2}"/>
              </a:ext>
            </a:extLst>
          </p:cNvPr>
          <p:cNvSpPr txBox="1">
            <a:spLocks noChangeArrowheads="1"/>
          </p:cNvSpPr>
          <p:nvPr/>
        </p:nvSpPr>
        <p:spPr bwMode="auto">
          <a:xfrm>
            <a:off x="304800" y="1524000"/>
            <a:ext cx="842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2.10  </a:t>
            </a:r>
            <a:r>
              <a:rPr lang="en-US" altLang="en-US" sz="2000" i="0"/>
              <a:t>Binary to hexadecimal and hexadecimal to binary conversion</a:t>
            </a:r>
          </a:p>
        </p:txBody>
      </p:sp>
      <p:pic>
        <p:nvPicPr>
          <p:cNvPr id="81925" name="Picture 5">
            <a:extLst>
              <a:ext uri="{FF2B5EF4-FFF2-40B4-BE49-F238E27FC236}">
                <a16:creationId xmlns:a16="http://schemas.microsoft.com/office/drawing/2014/main" id="{45D425B4-2EB5-47EC-8A4E-A2F50BBEE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2514600"/>
            <a:ext cx="7605712"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1926" name="Straight Connector 5">
            <a:extLst>
              <a:ext uri="{FF2B5EF4-FFF2-40B4-BE49-F238E27FC236}">
                <a16:creationId xmlns:a16="http://schemas.microsoft.com/office/drawing/2014/main" id="{863D82E4-68C9-43CE-97F9-DCB5349541E9}"/>
              </a:ext>
            </a:extLst>
          </p:cNvPr>
          <p:cNvCxnSpPr>
            <a:cxnSpLocks noChangeShapeType="1"/>
          </p:cNvCxnSpPr>
          <p:nvPr/>
        </p:nvCxnSpPr>
        <p:spPr bwMode="auto">
          <a:xfrm>
            <a:off x="457200" y="2057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27" name="Straight Connector 6">
            <a:extLst>
              <a:ext uri="{FF2B5EF4-FFF2-40B4-BE49-F238E27FC236}">
                <a16:creationId xmlns:a16="http://schemas.microsoft.com/office/drawing/2014/main" id="{E468E9C6-242A-4E34-B7E6-9BD7FB252297}"/>
              </a:ext>
            </a:extLst>
          </p:cNvPr>
          <p:cNvCxnSpPr>
            <a:cxnSpLocks noChangeShapeType="1"/>
          </p:cNvCxnSpPr>
          <p:nvPr/>
        </p:nvCxnSpPr>
        <p:spPr bwMode="auto">
          <a:xfrm>
            <a:off x="457200" y="4419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28" name="Straight Connector 7">
            <a:extLst>
              <a:ext uri="{FF2B5EF4-FFF2-40B4-BE49-F238E27FC236}">
                <a16:creationId xmlns:a16="http://schemas.microsoft.com/office/drawing/2014/main" id="{7DB3EA06-D0F3-4608-ACEB-79C06D0F5608}"/>
              </a:ext>
            </a:extLst>
          </p:cNvPr>
          <p:cNvCxnSpPr>
            <a:cxnSpLocks noChangeShapeType="1"/>
          </p:cNvCxnSpPr>
          <p:nvPr/>
        </p:nvCxnSpPr>
        <p:spPr bwMode="auto">
          <a:xfrm>
            <a:off x="457200" y="1600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1">
            <a:extLst>
              <a:ext uri="{FF2B5EF4-FFF2-40B4-BE49-F238E27FC236}">
                <a16:creationId xmlns:a16="http://schemas.microsoft.com/office/drawing/2014/main" id="{D67B9B34-A55F-4D2E-916E-DE4D4D94F1BC}"/>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1ED3601F-4E1E-44EA-80D5-692A8976A5E3}" type="slidenum">
              <a:rPr lang="en-US" altLang="en-US" i="0">
                <a:latin typeface="Arial" panose="020B0604020202020204" pitchFamily="34" charset="0"/>
              </a:rPr>
              <a:pPr/>
              <a:t>16</a:t>
            </a:fld>
            <a:endParaRPr lang="en-US" altLang="en-US" i="0">
              <a:latin typeface="Arial" panose="020B0604020202020204" pitchFamily="34" charset="0"/>
            </a:endParaRPr>
          </a:p>
        </p:txBody>
      </p:sp>
      <p:sp>
        <p:nvSpPr>
          <p:cNvPr id="83971" name="Text Box 2">
            <a:extLst>
              <a:ext uri="{FF2B5EF4-FFF2-40B4-BE49-F238E27FC236}">
                <a16:creationId xmlns:a16="http://schemas.microsoft.com/office/drawing/2014/main" id="{D69F8E08-B003-409B-9DBB-003A1A6DDB63}"/>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2.19</a:t>
            </a:r>
            <a:endParaRPr lang="en-US" altLang="en-US" sz="2000">
              <a:solidFill>
                <a:schemeClr val="bg1"/>
              </a:solidFill>
            </a:endParaRPr>
          </a:p>
        </p:txBody>
      </p:sp>
      <p:sp>
        <p:nvSpPr>
          <p:cNvPr id="1138691" name="Rectangle 3">
            <a:extLst>
              <a:ext uri="{FF2B5EF4-FFF2-40B4-BE49-F238E27FC236}">
                <a16:creationId xmlns:a16="http://schemas.microsoft.com/office/drawing/2014/main" id="{A77C1773-A1E5-4F6E-8AB4-F527846EA379}"/>
              </a:ext>
            </a:extLst>
          </p:cNvPr>
          <p:cNvSpPr>
            <a:spLocks noChangeArrowheads="1"/>
          </p:cNvSpPr>
          <p:nvPr/>
        </p:nvSpPr>
        <p:spPr bwMode="auto">
          <a:xfrm>
            <a:off x="76200" y="757664"/>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Show the hexadecimal equivalent of the binary number (10011100010)</a:t>
            </a:r>
            <a:r>
              <a:rPr lang="en-US" altLang="en-US" sz="2400" b="0" i="0" baseline="-25000" dirty="0">
                <a:effectLst>
                  <a:outerShdw blurRad="38100" dist="38100" dir="2700000" algn="tl">
                    <a:srgbClr val="C0C0C0"/>
                  </a:outerShdw>
                </a:effectLst>
              </a:rPr>
              <a:t>2</a:t>
            </a:r>
            <a:r>
              <a:rPr lang="en-US" altLang="en-US" sz="2400" b="0" i="0" dirty="0">
                <a:effectLst>
                  <a:outerShdw blurRad="38100" dist="38100" dir="2700000" algn="tl">
                    <a:srgbClr val="C0C0C0"/>
                  </a:outerShdw>
                </a:effectLst>
              </a:rPr>
              <a:t>.</a:t>
            </a:r>
          </a:p>
        </p:txBody>
      </p:sp>
      <p:sp>
        <p:nvSpPr>
          <p:cNvPr id="1138695" name="Rectangle 7">
            <a:extLst>
              <a:ext uri="{FF2B5EF4-FFF2-40B4-BE49-F238E27FC236}">
                <a16:creationId xmlns:a16="http://schemas.microsoft.com/office/drawing/2014/main" id="{F3B02554-2508-4AA0-9A71-8210FDEBA3FD}"/>
              </a:ext>
            </a:extLst>
          </p:cNvPr>
          <p:cNvSpPr>
            <a:spLocks noChangeArrowheads="1"/>
          </p:cNvSpPr>
          <p:nvPr/>
        </p:nvSpPr>
        <p:spPr bwMode="auto">
          <a:xfrm>
            <a:off x="76200" y="18288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dirty="0">
                <a:solidFill>
                  <a:schemeClr val="folHlink"/>
                </a:solidFill>
                <a:effectLst>
                  <a:outerShdw blurRad="38100" dist="38100" dir="2700000" algn="tl">
                    <a:srgbClr val="C0C0C0"/>
                  </a:outerShdw>
                </a:effectLst>
              </a:rPr>
              <a:t>Solution</a:t>
            </a:r>
          </a:p>
          <a:p>
            <a:pPr algn="just" eaLnBrk="1" hangingPunct="1">
              <a:defRPr/>
            </a:pPr>
            <a:r>
              <a:rPr lang="en-US" altLang="en-US" sz="2400" b="0" i="0" dirty="0">
                <a:effectLst>
                  <a:outerShdw blurRad="38100" dist="38100" dir="2700000" algn="tl">
                    <a:srgbClr val="C0C0C0"/>
                  </a:outerShdw>
                </a:effectLst>
              </a:rPr>
              <a:t>We first arrange the binary number in 4-bit patterns:</a:t>
            </a:r>
          </a:p>
        </p:txBody>
      </p:sp>
      <p:sp>
        <p:nvSpPr>
          <p:cNvPr id="1138696" name="Rectangle 8">
            <a:extLst>
              <a:ext uri="{FF2B5EF4-FFF2-40B4-BE49-F238E27FC236}">
                <a16:creationId xmlns:a16="http://schemas.microsoft.com/office/drawing/2014/main" id="{849C057C-2742-4EE3-9DEB-F37AB0E3CD08}"/>
              </a:ext>
            </a:extLst>
          </p:cNvPr>
          <p:cNvSpPr>
            <a:spLocks noChangeArrowheads="1"/>
          </p:cNvSpPr>
          <p:nvPr/>
        </p:nvSpPr>
        <p:spPr bwMode="auto">
          <a:xfrm>
            <a:off x="2895600" y="2849563"/>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3200" i="0" dirty="0">
                <a:effectLst>
                  <a:outerShdw blurRad="38100" dist="38100" dir="2700000" algn="tl">
                    <a:srgbClr val="C0C0C0"/>
                  </a:outerShdw>
                </a:effectLst>
              </a:rPr>
              <a:t>100    1110     0010</a:t>
            </a:r>
          </a:p>
        </p:txBody>
      </p:sp>
      <p:sp>
        <p:nvSpPr>
          <p:cNvPr id="1138697" name="Rectangle 9">
            <a:extLst>
              <a:ext uri="{FF2B5EF4-FFF2-40B4-BE49-F238E27FC236}">
                <a16:creationId xmlns:a16="http://schemas.microsoft.com/office/drawing/2014/main" id="{D5035ADF-F291-4535-B833-5C74A330CA36}"/>
              </a:ext>
            </a:extLst>
          </p:cNvPr>
          <p:cNvSpPr>
            <a:spLocks noChangeArrowheads="1"/>
          </p:cNvSpPr>
          <p:nvPr/>
        </p:nvSpPr>
        <p:spPr bwMode="auto">
          <a:xfrm>
            <a:off x="457200" y="5158076"/>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dirty="0">
                <a:effectLst>
                  <a:outerShdw blurRad="38100" dist="38100" dir="2700000" algn="tl">
                    <a:srgbClr val="C0C0C0"/>
                  </a:outerShdw>
                </a:effectLst>
              </a:rPr>
              <a:t>Note that the leftmost pattern can have one to four bits. We then use the equivalent of each pattern shown in Table 2.2 on page 25 to change the number to hexadecimal: (4E2)</a:t>
            </a:r>
            <a:r>
              <a:rPr lang="en-US" altLang="en-US" sz="2400" b="0" i="0" baseline="-25000" dirty="0">
                <a:effectLst>
                  <a:outerShdw blurRad="38100" dist="38100" dir="2700000" algn="tl">
                    <a:srgbClr val="C0C0C0"/>
                  </a:outerShdw>
                </a:effectLst>
              </a:rPr>
              <a:t>16</a:t>
            </a:r>
            <a:r>
              <a:rPr lang="en-US" altLang="en-US" sz="2400" b="0" i="0" dirty="0">
                <a:effectLst>
                  <a:outerShdw blurRad="38100" dist="38100" dir="2700000" algn="tl">
                    <a:srgbClr val="C0C0C0"/>
                  </a:outerShdw>
                </a:effectLst>
              </a:rPr>
              <a:t>.</a:t>
            </a:r>
          </a:p>
        </p:txBody>
      </p:sp>
      <p:pic>
        <p:nvPicPr>
          <p:cNvPr id="3" name="Picture 2">
            <a:extLst>
              <a:ext uri="{FF2B5EF4-FFF2-40B4-BE49-F238E27FC236}">
                <a16:creationId xmlns:a16="http://schemas.microsoft.com/office/drawing/2014/main" id="{235AA267-65CE-490A-A36E-A68FE0AE40B3}"/>
              </a:ext>
            </a:extLst>
          </p:cNvPr>
          <p:cNvPicPr>
            <a:picLocks noChangeAspect="1"/>
          </p:cNvPicPr>
          <p:nvPr/>
        </p:nvPicPr>
        <p:blipFill>
          <a:blip r:embed="rId3"/>
          <a:stretch>
            <a:fillRect/>
          </a:stretch>
        </p:blipFill>
        <p:spPr>
          <a:xfrm>
            <a:off x="6858000" y="1149477"/>
            <a:ext cx="2004300" cy="40085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a:extLst>
              <a:ext uri="{FF2B5EF4-FFF2-40B4-BE49-F238E27FC236}">
                <a16:creationId xmlns:a16="http://schemas.microsoft.com/office/drawing/2014/main" id="{0BC9D373-88F3-49D1-A7EF-20EF6611131F}"/>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07A49B45-8BD7-4D09-BBB7-BF19E43ECF7D}" type="slidenum">
              <a:rPr lang="en-US" altLang="en-US" i="0">
                <a:latin typeface="Arial" panose="020B0604020202020204" pitchFamily="34" charset="0"/>
              </a:rPr>
              <a:pPr/>
              <a:t>17</a:t>
            </a:fld>
            <a:endParaRPr lang="en-US" altLang="en-US" i="0">
              <a:latin typeface="Arial" panose="020B0604020202020204" pitchFamily="34" charset="0"/>
            </a:endParaRPr>
          </a:p>
        </p:txBody>
      </p:sp>
      <p:sp>
        <p:nvSpPr>
          <p:cNvPr id="86019" name="Text Box 2">
            <a:extLst>
              <a:ext uri="{FF2B5EF4-FFF2-40B4-BE49-F238E27FC236}">
                <a16:creationId xmlns:a16="http://schemas.microsoft.com/office/drawing/2014/main" id="{7EE4B1AE-3111-4BB2-974D-778508FDCC9C}"/>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2.20</a:t>
            </a:r>
            <a:endParaRPr lang="en-US" altLang="en-US" sz="2000">
              <a:solidFill>
                <a:schemeClr val="bg1"/>
              </a:solidFill>
            </a:endParaRPr>
          </a:p>
        </p:txBody>
      </p:sp>
      <p:sp>
        <p:nvSpPr>
          <p:cNvPr id="1140739" name="Rectangle 3">
            <a:extLst>
              <a:ext uri="{FF2B5EF4-FFF2-40B4-BE49-F238E27FC236}">
                <a16:creationId xmlns:a16="http://schemas.microsoft.com/office/drawing/2014/main" id="{38F9DD52-E678-4E68-91B2-15C68FC9193C}"/>
              </a:ext>
            </a:extLst>
          </p:cNvPr>
          <p:cNvSpPr>
            <a:spLocks noChangeArrowheads="1"/>
          </p:cNvSpPr>
          <p:nvPr/>
        </p:nvSpPr>
        <p:spPr bwMode="auto">
          <a:xfrm>
            <a:off x="76200" y="9445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What is the binary equivalent of (24C)</a:t>
            </a:r>
            <a:r>
              <a:rPr lang="en-US" altLang="en-US" sz="2400" b="0" i="0" baseline="-25000">
                <a:effectLst>
                  <a:outerShdw blurRad="38100" dist="38100" dir="2700000" algn="tl">
                    <a:srgbClr val="C0C0C0"/>
                  </a:outerShdw>
                </a:effectLst>
              </a:rPr>
              <a:t>16</a:t>
            </a:r>
            <a:r>
              <a:rPr lang="en-US" altLang="en-US" sz="2400" b="0" i="0">
                <a:effectLst>
                  <a:outerShdw blurRad="38100" dist="38100" dir="2700000" algn="tl">
                    <a:srgbClr val="C0C0C0"/>
                  </a:outerShdw>
                </a:effectLst>
              </a:rPr>
              <a:t>?</a:t>
            </a:r>
          </a:p>
        </p:txBody>
      </p:sp>
      <p:sp>
        <p:nvSpPr>
          <p:cNvPr id="1140740" name="Rectangle 4">
            <a:extLst>
              <a:ext uri="{FF2B5EF4-FFF2-40B4-BE49-F238E27FC236}">
                <a16:creationId xmlns:a16="http://schemas.microsoft.com/office/drawing/2014/main" id="{4D9680D8-3E66-49BB-977E-FACFB6A47E79}"/>
              </a:ext>
            </a:extLst>
          </p:cNvPr>
          <p:cNvSpPr>
            <a:spLocks noChangeArrowheads="1"/>
          </p:cNvSpPr>
          <p:nvPr/>
        </p:nvSpPr>
        <p:spPr bwMode="auto">
          <a:xfrm>
            <a:off x="76200" y="18288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a:solidFill>
                  <a:schemeClr val="folHlink"/>
                </a:solidFill>
                <a:effectLst>
                  <a:outerShdw blurRad="38100" dist="38100" dir="2700000" algn="tl">
                    <a:srgbClr val="C0C0C0"/>
                  </a:outerShdw>
                </a:effectLst>
              </a:rPr>
              <a:t>Solution</a:t>
            </a:r>
          </a:p>
          <a:p>
            <a:pPr algn="just" eaLnBrk="1" hangingPunct="1">
              <a:defRPr/>
            </a:pPr>
            <a:r>
              <a:rPr lang="en-US" altLang="en-US" sz="2400" b="0" i="0">
                <a:effectLst>
                  <a:outerShdw blurRad="38100" dist="38100" dir="2700000" algn="tl">
                    <a:srgbClr val="C0C0C0"/>
                  </a:outerShdw>
                </a:effectLst>
              </a:rPr>
              <a:t>Each hexadecimal digit is converted to 4-bit patterns:</a:t>
            </a:r>
          </a:p>
        </p:txBody>
      </p:sp>
      <p:sp>
        <p:nvSpPr>
          <p:cNvPr id="1140741" name="Rectangle 5">
            <a:extLst>
              <a:ext uri="{FF2B5EF4-FFF2-40B4-BE49-F238E27FC236}">
                <a16:creationId xmlns:a16="http://schemas.microsoft.com/office/drawing/2014/main" id="{F22450C8-8ECC-46BF-A7C3-2128A21C3DB9}"/>
              </a:ext>
            </a:extLst>
          </p:cNvPr>
          <p:cNvSpPr>
            <a:spLocks noChangeArrowheads="1"/>
          </p:cNvSpPr>
          <p:nvPr/>
        </p:nvSpPr>
        <p:spPr bwMode="auto">
          <a:xfrm>
            <a:off x="94129" y="3215481"/>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3200" i="0" dirty="0">
                <a:effectLst>
                  <a:outerShdw blurRad="38100" dist="38100" dir="2700000" algn="tl">
                    <a:srgbClr val="C0C0C0"/>
                  </a:outerShdw>
                </a:effectLst>
              </a:rPr>
              <a:t>2 → 0010, 4 → 0100, and C → 1100</a:t>
            </a:r>
          </a:p>
        </p:txBody>
      </p:sp>
      <p:sp>
        <p:nvSpPr>
          <p:cNvPr id="1140742" name="Rectangle 6">
            <a:extLst>
              <a:ext uri="{FF2B5EF4-FFF2-40B4-BE49-F238E27FC236}">
                <a16:creationId xmlns:a16="http://schemas.microsoft.com/office/drawing/2014/main" id="{39665A17-30A5-4B2F-B4E0-A31C1754B457}"/>
              </a:ext>
            </a:extLst>
          </p:cNvPr>
          <p:cNvSpPr>
            <a:spLocks noChangeArrowheads="1"/>
          </p:cNvSpPr>
          <p:nvPr/>
        </p:nvSpPr>
        <p:spPr bwMode="auto">
          <a:xfrm>
            <a:off x="76200" y="463232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result is (001001001100)</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a:t>
            </a:r>
          </a:p>
        </p:txBody>
      </p:sp>
      <p:pic>
        <p:nvPicPr>
          <p:cNvPr id="4" name="Picture 3">
            <a:extLst>
              <a:ext uri="{FF2B5EF4-FFF2-40B4-BE49-F238E27FC236}">
                <a16:creationId xmlns:a16="http://schemas.microsoft.com/office/drawing/2014/main" id="{D43E8942-E437-48B1-96BD-223ADE76EF53}"/>
              </a:ext>
            </a:extLst>
          </p:cNvPr>
          <p:cNvPicPr>
            <a:picLocks noChangeAspect="1"/>
          </p:cNvPicPr>
          <p:nvPr/>
        </p:nvPicPr>
        <p:blipFill>
          <a:blip r:embed="rId3"/>
          <a:stretch>
            <a:fillRect/>
          </a:stretch>
        </p:blipFill>
        <p:spPr>
          <a:xfrm>
            <a:off x="6658454" y="362909"/>
            <a:ext cx="2409346" cy="481869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1">
            <a:extLst>
              <a:ext uri="{FF2B5EF4-FFF2-40B4-BE49-F238E27FC236}">
                <a16:creationId xmlns:a16="http://schemas.microsoft.com/office/drawing/2014/main" id="{2E6D05F8-A4CD-4036-AE79-1C41CB259696}"/>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BDFEAC50-53B4-42BF-99FB-EDE5E0A571B8}" type="slidenum">
              <a:rPr lang="en-US" altLang="en-US" i="0">
                <a:latin typeface="Arial" panose="020B0604020202020204" pitchFamily="34" charset="0"/>
              </a:rPr>
              <a:pPr/>
              <a:t>18</a:t>
            </a:fld>
            <a:endParaRPr lang="en-US" altLang="en-US" i="0">
              <a:latin typeface="Arial" panose="020B0604020202020204" pitchFamily="34" charset="0"/>
            </a:endParaRPr>
          </a:p>
        </p:txBody>
      </p:sp>
      <p:sp>
        <p:nvSpPr>
          <p:cNvPr id="88067" name="Rectangle 2">
            <a:extLst>
              <a:ext uri="{FF2B5EF4-FFF2-40B4-BE49-F238E27FC236}">
                <a16:creationId xmlns:a16="http://schemas.microsoft.com/office/drawing/2014/main" id="{5B8000E3-DC73-4AD4-BAD3-DB2BBF08CC1B}"/>
              </a:ext>
            </a:extLst>
          </p:cNvPr>
          <p:cNvSpPr>
            <a:spLocks noChangeArrowheads="1"/>
          </p:cNvSpPr>
          <p:nvPr/>
        </p:nvSpPr>
        <p:spPr bwMode="auto">
          <a:xfrm>
            <a:off x="76200" y="0"/>
            <a:ext cx="61722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dirty="0">
                <a:solidFill>
                  <a:srgbClr val="FF0000"/>
                </a:solidFill>
              </a:rPr>
              <a:t>Binary-octal conversion</a:t>
            </a:r>
          </a:p>
        </p:txBody>
      </p:sp>
      <p:sp>
        <p:nvSpPr>
          <p:cNvPr id="88068" name="Text Box 3">
            <a:extLst>
              <a:ext uri="{FF2B5EF4-FFF2-40B4-BE49-F238E27FC236}">
                <a16:creationId xmlns:a16="http://schemas.microsoft.com/office/drawing/2014/main" id="{86D567D1-EA06-4627-9465-793D2B846B44}"/>
              </a:ext>
            </a:extLst>
          </p:cNvPr>
          <p:cNvSpPr txBox="1">
            <a:spLocks noChangeArrowheads="1"/>
          </p:cNvSpPr>
          <p:nvPr/>
        </p:nvSpPr>
        <p:spPr bwMode="auto">
          <a:xfrm>
            <a:off x="476250" y="1219200"/>
            <a:ext cx="676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2.10  </a:t>
            </a:r>
            <a:r>
              <a:rPr lang="en-US" altLang="en-US" sz="2000" i="0"/>
              <a:t>Binary to octal and octal to binary conversion</a:t>
            </a:r>
          </a:p>
        </p:txBody>
      </p:sp>
      <p:pic>
        <p:nvPicPr>
          <p:cNvPr id="88069" name="Picture 5">
            <a:extLst>
              <a:ext uri="{FF2B5EF4-FFF2-40B4-BE49-F238E27FC236}">
                <a16:creationId xmlns:a16="http://schemas.microsoft.com/office/drawing/2014/main" id="{77E175E9-800F-42A8-8952-8B6201AC6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238375"/>
            <a:ext cx="7805737"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8070" name="Straight Connector 5">
            <a:extLst>
              <a:ext uri="{FF2B5EF4-FFF2-40B4-BE49-F238E27FC236}">
                <a16:creationId xmlns:a16="http://schemas.microsoft.com/office/drawing/2014/main" id="{112BC732-A1F7-437E-AAD7-AE2193E12747}"/>
              </a:ext>
            </a:extLst>
          </p:cNvPr>
          <p:cNvCxnSpPr>
            <a:cxnSpLocks noChangeShapeType="1"/>
          </p:cNvCxnSpPr>
          <p:nvPr/>
        </p:nvCxnSpPr>
        <p:spPr bwMode="auto">
          <a:xfrm>
            <a:off x="457200" y="1676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1" name="Straight Connector 6">
            <a:extLst>
              <a:ext uri="{FF2B5EF4-FFF2-40B4-BE49-F238E27FC236}">
                <a16:creationId xmlns:a16="http://schemas.microsoft.com/office/drawing/2014/main" id="{67DEA7F1-6FA7-498C-BE50-CF30BEFCB89C}"/>
              </a:ext>
            </a:extLst>
          </p:cNvPr>
          <p:cNvCxnSpPr>
            <a:cxnSpLocks noChangeShapeType="1"/>
          </p:cNvCxnSpPr>
          <p:nvPr/>
        </p:nvCxnSpPr>
        <p:spPr bwMode="auto">
          <a:xfrm>
            <a:off x="457200" y="4572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2" name="Straight Connector 7">
            <a:extLst>
              <a:ext uri="{FF2B5EF4-FFF2-40B4-BE49-F238E27FC236}">
                <a16:creationId xmlns:a16="http://schemas.microsoft.com/office/drawing/2014/main" id="{DADC57A5-3891-48E8-8EC7-2F26842FFF24}"/>
              </a:ext>
            </a:extLst>
          </p:cNvPr>
          <p:cNvCxnSpPr>
            <a:cxnSpLocks noChangeShapeType="1"/>
          </p:cNvCxnSpPr>
          <p:nvPr/>
        </p:nvCxnSpPr>
        <p:spPr bwMode="auto">
          <a:xfrm>
            <a:off x="457200" y="1219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1">
            <a:extLst>
              <a:ext uri="{FF2B5EF4-FFF2-40B4-BE49-F238E27FC236}">
                <a16:creationId xmlns:a16="http://schemas.microsoft.com/office/drawing/2014/main" id="{30BB4FD2-D899-4785-8D6D-28834C8FAECD}"/>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631959CD-B42A-4BF1-9325-A639BBDDBBED}" type="slidenum">
              <a:rPr lang="en-US" altLang="en-US" i="0">
                <a:latin typeface="Arial" panose="020B0604020202020204" pitchFamily="34" charset="0"/>
              </a:rPr>
              <a:pPr/>
              <a:t>19</a:t>
            </a:fld>
            <a:endParaRPr lang="en-US" altLang="en-US" i="0">
              <a:latin typeface="Arial" panose="020B0604020202020204" pitchFamily="34" charset="0"/>
            </a:endParaRPr>
          </a:p>
        </p:txBody>
      </p:sp>
      <p:sp>
        <p:nvSpPr>
          <p:cNvPr id="90115" name="Text Box 2">
            <a:extLst>
              <a:ext uri="{FF2B5EF4-FFF2-40B4-BE49-F238E27FC236}">
                <a16:creationId xmlns:a16="http://schemas.microsoft.com/office/drawing/2014/main" id="{1903159B-F18D-4427-B100-483BE102812C}"/>
              </a:ext>
            </a:extLst>
          </p:cNvPr>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2.21</a:t>
            </a:r>
            <a:endParaRPr lang="en-US" altLang="en-US" sz="2000">
              <a:solidFill>
                <a:schemeClr val="bg1"/>
              </a:solidFill>
            </a:endParaRPr>
          </a:p>
        </p:txBody>
      </p:sp>
      <p:sp>
        <p:nvSpPr>
          <p:cNvPr id="1144835" name="Rectangle 3">
            <a:extLst>
              <a:ext uri="{FF2B5EF4-FFF2-40B4-BE49-F238E27FC236}">
                <a16:creationId xmlns:a16="http://schemas.microsoft.com/office/drawing/2014/main" id="{646FC485-827F-4C68-A76A-7AF6036C3AD0}"/>
              </a:ext>
            </a:extLst>
          </p:cNvPr>
          <p:cNvSpPr>
            <a:spLocks noChangeArrowheads="1"/>
          </p:cNvSpPr>
          <p:nvPr/>
        </p:nvSpPr>
        <p:spPr bwMode="auto">
          <a:xfrm>
            <a:off x="76200" y="9445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Show the octal equivalent of the binary number (101110010)</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a:t>
            </a:r>
          </a:p>
        </p:txBody>
      </p:sp>
      <p:sp>
        <p:nvSpPr>
          <p:cNvPr id="1144836" name="Rectangle 4">
            <a:extLst>
              <a:ext uri="{FF2B5EF4-FFF2-40B4-BE49-F238E27FC236}">
                <a16:creationId xmlns:a16="http://schemas.microsoft.com/office/drawing/2014/main" id="{660CDF77-3A53-4425-964E-F42A37D784CD}"/>
              </a:ext>
            </a:extLst>
          </p:cNvPr>
          <p:cNvSpPr>
            <a:spLocks noChangeArrowheads="1"/>
          </p:cNvSpPr>
          <p:nvPr/>
        </p:nvSpPr>
        <p:spPr bwMode="auto">
          <a:xfrm>
            <a:off x="76200" y="164623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a:solidFill>
                  <a:schemeClr val="folHlink"/>
                </a:solidFill>
                <a:effectLst>
                  <a:outerShdw blurRad="38100" dist="38100" dir="2700000" algn="tl">
                    <a:srgbClr val="C0C0C0"/>
                  </a:outerShdw>
                </a:effectLst>
              </a:rPr>
              <a:t>Solution</a:t>
            </a:r>
          </a:p>
          <a:p>
            <a:pPr algn="just" eaLnBrk="1" hangingPunct="1">
              <a:defRPr/>
            </a:pPr>
            <a:r>
              <a:rPr lang="en-US" altLang="en-US" sz="2400" b="0" i="0">
                <a:effectLst>
                  <a:outerShdw blurRad="38100" dist="38100" dir="2700000" algn="tl">
                    <a:srgbClr val="C0C0C0"/>
                  </a:outerShdw>
                </a:effectLst>
              </a:rPr>
              <a:t>Each group of three bits is translated into one octal digit. The equivalent of each 3-bit group is shown in Table 2.2 on page 25. </a:t>
            </a:r>
          </a:p>
        </p:txBody>
      </p:sp>
      <p:sp>
        <p:nvSpPr>
          <p:cNvPr id="1144838" name="Rectangle 6">
            <a:extLst>
              <a:ext uri="{FF2B5EF4-FFF2-40B4-BE49-F238E27FC236}">
                <a16:creationId xmlns:a16="http://schemas.microsoft.com/office/drawing/2014/main" id="{94D70F4C-F05F-40FC-A462-2C9E3DC526B8}"/>
              </a:ext>
            </a:extLst>
          </p:cNvPr>
          <p:cNvSpPr>
            <a:spLocks noChangeArrowheads="1"/>
          </p:cNvSpPr>
          <p:nvPr/>
        </p:nvSpPr>
        <p:spPr bwMode="auto">
          <a:xfrm>
            <a:off x="76200" y="463232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result is (562)</a:t>
            </a:r>
            <a:r>
              <a:rPr lang="en-US" altLang="en-US" sz="2400" b="0" i="0" baseline="-25000">
                <a:effectLst>
                  <a:outerShdw blurRad="38100" dist="38100" dir="2700000" algn="tl">
                    <a:srgbClr val="C0C0C0"/>
                  </a:outerShdw>
                </a:effectLst>
              </a:rPr>
              <a:t>8</a:t>
            </a:r>
            <a:r>
              <a:rPr lang="en-US" altLang="en-US" sz="2400" b="0" i="0">
                <a:effectLst>
                  <a:outerShdw blurRad="38100" dist="38100" dir="2700000" algn="tl">
                    <a:srgbClr val="C0C0C0"/>
                  </a:outerShdw>
                </a:effectLst>
              </a:rPr>
              <a:t>.</a:t>
            </a:r>
          </a:p>
        </p:txBody>
      </p:sp>
      <p:sp>
        <p:nvSpPr>
          <p:cNvPr id="1144839" name="Rectangle 7">
            <a:extLst>
              <a:ext uri="{FF2B5EF4-FFF2-40B4-BE49-F238E27FC236}">
                <a16:creationId xmlns:a16="http://schemas.microsoft.com/office/drawing/2014/main" id="{3600EA8B-C3FA-4991-88C7-939391548147}"/>
              </a:ext>
            </a:extLst>
          </p:cNvPr>
          <p:cNvSpPr>
            <a:spLocks noChangeArrowheads="1"/>
          </p:cNvSpPr>
          <p:nvPr/>
        </p:nvSpPr>
        <p:spPr bwMode="auto">
          <a:xfrm>
            <a:off x="1524000" y="3195125"/>
            <a:ext cx="3352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3200" i="0">
                <a:effectLst>
                  <a:outerShdw blurRad="38100" dist="38100" dir="2700000" algn="tl">
                    <a:srgbClr val="C0C0C0"/>
                  </a:outerShdw>
                </a:effectLst>
              </a:rPr>
              <a:t>101     110     010</a:t>
            </a:r>
          </a:p>
        </p:txBody>
      </p:sp>
      <p:pic>
        <p:nvPicPr>
          <p:cNvPr id="3" name="Picture 2">
            <a:extLst>
              <a:ext uri="{FF2B5EF4-FFF2-40B4-BE49-F238E27FC236}">
                <a16:creationId xmlns:a16="http://schemas.microsoft.com/office/drawing/2014/main" id="{FCA1C3D2-AFEE-4AD0-84DE-B403E30EA713}"/>
              </a:ext>
            </a:extLst>
          </p:cNvPr>
          <p:cNvPicPr>
            <a:picLocks noChangeAspect="1"/>
          </p:cNvPicPr>
          <p:nvPr/>
        </p:nvPicPr>
        <p:blipFill>
          <a:blip r:embed="rId3"/>
          <a:stretch>
            <a:fillRect/>
          </a:stretch>
        </p:blipFill>
        <p:spPr>
          <a:xfrm>
            <a:off x="6705600" y="2791743"/>
            <a:ext cx="2133600" cy="39949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7248223-DFF3-48D4-A43F-E4E5F42126FE}"/>
              </a:ext>
            </a:extLst>
          </p:cNvPr>
          <p:cNvSpPr>
            <a:spLocks noChangeArrowheads="1"/>
          </p:cNvSpPr>
          <p:nvPr/>
        </p:nvSpPr>
        <p:spPr bwMode="auto">
          <a:xfrm>
            <a:off x="152400" y="1524000"/>
            <a:ext cx="8991600" cy="51704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spcAft>
                <a:spcPct val="25000"/>
              </a:spcAft>
              <a:buFont typeface="Wingdings" panose="05000000000000000000" pitchFamily="2" charset="2"/>
              <a:buChar char="q"/>
            </a:pPr>
            <a:r>
              <a:rPr lang="en-US" altLang="en-US" sz="2400" i="0" dirty="0">
                <a:highlight>
                  <a:srgbClr val="FFFF00"/>
                </a:highlight>
              </a:rPr>
              <a:t> Understand the concept of number systems.</a:t>
            </a:r>
          </a:p>
          <a:p>
            <a:pPr>
              <a:spcAft>
                <a:spcPct val="25000"/>
              </a:spcAft>
              <a:buFont typeface="Wingdings" panose="05000000000000000000" pitchFamily="2" charset="2"/>
              <a:buChar char="q"/>
            </a:pPr>
            <a:r>
              <a:rPr lang="en-US" altLang="en-US" sz="2400" i="0" dirty="0">
                <a:highlight>
                  <a:srgbClr val="FFFF00"/>
                </a:highlight>
              </a:rPr>
              <a:t> Distinguish between non-positional and positional number</a:t>
            </a:r>
            <a:br>
              <a:rPr lang="en-US" altLang="en-US" sz="2400" i="0" dirty="0">
                <a:highlight>
                  <a:srgbClr val="FFFF00"/>
                </a:highlight>
              </a:rPr>
            </a:br>
            <a:r>
              <a:rPr lang="en-US" altLang="en-US" sz="2400" i="0" dirty="0">
                <a:highlight>
                  <a:srgbClr val="FFFF00"/>
                </a:highlight>
              </a:rPr>
              <a:t>     systems.</a:t>
            </a:r>
          </a:p>
          <a:p>
            <a:pPr>
              <a:spcAft>
                <a:spcPct val="25000"/>
              </a:spcAft>
              <a:buFont typeface="Wingdings" panose="05000000000000000000" pitchFamily="2" charset="2"/>
              <a:buChar char="q"/>
            </a:pPr>
            <a:r>
              <a:rPr lang="en-US" altLang="en-US" sz="2400" i="0" dirty="0">
                <a:highlight>
                  <a:srgbClr val="FFFF00"/>
                </a:highlight>
              </a:rPr>
              <a:t> Describe the decimal, binary, hexadecimal, and octal system.  </a:t>
            </a:r>
          </a:p>
          <a:p>
            <a:pPr>
              <a:spcAft>
                <a:spcPct val="25000"/>
              </a:spcAft>
              <a:buFont typeface="Wingdings" panose="05000000000000000000" pitchFamily="2" charset="2"/>
              <a:buChar char="q"/>
            </a:pPr>
            <a:r>
              <a:rPr lang="en-US" altLang="en-US" sz="2400" i="0" dirty="0">
                <a:highlight>
                  <a:srgbClr val="FFFF00"/>
                </a:highlight>
              </a:rPr>
              <a:t>Convert a number in binary, octal, or hexadecimal to a</a:t>
            </a:r>
            <a:br>
              <a:rPr lang="en-US" altLang="en-US" sz="2400" i="0" dirty="0">
                <a:highlight>
                  <a:srgbClr val="FFFF00"/>
                </a:highlight>
              </a:rPr>
            </a:br>
            <a:r>
              <a:rPr lang="en-US" altLang="en-US" sz="2400" i="0" dirty="0">
                <a:highlight>
                  <a:srgbClr val="FFFF00"/>
                </a:highlight>
              </a:rPr>
              <a:t>     number in the decimal system.</a:t>
            </a:r>
          </a:p>
          <a:p>
            <a:pPr>
              <a:spcAft>
                <a:spcPct val="25000"/>
              </a:spcAft>
              <a:buFont typeface="Wingdings" panose="05000000000000000000" pitchFamily="2" charset="2"/>
              <a:buChar char="q"/>
            </a:pPr>
            <a:r>
              <a:rPr lang="en-US" altLang="en-US" sz="2400" i="0" dirty="0"/>
              <a:t> Convert a number in the decimal system to a number in</a:t>
            </a:r>
            <a:br>
              <a:rPr lang="en-US" altLang="en-US" sz="2400" i="0" dirty="0"/>
            </a:br>
            <a:r>
              <a:rPr lang="en-US" altLang="en-US" sz="2400" i="0" dirty="0"/>
              <a:t>     binary, octal, and hexadecimal.</a:t>
            </a:r>
          </a:p>
          <a:p>
            <a:pPr>
              <a:spcAft>
                <a:spcPct val="25000"/>
              </a:spcAft>
              <a:buFont typeface="Wingdings" panose="05000000000000000000" pitchFamily="2" charset="2"/>
              <a:buChar char="q"/>
            </a:pPr>
            <a:r>
              <a:rPr lang="en-US" altLang="en-US" sz="2400" i="0" dirty="0"/>
              <a:t> Convert a number in binary to octal and vice versa.</a:t>
            </a:r>
          </a:p>
          <a:p>
            <a:pPr>
              <a:spcAft>
                <a:spcPct val="25000"/>
              </a:spcAft>
              <a:buFont typeface="Wingdings" panose="05000000000000000000" pitchFamily="2" charset="2"/>
              <a:buChar char="q"/>
            </a:pPr>
            <a:r>
              <a:rPr lang="en-US" altLang="en-US" sz="2400" i="0" dirty="0"/>
              <a:t> Convert a number in binary to hexadecimal and vice versa.</a:t>
            </a:r>
          </a:p>
          <a:p>
            <a:pPr>
              <a:spcAft>
                <a:spcPct val="25000"/>
              </a:spcAft>
              <a:buFont typeface="Wingdings" panose="05000000000000000000" pitchFamily="2" charset="2"/>
              <a:buChar char="q"/>
            </a:pPr>
            <a:r>
              <a:rPr lang="en-US" altLang="en-US" sz="2400" i="0" dirty="0"/>
              <a:t> Find the number of digits needed in each system to represent</a:t>
            </a:r>
            <a:br>
              <a:rPr lang="en-US" altLang="en-US" sz="2400" i="0" dirty="0"/>
            </a:br>
            <a:r>
              <a:rPr lang="en-US" altLang="en-US" sz="2400" i="0" dirty="0"/>
              <a:t>    a particular value.</a:t>
            </a:r>
          </a:p>
        </p:txBody>
      </p:sp>
      <p:sp>
        <p:nvSpPr>
          <p:cNvPr id="1042435" name="Rectangle 3">
            <a:extLst>
              <a:ext uri="{FF2B5EF4-FFF2-40B4-BE49-F238E27FC236}">
                <a16:creationId xmlns:a16="http://schemas.microsoft.com/office/drawing/2014/main" id="{D250E17B-1B3E-4A48-B5EC-B14EC83548C6}"/>
              </a:ext>
            </a:extLst>
          </p:cNvPr>
          <p:cNvSpPr>
            <a:spLocks noChangeArrowheads="1"/>
          </p:cNvSpPr>
          <p:nvPr/>
        </p:nvSpPr>
        <p:spPr bwMode="auto">
          <a:xfrm>
            <a:off x="152400" y="0"/>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3200" i="0">
                <a:solidFill>
                  <a:schemeClr val="hlink"/>
                </a:solidFill>
                <a:effectLst>
                  <a:outerShdw blurRad="38100" dist="38100" dir="2700000" algn="tl">
                    <a:srgbClr val="C0C0C0"/>
                  </a:outerShdw>
                </a:effectLst>
              </a:rPr>
              <a:t>Objectives</a:t>
            </a:r>
          </a:p>
        </p:txBody>
      </p:sp>
      <p:sp>
        <p:nvSpPr>
          <p:cNvPr id="1042436" name="Rectangle 4">
            <a:extLst>
              <a:ext uri="{FF2B5EF4-FFF2-40B4-BE49-F238E27FC236}">
                <a16:creationId xmlns:a16="http://schemas.microsoft.com/office/drawing/2014/main" id="{697FD672-E0AE-4F9D-B8C1-EFDED9AA5977}"/>
              </a:ext>
            </a:extLst>
          </p:cNvPr>
          <p:cNvSpPr>
            <a:spLocks noChangeArrowheads="1"/>
          </p:cNvSpPr>
          <p:nvPr/>
        </p:nvSpPr>
        <p:spPr bwMode="auto">
          <a:xfrm>
            <a:off x="152400" y="519113"/>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defRPr/>
            </a:pPr>
            <a:r>
              <a:rPr lang="en-US" altLang="en-US" sz="2800" i="0" dirty="0">
                <a:effectLst>
                  <a:outerShdw blurRad="38100" dist="38100" dir="2700000" algn="tl">
                    <a:srgbClr val="C0C0C0"/>
                  </a:outerShdw>
                </a:effectLst>
              </a:rPr>
              <a:t>After studying this chapter, the student should be able 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1">
            <a:extLst>
              <a:ext uri="{FF2B5EF4-FFF2-40B4-BE49-F238E27FC236}">
                <a16:creationId xmlns:a16="http://schemas.microsoft.com/office/drawing/2014/main" id="{83859A35-C197-4308-8B64-7B44B47B3A7C}"/>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6E095013-34D6-43D1-ABE9-4747318FEEA0}" type="slidenum">
              <a:rPr lang="en-US" altLang="en-US" i="0">
                <a:latin typeface="Arial" panose="020B0604020202020204" pitchFamily="34" charset="0"/>
              </a:rPr>
              <a:pPr/>
              <a:t>20</a:t>
            </a:fld>
            <a:endParaRPr lang="en-US" altLang="en-US" i="0">
              <a:latin typeface="Arial" panose="020B0604020202020204" pitchFamily="34" charset="0"/>
            </a:endParaRPr>
          </a:p>
        </p:txBody>
      </p:sp>
      <p:sp>
        <p:nvSpPr>
          <p:cNvPr id="92163" name="Text Box 2">
            <a:extLst>
              <a:ext uri="{FF2B5EF4-FFF2-40B4-BE49-F238E27FC236}">
                <a16:creationId xmlns:a16="http://schemas.microsoft.com/office/drawing/2014/main" id="{2DA61803-2A2B-4307-994F-B99B5F42A791}"/>
              </a:ext>
            </a:extLst>
          </p:cNvPr>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2.22</a:t>
            </a:r>
            <a:endParaRPr lang="en-US" altLang="en-US" sz="2000">
              <a:solidFill>
                <a:schemeClr val="bg1"/>
              </a:solidFill>
            </a:endParaRPr>
          </a:p>
        </p:txBody>
      </p:sp>
      <p:sp>
        <p:nvSpPr>
          <p:cNvPr id="1146883" name="Rectangle 3">
            <a:extLst>
              <a:ext uri="{FF2B5EF4-FFF2-40B4-BE49-F238E27FC236}">
                <a16:creationId xmlns:a16="http://schemas.microsoft.com/office/drawing/2014/main" id="{EA62A00D-6845-432F-A7D1-BCE7A4227D54}"/>
              </a:ext>
            </a:extLst>
          </p:cNvPr>
          <p:cNvSpPr>
            <a:spLocks noChangeArrowheads="1"/>
          </p:cNvSpPr>
          <p:nvPr/>
        </p:nvSpPr>
        <p:spPr bwMode="auto">
          <a:xfrm>
            <a:off x="76200" y="9445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What is the binary equivalent of for (24)</a:t>
            </a:r>
            <a:r>
              <a:rPr lang="en-US" altLang="en-US" sz="2400" b="0" i="0" baseline="-25000">
                <a:effectLst>
                  <a:outerShdw blurRad="38100" dist="38100" dir="2700000" algn="tl">
                    <a:srgbClr val="C0C0C0"/>
                  </a:outerShdw>
                </a:effectLst>
              </a:rPr>
              <a:t>8</a:t>
            </a:r>
            <a:r>
              <a:rPr lang="en-US" altLang="en-US" sz="2400" b="0" i="0">
                <a:effectLst>
                  <a:outerShdw blurRad="38100" dist="38100" dir="2700000" algn="tl">
                    <a:srgbClr val="C0C0C0"/>
                  </a:outerShdw>
                </a:effectLst>
              </a:rPr>
              <a:t>?</a:t>
            </a:r>
          </a:p>
        </p:txBody>
      </p:sp>
      <p:sp>
        <p:nvSpPr>
          <p:cNvPr id="1146884" name="Rectangle 4">
            <a:extLst>
              <a:ext uri="{FF2B5EF4-FFF2-40B4-BE49-F238E27FC236}">
                <a16:creationId xmlns:a16="http://schemas.microsoft.com/office/drawing/2014/main" id="{EF43DB78-F4D3-471A-AE42-2DCC9BF1877E}"/>
              </a:ext>
            </a:extLst>
          </p:cNvPr>
          <p:cNvSpPr>
            <a:spLocks noChangeArrowheads="1"/>
          </p:cNvSpPr>
          <p:nvPr/>
        </p:nvSpPr>
        <p:spPr bwMode="auto">
          <a:xfrm>
            <a:off x="76200" y="1639798"/>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dirty="0">
                <a:solidFill>
                  <a:schemeClr val="folHlink"/>
                </a:solidFill>
                <a:effectLst>
                  <a:outerShdw blurRad="38100" dist="38100" dir="2700000" algn="tl">
                    <a:srgbClr val="C0C0C0"/>
                  </a:outerShdw>
                </a:effectLst>
              </a:rPr>
              <a:t>Solution</a:t>
            </a:r>
          </a:p>
          <a:p>
            <a:pPr algn="just" eaLnBrk="1" hangingPunct="1">
              <a:defRPr/>
            </a:pPr>
            <a:r>
              <a:rPr lang="en-US" altLang="en-US" sz="2400" b="0" i="0" dirty="0">
                <a:effectLst>
                  <a:outerShdw blurRad="38100" dist="38100" dir="2700000" algn="tl">
                    <a:srgbClr val="C0C0C0"/>
                  </a:outerShdw>
                </a:effectLst>
              </a:rPr>
              <a:t>Write each octal digit as its equivalent </a:t>
            </a:r>
          </a:p>
          <a:p>
            <a:pPr algn="just" eaLnBrk="1" hangingPunct="1">
              <a:defRPr/>
            </a:pPr>
            <a:r>
              <a:rPr lang="en-US" altLang="en-US" sz="2400" b="0" i="0" dirty="0">
                <a:effectLst>
                  <a:outerShdw blurRad="38100" dist="38100" dir="2700000" algn="tl">
                    <a:srgbClr val="C0C0C0"/>
                  </a:outerShdw>
                </a:effectLst>
              </a:rPr>
              <a:t>bit pattern to get</a:t>
            </a:r>
          </a:p>
        </p:txBody>
      </p:sp>
      <p:sp>
        <p:nvSpPr>
          <p:cNvPr id="1146885" name="Rectangle 5">
            <a:extLst>
              <a:ext uri="{FF2B5EF4-FFF2-40B4-BE49-F238E27FC236}">
                <a16:creationId xmlns:a16="http://schemas.microsoft.com/office/drawing/2014/main" id="{2BC697FE-3C79-45CC-BDC1-E5A4DD92F948}"/>
              </a:ext>
            </a:extLst>
          </p:cNvPr>
          <p:cNvSpPr>
            <a:spLocks noChangeArrowheads="1"/>
          </p:cNvSpPr>
          <p:nvPr/>
        </p:nvSpPr>
        <p:spPr bwMode="auto">
          <a:xfrm>
            <a:off x="304800" y="3352006"/>
            <a:ext cx="426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3200" i="0" dirty="0">
                <a:effectLst>
                  <a:outerShdw blurRad="38100" dist="38100" dir="2700000" algn="tl">
                    <a:srgbClr val="C0C0C0"/>
                  </a:outerShdw>
                </a:effectLst>
              </a:rPr>
              <a:t>2 → 010  and  4 → 100</a:t>
            </a:r>
          </a:p>
        </p:txBody>
      </p:sp>
      <p:sp>
        <p:nvSpPr>
          <p:cNvPr id="1146886" name="Rectangle 6">
            <a:extLst>
              <a:ext uri="{FF2B5EF4-FFF2-40B4-BE49-F238E27FC236}">
                <a16:creationId xmlns:a16="http://schemas.microsoft.com/office/drawing/2014/main" id="{9C5CD9CB-6E45-4F40-98E3-A038CAD9EB10}"/>
              </a:ext>
            </a:extLst>
          </p:cNvPr>
          <p:cNvSpPr>
            <a:spLocks noChangeArrowheads="1"/>
          </p:cNvSpPr>
          <p:nvPr/>
        </p:nvSpPr>
        <p:spPr bwMode="auto">
          <a:xfrm>
            <a:off x="76200" y="463232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result is (010100)</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a:t>
            </a:r>
          </a:p>
        </p:txBody>
      </p:sp>
      <p:pic>
        <p:nvPicPr>
          <p:cNvPr id="3" name="Picture 2">
            <a:extLst>
              <a:ext uri="{FF2B5EF4-FFF2-40B4-BE49-F238E27FC236}">
                <a16:creationId xmlns:a16="http://schemas.microsoft.com/office/drawing/2014/main" id="{8FA9BC2E-756F-477A-A9CD-8B5D49FF5C75}"/>
              </a:ext>
            </a:extLst>
          </p:cNvPr>
          <p:cNvPicPr>
            <a:picLocks noChangeAspect="1"/>
          </p:cNvPicPr>
          <p:nvPr/>
        </p:nvPicPr>
        <p:blipFill>
          <a:blip r:embed="rId3"/>
          <a:stretch>
            <a:fillRect/>
          </a:stretch>
        </p:blipFill>
        <p:spPr>
          <a:xfrm>
            <a:off x="5375717" y="152400"/>
            <a:ext cx="3463484" cy="64850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36FCFE4-E17A-441D-9C51-3507A32A7662}"/>
              </a:ext>
            </a:extLst>
          </p:cNvPr>
          <p:cNvSpPr>
            <a:spLocks noChangeArrowheads="1"/>
          </p:cNvSpPr>
          <p:nvPr/>
        </p:nvSpPr>
        <p:spPr bwMode="auto">
          <a:xfrm>
            <a:off x="0" y="38100"/>
            <a:ext cx="61722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dirty="0">
                <a:solidFill>
                  <a:srgbClr val="FF0000"/>
                </a:solidFill>
              </a:rPr>
              <a:t>Octal-hexadecimal conversion</a:t>
            </a:r>
          </a:p>
        </p:txBody>
      </p:sp>
      <p:sp>
        <p:nvSpPr>
          <p:cNvPr id="94211" name="Text Box 3">
            <a:extLst>
              <a:ext uri="{FF2B5EF4-FFF2-40B4-BE49-F238E27FC236}">
                <a16:creationId xmlns:a16="http://schemas.microsoft.com/office/drawing/2014/main" id="{3A72FBDB-77F2-42BD-BBB5-30DC029E4464}"/>
              </a:ext>
            </a:extLst>
          </p:cNvPr>
          <p:cNvSpPr txBox="1">
            <a:spLocks noChangeArrowheads="1"/>
          </p:cNvSpPr>
          <p:nvPr/>
        </p:nvSpPr>
        <p:spPr bwMode="auto">
          <a:xfrm>
            <a:off x="381000" y="1143000"/>
            <a:ext cx="807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2.12  </a:t>
            </a:r>
            <a:r>
              <a:rPr lang="en-US" altLang="en-US" sz="2000" i="0"/>
              <a:t>Octal to hexadecimal and hexadecimal to octal conversion</a:t>
            </a:r>
          </a:p>
        </p:txBody>
      </p:sp>
      <p:pic>
        <p:nvPicPr>
          <p:cNvPr id="94212" name="Picture 5">
            <a:extLst>
              <a:ext uri="{FF2B5EF4-FFF2-40B4-BE49-F238E27FC236}">
                <a16:creationId xmlns:a16="http://schemas.microsoft.com/office/drawing/2014/main" id="{B74C9FC9-D3FF-4F4B-A523-44ABAB2DC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7659688" cy="289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4213" name="Straight Connector 5">
            <a:extLst>
              <a:ext uri="{FF2B5EF4-FFF2-40B4-BE49-F238E27FC236}">
                <a16:creationId xmlns:a16="http://schemas.microsoft.com/office/drawing/2014/main" id="{4AB28F6F-F182-4365-913D-51600FF71233}"/>
              </a:ext>
            </a:extLst>
          </p:cNvPr>
          <p:cNvCxnSpPr>
            <a:cxnSpLocks noChangeShapeType="1"/>
          </p:cNvCxnSpPr>
          <p:nvPr/>
        </p:nvCxnSpPr>
        <p:spPr bwMode="auto">
          <a:xfrm>
            <a:off x="457200" y="1676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14" name="Straight Connector 6">
            <a:extLst>
              <a:ext uri="{FF2B5EF4-FFF2-40B4-BE49-F238E27FC236}">
                <a16:creationId xmlns:a16="http://schemas.microsoft.com/office/drawing/2014/main" id="{96592D8D-CC9D-41B1-8B73-33068E24D8A1}"/>
              </a:ext>
            </a:extLst>
          </p:cNvPr>
          <p:cNvCxnSpPr>
            <a:cxnSpLocks noChangeShapeType="1"/>
          </p:cNvCxnSpPr>
          <p:nvPr/>
        </p:nvCxnSpPr>
        <p:spPr bwMode="auto">
          <a:xfrm>
            <a:off x="457200" y="5334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15" name="Straight Connector 7">
            <a:extLst>
              <a:ext uri="{FF2B5EF4-FFF2-40B4-BE49-F238E27FC236}">
                <a16:creationId xmlns:a16="http://schemas.microsoft.com/office/drawing/2014/main" id="{B1E39B2F-2512-4AA1-B2B3-723CF70F3184}"/>
              </a:ext>
            </a:extLst>
          </p:cNvPr>
          <p:cNvCxnSpPr>
            <a:cxnSpLocks noChangeShapeType="1"/>
          </p:cNvCxnSpPr>
          <p:nvPr/>
        </p:nvCxnSpPr>
        <p:spPr bwMode="auto">
          <a:xfrm>
            <a:off x="457200" y="1219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1">
            <a:extLst>
              <a:ext uri="{FF2B5EF4-FFF2-40B4-BE49-F238E27FC236}">
                <a16:creationId xmlns:a16="http://schemas.microsoft.com/office/drawing/2014/main" id="{28E7A311-BF7F-4DB6-BB5A-486949C8F95D}"/>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7C9B42C9-81E2-45FF-A36F-79CCA697EDB9}" type="slidenum">
              <a:rPr lang="en-US" altLang="en-US" i="0">
                <a:latin typeface="Arial" panose="020B0604020202020204" pitchFamily="34" charset="0"/>
              </a:rPr>
              <a:pPr/>
              <a:t>22</a:t>
            </a:fld>
            <a:endParaRPr lang="en-US" altLang="en-US" i="0">
              <a:latin typeface="Arial" panose="020B0604020202020204" pitchFamily="34" charset="0"/>
            </a:endParaRPr>
          </a:p>
        </p:txBody>
      </p:sp>
      <p:sp>
        <p:nvSpPr>
          <p:cNvPr id="96259" name="Text Box 2">
            <a:extLst>
              <a:ext uri="{FF2B5EF4-FFF2-40B4-BE49-F238E27FC236}">
                <a16:creationId xmlns:a16="http://schemas.microsoft.com/office/drawing/2014/main" id="{AF999A23-919F-4957-8E9E-0FFA00F266DA}"/>
              </a:ext>
            </a:extLst>
          </p:cNvPr>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2.23</a:t>
            </a:r>
            <a:endParaRPr lang="en-US" altLang="en-US" sz="2000">
              <a:solidFill>
                <a:schemeClr val="bg1"/>
              </a:solidFill>
            </a:endParaRPr>
          </a:p>
        </p:txBody>
      </p:sp>
      <p:sp>
        <p:nvSpPr>
          <p:cNvPr id="1150979" name="Rectangle 3">
            <a:extLst>
              <a:ext uri="{FF2B5EF4-FFF2-40B4-BE49-F238E27FC236}">
                <a16:creationId xmlns:a16="http://schemas.microsoft.com/office/drawing/2014/main" id="{E94B834A-8C59-4663-B03F-30A6F8979888}"/>
              </a:ext>
            </a:extLst>
          </p:cNvPr>
          <p:cNvSpPr>
            <a:spLocks noChangeArrowheads="1"/>
          </p:cNvSpPr>
          <p:nvPr/>
        </p:nvSpPr>
        <p:spPr bwMode="auto">
          <a:xfrm>
            <a:off x="76200" y="7620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Find the minimum number of binary digits required to store decimal integers with a maximum of six digits.</a:t>
            </a:r>
          </a:p>
        </p:txBody>
      </p:sp>
      <p:sp>
        <p:nvSpPr>
          <p:cNvPr id="1150980" name="Rectangle 4">
            <a:extLst>
              <a:ext uri="{FF2B5EF4-FFF2-40B4-BE49-F238E27FC236}">
                <a16:creationId xmlns:a16="http://schemas.microsoft.com/office/drawing/2014/main" id="{EE1FAAC4-1165-4C03-848A-73E0554F1F63}"/>
              </a:ext>
            </a:extLst>
          </p:cNvPr>
          <p:cNvSpPr>
            <a:spLocks noChangeArrowheads="1"/>
          </p:cNvSpPr>
          <p:nvPr/>
        </p:nvSpPr>
        <p:spPr bwMode="auto">
          <a:xfrm>
            <a:off x="76200" y="18288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a:solidFill>
                  <a:schemeClr val="folHlink"/>
                </a:solidFill>
                <a:effectLst>
                  <a:outerShdw blurRad="38100" dist="38100" dir="2700000" algn="tl">
                    <a:srgbClr val="C0C0C0"/>
                  </a:outerShdw>
                </a:effectLst>
              </a:rPr>
              <a:t>Solution</a:t>
            </a:r>
            <a:endParaRPr lang="en-US" altLang="en-US" sz="2400" b="0" i="0">
              <a:effectLst>
                <a:outerShdw blurRad="38100" dist="38100" dir="2700000" algn="tl">
                  <a:srgbClr val="C0C0C0"/>
                </a:outerShdw>
              </a:effectLst>
            </a:endParaRPr>
          </a:p>
          <a:p>
            <a:pPr algn="just" eaLnBrk="1" hangingPunct="1">
              <a:defRPr/>
            </a:pPr>
            <a:r>
              <a:rPr lang="en-US" altLang="en-US" sz="2400" b="0">
                <a:effectLst>
                  <a:outerShdw blurRad="38100" dist="38100" dir="2700000" algn="tl">
                    <a:srgbClr val="C0C0C0"/>
                  </a:outerShdw>
                </a:effectLst>
              </a:rPr>
              <a:t>k</a:t>
            </a:r>
            <a:r>
              <a:rPr lang="en-US" altLang="en-US" sz="2400" b="0" i="0">
                <a:effectLst>
                  <a:outerShdw blurRad="38100" dist="38100" dir="2700000" algn="tl">
                    <a:srgbClr val="C0C0C0"/>
                  </a:outerShdw>
                </a:effectLst>
              </a:rPr>
              <a:t> = 6, b</a:t>
            </a:r>
            <a:r>
              <a:rPr lang="en-US" altLang="en-US" sz="2400" b="0" i="0" baseline="-25000">
                <a:effectLst>
                  <a:outerShdw blurRad="38100" dist="38100" dir="2700000" algn="tl">
                    <a:srgbClr val="C0C0C0"/>
                  </a:outerShdw>
                </a:effectLst>
              </a:rPr>
              <a:t>1</a:t>
            </a:r>
            <a:r>
              <a:rPr lang="en-US" altLang="en-US" sz="2400" b="0" i="0">
                <a:effectLst>
                  <a:outerShdw blurRad="38100" dist="38100" dir="2700000" algn="tl">
                    <a:srgbClr val="C0C0C0"/>
                  </a:outerShdw>
                </a:effectLst>
              </a:rPr>
              <a:t> = 10, and b</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 = 2. Then</a:t>
            </a:r>
          </a:p>
        </p:txBody>
      </p:sp>
      <p:sp>
        <p:nvSpPr>
          <p:cNvPr id="1150983" name="Rectangle 7">
            <a:extLst>
              <a:ext uri="{FF2B5EF4-FFF2-40B4-BE49-F238E27FC236}">
                <a16:creationId xmlns:a16="http://schemas.microsoft.com/office/drawing/2014/main" id="{6EFB8B96-F0F6-4279-9F45-A28B7CBFBDAC}"/>
              </a:ext>
            </a:extLst>
          </p:cNvPr>
          <p:cNvSpPr>
            <a:spLocks noChangeArrowheads="1"/>
          </p:cNvSpPr>
          <p:nvPr/>
        </p:nvSpPr>
        <p:spPr bwMode="auto">
          <a:xfrm>
            <a:off x="1066800" y="30480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a:effectLst>
                  <a:outerShdw blurRad="38100" dist="38100" dir="2700000" algn="tl">
                    <a:srgbClr val="C0C0C0"/>
                  </a:outerShdw>
                </a:effectLst>
              </a:rPr>
              <a:t>x</a:t>
            </a:r>
            <a:r>
              <a:rPr lang="en-US" altLang="en-US" sz="2400" i="0">
                <a:effectLst>
                  <a:outerShdw blurRad="38100" dist="38100" dir="2700000" algn="tl">
                    <a:srgbClr val="C0C0C0"/>
                  </a:outerShdw>
                </a:effectLst>
              </a:rPr>
              <a:t> = </a:t>
            </a:r>
            <a:r>
              <a:rPr lang="en-US" altLang="en-US" sz="2400" i="0">
                <a:effectLst>
                  <a:outerShdw blurRad="38100" dist="38100" dir="2700000" algn="tl">
                    <a:srgbClr val="C0C0C0"/>
                  </a:outerShdw>
                </a:effectLst>
                <a:latin typeface="Symbol" panose="05050102010706020507" pitchFamily="18" charset="2"/>
              </a:rPr>
              <a:t>é</a:t>
            </a:r>
            <a:r>
              <a:rPr lang="en-US" altLang="en-US" sz="2400">
                <a:effectLst>
                  <a:outerShdw blurRad="38100" dist="38100" dir="2700000" algn="tl">
                    <a:srgbClr val="C0C0C0"/>
                  </a:outerShdw>
                </a:effectLst>
              </a:rPr>
              <a:t>k</a:t>
            </a:r>
            <a:r>
              <a:rPr lang="en-US" altLang="en-US" sz="2400" i="0">
                <a:effectLst>
                  <a:outerShdw blurRad="38100" dist="38100" dir="2700000" algn="tl">
                    <a:srgbClr val="C0C0C0"/>
                  </a:outerShdw>
                </a:effectLst>
              </a:rPr>
              <a:t> × (logb</a:t>
            </a:r>
            <a:r>
              <a:rPr lang="en-US" altLang="en-US" sz="2400" i="0" baseline="-25000">
                <a:effectLst>
                  <a:outerShdw blurRad="38100" dist="38100" dir="2700000" algn="tl">
                    <a:srgbClr val="C0C0C0"/>
                  </a:outerShdw>
                </a:effectLst>
              </a:rPr>
              <a:t>1</a:t>
            </a:r>
            <a:r>
              <a:rPr lang="en-US" altLang="en-US" sz="2400" i="0">
                <a:effectLst>
                  <a:outerShdw blurRad="38100" dist="38100" dir="2700000" algn="tl">
                    <a:srgbClr val="C0C0C0"/>
                  </a:outerShdw>
                </a:effectLst>
              </a:rPr>
              <a:t> / logb</a:t>
            </a:r>
            <a:r>
              <a:rPr lang="en-US" altLang="en-US" sz="2400" i="0" baseline="-25000">
                <a:effectLst>
                  <a:outerShdw blurRad="38100" dist="38100" dir="2700000" algn="tl">
                    <a:srgbClr val="C0C0C0"/>
                  </a:outerShdw>
                </a:effectLst>
              </a:rPr>
              <a:t>2</a:t>
            </a:r>
            <a:r>
              <a:rPr lang="en-US" altLang="en-US" sz="2400" i="0">
                <a:effectLst>
                  <a:outerShdw blurRad="38100" dist="38100" dir="2700000" algn="tl">
                    <a:srgbClr val="C0C0C0"/>
                  </a:outerShdw>
                </a:effectLst>
              </a:rPr>
              <a:t>)</a:t>
            </a:r>
            <a:r>
              <a:rPr lang="en-US" altLang="en-US" sz="2400" i="0">
                <a:effectLst>
                  <a:outerShdw blurRad="38100" dist="38100" dir="2700000" algn="tl">
                    <a:srgbClr val="C0C0C0"/>
                  </a:outerShdw>
                </a:effectLst>
                <a:latin typeface="Symbol" panose="05050102010706020507" pitchFamily="18" charset="2"/>
              </a:rPr>
              <a:t>ù</a:t>
            </a:r>
            <a:r>
              <a:rPr lang="en-US" altLang="en-US" sz="2400" i="0">
                <a:effectLst>
                  <a:outerShdw blurRad="38100" dist="38100" dir="2700000" algn="tl">
                    <a:srgbClr val="C0C0C0"/>
                  </a:outerShdw>
                </a:effectLst>
              </a:rPr>
              <a:t> = </a:t>
            </a:r>
            <a:r>
              <a:rPr lang="en-US" altLang="en-US" sz="2400" i="0">
                <a:effectLst>
                  <a:outerShdw blurRad="38100" dist="38100" dir="2700000" algn="tl">
                    <a:srgbClr val="C0C0C0"/>
                  </a:outerShdw>
                </a:effectLst>
                <a:latin typeface="Symbol" panose="05050102010706020507" pitchFamily="18" charset="2"/>
              </a:rPr>
              <a:t>é</a:t>
            </a:r>
            <a:r>
              <a:rPr lang="en-US" altLang="en-US" sz="2400" i="0">
                <a:effectLst>
                  <a:outerShdw blurRad="38100" dist="38100" dir="2700000" algn="tl">
                    <a:srgbClr val="C0C0C0"/>
                  </a:outerShdw>
                </a:effectLst>
              </a:rPr>
              <a:t>6 × (1 / 0.30103)</a:t>
            </a:r>
            <a:r>
              <a:rPr lang="en-US" altLang="en-US" sz="2400" i="0">
                <a:effectLst>
                  <a:outerShdw blurRad="38100" dist="38100" dir="2700000" algn="tl">
                    <a:srgbClr val="C0C0C0"/>
                  </a:outerShdw>
                </a:effectLst>
                <a:latin typeface="Symbol" panose="05050102010706020507" pitchFamily="18" charset="2"/>
              </a:rPr>
              <a:t>ù</a:t>
            </a:r>
            <a:r>
              <a:rPr lang="en-US" altLang="en-US" sz="2400" i="0">
                <a:effectLst>
                  <a:outerShdw blurRad="38100" dist="38100" dir="2700000" algn="tl">
                    <a:srgbClr val="C0C0C0"/>
                  </a:outerShdw>
                </a:effectLst>
              </a:rPr>
              <a:t> = 20. </a:t>
            </a:r>
          </a:p>
        </p:txBody>
      </p:sp>
      <p:sp>
        <p:nvSpPr>
          <p:cNvPr id="1150984" name="Rectangle 8">
            <a:extLst>
              <a:ext uri="{FF2B5EF4-FFF2-40B4-BE49-F238E27FC236}">
                <a16:creationId xmlns:a16="http://schemas.microsoft.com/office/drawing/2014/main" id="{1EF5BA0F-95D2-43D3-8F88-79629D7C0066}"/>
              </a:ext>
            </a:extLst>
          </p:cNvPr>
          <p:cNvSpPr>
            <a:spLocks noChangeArrowheads="1"/>
          </p:cNvSpPr>
          <p:nvPr/>
        </p:nvSpPr>
        <p:spPr bwMode="auto">
          <a:xfrm>
            <a:off x="76200" y="39624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largest six-digit decimal number is 999,999 and the largest 20-bit binary number is 1,048,575. Note that the largest number that can be represented by a 19-bit number is 524287, which is smaller than 999,999. We definitely need twenty bits.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Slide Number Placeholder 1">
            <a:extLst>
              <a:ext uri="{FF2B5EF4-FFF2-40B4-BE49-F238E27FC236}">
                <a16:creationId xmlns:a16="http://schemas.microsoft.com/office/drawing/2014/main" id="{85218269-3BBE-4C2B-AEB1-D1556E70205B}"/>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265FCA43-E75B-4D73-891F-1607812958DE}" type="slidenum">
              <a:rPr lang="en-US" altLang="en-US" i="0">
                <a:latin typeface="Arial" panose="020B0604020202020204" pitchFamily="34" charset="0"/>
              </a:rPr>
              <a:pPr/>
              <a:t>23</a:t>
            </a:fld>
            <a:endParaRPr lang="en-US" altLang="en-US" i="0">
              <a:latin typeface="Arial" panose="020B0604020202020204" pitchFamily="34" charset="0"/>
            </a:endParaRPr>
          </a:p>
        </p:txBody>
      </p:sp>
      <p:sp>
        <p:nvSpPr>
          <p:cNvPr id="1050627" name="Text Box 3">
            <a:extLst>
              <a:ext uri="{FF2B5EF4-FFF2-40B4-BE49-F238E27FC236}">
                <a16:creationId xmlns:a16="http://schemas.microsoft.com/office/drawing/2014/main" id="{FCB4819D-C52E-4FDC-8452-E76AC7737733}"/>
              </a:ext>
            </a:extLst>
          </p:cNvPr>
          <p:cNvSpPr txBox="1">
            <a:spLocks noChangeArrowheads="1"/>
          </p:cNvSpPr>
          <p:nvPr/>
        </p:nvSpPr>
        <p:spPr bwMode="auto">
          <a:xfrm>
            <a:off x="0" y="0"/>
            <a:ext cx="89296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i="0" dirty="0">
                <a:solidFill>
                  <a:srgbClr val="FF0000"/>
                </a:solidFill>
                <a:effectLst>
                  <a:outerShdw blurRad="38100" dist="38100" dir="2700000" algn="tl">
                    <a:srgbClr val="C0C0C0"/>
                  </a:outerShdw>
                </a:effectLst>
                <a:latin typeface="Calibri" panose="020F0502020204030204" pitchFamily="34" charset="0"/>
              </a:rPr>
              <a:t>2-3   NONPOSITIONAL NUMBER SYSTEMS</a:t>
            </a:r>
          </a:p>
        </p:txBody>
      </p:sp>
      <p:sp>
        <p:nvSpPr>
          <p:cNvPr id="98308" name="Text Box 4">
            <a:extLst>
              <a:ext uri="{FF2B5EF4-FFF2-40B4-BE49-F238E27FC236}">
                <a16:creationId xmlns:a16="http://schemas.microsoft.com/office/drawing/2014/main" id="{71DC9AD2-40B5-48B8-9919-D9E83C0C908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ltLang="en-US" i="0"/>
          </a:p>
        </p:txBody>
      </p:sp>
      <p:sp>
        <p:nvSpPr>
          <p:cNvPr id="1050629" name="Rectangle 5">
            <a:extLst>
              <a:ext uri="{FF2B5EF4-FFF2-40B4-BE49-F238E27FC236}">
                <a16:creationId xmlns:a16="http://schemas.microsoft.com/office/drawing/2014/main" id="{07794417-3B45-4BAB-98EC-0E392CE6DE8D}"/>
              </a:ext>
            </a:extLst>
          </p:cNvPr>
          <p:cNvSpPr>
            <a:spLocks noChangeArrowheads="1"/>
          </p:cNvSpPr>
          <p:nvPr/>
        </p:nvSpPr>
        <p:spPr bwMode="auto">
          <a:xfrm>
            <a:off x="152400" y="685800"/>
            <a:ext cx="82296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i="0" dirty="0">
                <a:effectLst>
                  <a:outerShdw blurRad="38100" dist="38100" dir="2700000" algn="tl">
                    <a:srgbClr val="C0C0C0"/>
                  </a:outerShdw>
                </a:effectLst>
              </a:rPr>
              <a:t>Although </a:t>
            </a:r>
            <a:r>
              <a:rPr lang="en-US" altLang="en-US" sz="2800" i="0" dirty="0">
                <a:effectLst>
                  <a:outerShdw blurRad="38100" dist="38100" dir="2700000" algn="tl">
                    <a:srgbClr val="C0C0C0"/>
                  </a:outerShdw>
                </a:effectLst>
              </a:rPr>
              <a:t>non-positional number systems</a:t>
            </a:r>
            <a:r>
              <a:rPr lang="en-US" altLang="en-US" sz="2800" b="0" i="0" dirty="0">
                <a:effectLst>
                  <a:outerShdw blurRad="38100" dist="38100" dir="2700000" algn="tl">
                    <a:srgbClr val="C0C0C0"/>
                  </a:outerShdw>
                </a:effectLst>
              </a:rPr>
              <a:t> are not used in computers, we give a short review here for comparison with positional number systems. A non-positional number system still uses a limited number of symbols in which each symbol has a value. However, the position a symbol occupies in the number normally bears no relation to its value—the value of each symbol is fixed. To find the value of a number, we add the value of all symbols present in the representation.</a:t>
            </a:r>
            <a:r>
              <a:rPr lang="en-US" altLang="en-US" sz="2800" dirty="0">
                <a:effectLst>
                  <a:outerShdw blurRad="38100" dist="38100" dir="2700000" algn="tl">
                    <a:srgbClr val="C0C0C0"/>
                  </a:outerShdw>
                </a:effectLst>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Slide Number Placeholder 1">
            <a:extLst>
              <a:ext uri="{FF2B5EF4-FFF2-40B4-BE49-F238E27FC236}">
                <a16:creationId xmlns:a16="http://schemas.microsoft.com/office/drawing/2014/main" id="{CE14079D-A97D-47DF-BDDA-5C93B1CB0585}"/>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2775E4F8-DFA6-447C-9EAF-BED5546D3DED}" type="slidenum">
              <a:rPr lang="en-US" altLang="en-US" i="0">
                <a:latin typeface="Arial" panose="020B0604020202020204" pitchFamily="34" charset="0"/>
              </a:rPr>
              <a:pPr/>
              <a:t>24</a:t>
            </a:fld>
            <a:endParaRPr lang="en-US" altLang="en-US" i="0">
              <a:latin typeface="Arial" panose="020B0604020202020204" pitchFamily="34" charset="0"/>
            </a:endParaRPr>
          </a:p>
        </p:txBody>
      </p:sp>
      <p:sp>
        <p:nvSpPr>
          <p:cNvPr id="100355" name="Text Box 4">
            <a:extLst>
              <a:ext uri="{FF2B5EF4-FFF2-40B4-BE49-F238E27FC236}">
                <a16:creationId xmlns:a16="http://schemas.microsoft.com/office/drawing/2014/main" id="{F4475724-4E6F-4C05-B18D-04182F0B560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endParaRPr lang="en-US" altLang="en-US" i="0"/>
          </a:p>
        </p:txBody>
      </p:sp>
      <p:sp>
        <p:nvSpPr>
          <p:cNvPr id="1052677" name="Rectangle 5">
            <a:extLst>
              <a:ext uri="{FF2B5EF4-FFF2-40B4-BE49-F238E27FC236}">
                <a16:creationId xmlns:a16="http://schemas.microsoft.com/office/drawing/2014/main" id="{FA6CDA79-1CAC-49F6-8ACF-23B5D0130BEA}"/>
              </a:ext>
            </a:extLst>
          </p:cNvPr>
          <p:cNvSpPr>
            <a:spLocks noChangeArrowheads="1"/>
          </p:cNvSpPr>
          <p:nvPr/>
        </p:nvSpPr>
        <p:spPr bwMode="auto">
          <a:xfrm>
            <a:off x="304800" y="3810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i="0">
                <a:effectLst>
                  <a:outerShdw blurRad="38100" dist="38100" dir="2700000" algn="tl">
                    <a:srgbClr val="C0C0C0"/>
                  </a:outerShdw>
                </a:effectLst>
              </a:rPr>
              <a:t>In this system, a number is represented as:</a:t>
            </a:r>
          </a:p>
        </p:txBody>
      </p:sp>
      <p:pic>
        <p:nvPicPr>
          <p:cNvPr id="100357" name="Picture 6">
            <a:extLst>
              <a:ext uri="{FF2B5EF4-FFF2-40B4-BE49-F238E27FC236}">
                <a16:creationId xmlns:a16="http://schemas.microsoft.com/office/drawing/2014/main" id="{A04D3C60-7F24-4DF9-9F5E-D9DB88A88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1295400"/>
            <a:ext cx="4346575" cy="52228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2679" name="Rectangle 7">
            <a:extLst>
              <a:ext uri="{FF2B5EF4-FFF2-40B4-BE49-F238E27FC236}">
                <a16:creationId xmlns:a16="http://schemas.microsoft.com/office/drawing/2014/main" id="{94119169-FC49-4BAB-AAE1-005896D0192C}"/>
              </a:ext>
            </a:extLst>
          </p:cNvPr>
          <p:cNvSpPr>
            <a:spLocks noChangeArrowheads="1"/>
          </p:cNvSpPr>
          <p:nvPr/>
        </p:nvSpPr>
        <p:spPr bwMode="auto">
          <a:xfrm>
            <a:off x="304800" y="1981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i="0">
                <a:effectLst>
                  <a:outerShdw blurRad="38100" dist="38100" dir="2700000" algn="tl">
                    <a:srgbClr val="C0C0C0"/>
                  </a:outerShdw>
                </a:effectLst>
              </a:rPr>
              <a:t>and has the value of:</a:t>
            </a:r>
          </a:p>
        </p:txBody>
      </p:sp>
      <p:pic>
        <p:nvPicPr>
          <p:cNvPr id="100359" name="Picture 8">
            <a:extLst>
              <a:ext uri="{FF2B5EF4-FFF2-40B4-BE49-F238E27FC236}">
                <a16:creationId xmlns:a16="http://schemas.microsoft.com/office/drawing/2014/main" id="{32CF5738-0F78-445E-89E5-725355A6A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2776538"/>
            <a:ext cx="8523287"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2681" name="Rectangle 9">
            <a:extLst>
              <a:ext uri="{FF2B5EF4-FFF2-40B4-BE49-F238E27FC236}">
                <a16:creationId xmlns:a16="http://schemas.microsoft.com/office/drawing/2014/main" id="{3B0268E1-D6AC-470A-BAD0-F20BBCF53ECA}"/>
              </a:ext>
            </a:extLst>
          </p:cNvPr>
          <p:cNvSpPr>
            <a:spLocks noChangeArrowheads="1"/>
          </p:cNvSpPr>
          <p:nvPr/>
        </p:nvSpPr>
        <p:spPr bwMode="auto">
          <a:xfrm>
            <a:off x="304800" y="4478338"/>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i="0">
                <a:effectLst>
                  <a:outerShdw blurRad="38100" dist="38100" dir="2700000" algn="tl">
                    <a:srgbClr val="C0C0C0"/>
                  </a:outerShdw>
                </a:effectLst>
              </a:rPr>
              <a:t>There are some exception to the addition rule we just mentioned, as shown in Example 2.24.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1">
            <a:extLst>
              <a:ext uri="{FF2B5EF4-FFF2-40B4-BE49-F238E27FC236}">
                <a16:creationId xmlns:a16="http://schemas.microsoft.com/office/drawing/2014/main" id="{320BEA33-BBD1-474C-B094-56E95FBD4EA8}"/>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8A6EB60D-FDBE-4E99-951F-C150CD2F5D4E}" type="slidenum">
              <a:rPr lang="en-US" altLang="en-US" i="0">
                <a:latin typeface="Arial" panose="020B0604020202020204" pitchFamily="34" charset="0"/>
              </a:rPr>
              <a:pPr/>
              <a:t>25</a:t>
            </a:fld>
            <a:endParaRPr lang="en-US" altLang="en-US" i="0">
              <a:latin typeface="Arial" panose="020B0604020202020204" pitchFamily="34" charset="0"/>
            </a:endParaRPr>
          </a:p>
        </p:txBody>
      </p:sp>
      <p:sp>
        <p:nvSpPr>
          <p:cNvPr id="102403" name="Text Box 2">
            <a:extLst>
              <a:ext uri="{FF2B5EF4-FFF2-40B4-BE49-F238E27FC236}">
                <a16:creationId xmlns:a16="http://schemas.microsoft.com/office/drawing/2014/main" id="{07710B48-6AE2-416A-8402-9785045D7616}"/>
              </a:ext>
            </a:extLst>
          </p:cNvPr>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2.24</a:t>
            </a:r>
            <a:endParaRPr lang="en-US" altLang="en-US" sz="2000">
              <a:solidFill>
                <a:schemeClr val="bg1"/>
              </a:solidFill>
            </a:endParaRPr>
          </a:p>
        </p:txBody>
      </p:sp>
      <p:sp>
        <p:nvSpPr>
          <p:cNvPr id="1054731" name="Rectangle 11">
            <a:extLst>
              <a:ext uri="{FF2B5EF4-FFF2-40B4-BE49-F238E27FC236}">
                <a16:creationId xmlns:a16="http://schemas.microsoft.com/office/drawing/2014/main" id="{64B803C6-BAD0-40C2-8037-B79857DC031C}"/>
              </a:ext>
            </a:extLst>
          </p:cNvPr>
          <p:cNvSpPr>
            <a:spLocks noChangeArrowheads="1"/>
          </p:cNvSpPr>
          <p:nvPr/>
        </p:nvSpPr>
        <p:spPr bwMode="auto">
          <a:xfrm>
            <a:off x="76200" y="7620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Roman numerals are a good example of a non-positional number system. This number system has a set of symbols </a:t>
            </a:r>
            <a:br>
              <a:rPr lang="en-US" altLang="en-US" sz="2400" b="0" i="0">
                <a:effectLst>
                  <a:outerShdw blurRad="38100" dist="38100" dir="2700000" algn="tl">
                    <a:srgbClr val="C0C0C0"/>
                  </a:outerShdw>
                </a:effectLst>
              </a:rPr>
            </a:br>
            <a:r>
              <a:rPr lang="en-US" altLang="en-US" sz="2400" b="0" i="0">
                <a:effectLst>
                  <a:outerShdw blurRad="38100" dist="38100" dir="2700000" algn="tl">
                    <a:srgbClr val="C0C0C0"/>
                  </a:outerShdw>
                </a:effectLst>
              </a:rPr>
              <a:t>S = {I, V, X, L, C, D, M}. The values of each symbol is shown in Table 2.3</a:t>
            </a:r>
          </a:p>
        </p:txBody>
      </p:sp>
      <p:pic>
        <p:nvPicPr>
          <p:cNvPr id="102405" name="Picture 13">
            <a:extLst>
              <a:ext uri="{FF2B5EF4-FFF2-40B4-BE49-F238E27FC236}">
                <a16:creationId xmlns:a16="http://schemas.microsoft.com/office/drawing/2014/main" id="{EEC0FE65-5570-4099-9D84-7C5A51DC4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2646363"/>
            <a:ext cx="7910513" cy="19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34" name="Rectangle 14">
            <a:extLst>
              <a:ext uri="{FF2B5EF4-FFF2-40B4-BE49-F238E27FC236}">
                <a16:creationId xmlns:a16="http://schemas.microsoft.com/office/drawing/2014/main" id="{5FA92392-C7AB-40FE-90A8-1B7B82C3EB40}"/>
              </a:ext>
            </a:extLst>
          </p:cNvPr>
          <p:cNvSpPr>
            <a:spLocks noChangeArrowheads="1"/>
          </p:cNvSpPr>
          <p:nvPr/>
        </p:nvSpPr>
        <p:spPr bwMode="auto">
          <a:xfrm>
            <a:off x="76200" y="524192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To find the value of a number, we need to add the value of symbols subject to specific rules (See the textbook).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1">
            <a:extLst>
              <a:ext uri="{FF2B5EF4-FFF2-40B4-BE49-F238E27FC236}">
                <a16:creationId xmlns:a16="http://schemas.microsoft.com/office/drawing/2014/main" id="{92B7D9E0-35EB-467D-995F-4EFFAB2BB392}"/>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128B9695-97F8-42DF-B1DB-EFD401F76A74}" type="slidenum">
              <a:rPr lang="en-US" altLang="en-US" i="0">
                <a:latin typeface="Arial" panose="020B0604020202020204" pitchFamily="34" charset="0"/>
              </a:rPr>
              <a:pPr/>
              <a:t>26</a:t>
            </a:fld>
            <a:endParaRPr lang="en-US" altLang="en-US" i="0">
              <a:latin typeface="Arial" panose="020B0604020202020204" pitchFamily="34" charset="0"/>
            </a:endParaRPr>
          </a:p>
        </p:txBody>
      </p:sp>
      <p:sp>
        <p:nvSpPr>
          <p:cNvPr id="104451" name="Text Box 2">
            <a:extLst>
              <a:ext uri="{FF2B5EF4-FFF2-40B4-BE49-F238E27FC236}">
                <a16:creationId xmlns:a16="http://schemas.microsoft.com/office/drawing/2014/main" id="{744C3457-CE30-41E5-8738-A3118D97EB74}"/>
              </a:ext>
            </a:extLst>
          </p:cNvPr>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2.24</a:t>
            </a:r>
            <a:endParaRPr lang="en-US" altLang="en-US" sz="2000">
              <a:solidFill>
                <a:schemeClr val="bg1"/>
              </a:solidFill>
            </a:endParaRPr>
          </a:p>
        </p:txBody>
      </p:sp>
      <p:sp>
        <p:nvSpPr>
          <p:cNvPr id="1056773" name="Rectangle 5">
            <a:extLst>
              <a:ext uri="{FF2B5EF4-FFF2-40B4-BE49-F238E27FC236}">
                <a16:creationId xmlns:a16="http://schemas.microsoft.com/office/drawing/2014/main" id="{406BCDE0-8C44-44C1-A203-6CE6D2369D12}"/>
              </a:ext>
            </a:extLst>
          </p:cNvPr>
          <p:cNvSpPr>
            <a:spLocks noChangeArrowheads="1"/>
          </p:cNvSpPr>
          <p:nvPr/>
        </p:nvSpPr>
        <p:spPr bwMode="auto">
          <a:xfrm>
            <a:off x="76200" y="944563"/>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some Roman numbers and their values.</a:t>
            </a:r>
          </a:p>
        </p:txBody>
      </p:sp>
      <p:pic>
        <p:nvPicPr>
          <p:cNvPr id="104453" name="Picture 6">
            <a:extLst>
              <a:ext uri="{FF2B5EF4-FFF2-40B4-BE49-F238E27FC236}">
                <a16:creationId xmlns:a16="http://schemas.microsoft.com/office/drawing/2014/main" id="{E48AC4B6-940F-4755-8E93-D311657C1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676400"/>
            <a:ext cx="8631237" cy="495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6775" name="Rectangle 7">
            <a:extLst>
              <a:ext uri="{FF2B5EF4-FFF2-40B4-BE49-F238E27FC236}">
                <a16:creationId xmlns:a16="http://schemas.microsoft.com/office/drawing/2014/main" id="{AB6A47E1-19EE-4818-8B6E-AA102CD16EE9}"/>
              </a:ext>
            </a:extLst>
          </p:cNvPr>
          <p:cNvSpPr>
            <a:spLocks noChangeArrowheads="1"/>
          </p:cNvSpPr>
          <p:nvPr/>
        </p:nvSpPr>
        <p:spPr bwMode="auto">
          <a:xfrm>
            <a:off x="2057400" y="1524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i="0">
                <a:effectLst>
                  <a:outerShdw blurRad="38100" dist="38100" dir="2700000" algn="tl">
                    <a:srgbClr val="C0C0C0"/>
                  </a:outerShdw>
                </a:effectLst>
              </a:rPr>
              <a:t>(Continued)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63814D-184A-4F94-AEB1-3930C12254D1}"/>
              </a:ext>
            </a:extLst>
          </p:cNvPr>
          <p:cNvSpPr>
            <a:spLocks noGrp="1"/>
          </p:cNvSpPr>
          <p:nvPr>
            <p:ph type="sldNum" sz="quarter" idx="10"/>
          </p:nvPr>
        </p:nvSpPr>
        <p:spPr/>
        <p:txBody>
          <a:bodyPr/>
          <a:lstStyle/>
          <a:p>
            <a:r>
              <a:rPr lang="en-US" altLang="en-US"/>
              <a:t>2.</a:t>
            </a:r>
            <a:fld id="{B0BAAA7A-86F0-4EA9-AADA-ACE8B1592798}" type="slidenum">
              <a:rPr lang="en-US" altLang="en-US" smtClean="0"/>
              <a:pPr/>
              <a:t>27</a:t>
            </a:fld>
            <a:endParaRPr lang="en-US" altLang="en-US"/>
          </a:p>
        </p:txBody>
      </p:sp>
      <p:sp>
        <p:nvSpPr>
          <p:cNvPr id="3" name="TextBox 2">
            <a:extLst>
              <a:ext uri="{FF2B5EF4-FFF2-40B4-BE49-F238E27FC236}">
                <a16:creationId xmlns:a16="http://schemas.microsoft.com/office/drawing/2014/main" id="{CAB0BEBB-8BD3-48FE-B8C2-A523FED32C3E}"/>
              </a:ext>
            </a:extLst>
          </p:cNvPr>
          <p:cNvSpPr txBox="1"/>
          <p:nvPr/>
        </p:nvSpPr>
        <p:spPr>
          <a:xfrm>
            <a:off x="1430594" y="838200"/>
            <a:ext cx="6019800" cy="923330"/>
          </a:xfrm>
          <a:prstGeom prst="rect">
            <a:avLst/>
          </a:prstGeom>
          <a:noFill/>
        </p:spPr>
        <p:txBody>
          <a:bodyPr wrap="square" rtlCol="0">
            <a:spAutoFit/>
          </a:bodyPr>
          <a:lstStyle/>
          <a:p>
            <a:pPr algn="ctr"/>
            <a:r>
              <a:rPr lang="en-GB" sz="5400" dirty="0"/>
              <a:t>The End</a:t>
            </a:r>
            <a:endParaRPr lang="en-ZA" sz="5400" dirty="0"/>
          </a:p>
        </p:txBody>
      </p:sp>
      <p:pic>
        <p:nvPicPr>
          <p:cNvPr id="5" name="Picture 4">
            <a:extLst>
              <a:ext uri="{FF2B5EF4-FFF2-40B4-BE49-F238E27FC236}">
                <a16:creationId xmlns:a16="http://schemas.microsoft.com/office/drawing/2014/main" id="{C113C444-A161-409C-97AD-F08D706F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090151"/>
            <a:ext cx="4554940" cy="3902755"/>
          </a:xfrm>
          <a:prstGeom prst="rect">
            <a:avLst/>
          </a:prstGeom>
        </p:spPr>
      </p:pic>
    </p:spTree>
    <p:extLst>
      <p:ext uri="{BB962C8B-B14F-4D97-AF65-F5344CB8AC3E}">
        <p14:creationId xmlns:p14="http://schemas.microsoft.com/office/powerpoint/2010/main" val="408004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E93E2FB-C449-4DD8-A23E-390EEEC2ABE7}"/>
              </a:ext>
            </a:extLst>
          </p:cNvPr>
          <p:cNvSpPr>
            <a:spLocks noChangeArrowheads="1"/>
          </p:cNvSpPr>
          <p:nvPr/>
        </p:nvSpPr>
        <p:spPr bwMode="auto">
          <a:xfrm>
            <a:off x="76200" y="0"/>
            <a:ext cx="61722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just"/>
            <a:r>
              <a:rPr lang="en-US" altLang="en-US" sz="2800" i="0">
                <a:solidFill>
                  <a:srgbClr val="FF0000"/>
                </a:solidFill>
              </a:rPr>
              <a:t>Decimal to any base</a:t>
            </a:r>
          </a:p>
        </p:txBody>
      </p:sp>
      <p:sp>
        <p:nvSpPr>
          <p:cNvPr id="57347" name="Text Box 3">
            <a:extLst>
              <a:ext uri="{FF2B5EF4-FFF2-40B4-BE49-F238E27FC236}">
                <a16:creationId xmlns:a16="http://schemas.microsoft.com/office/drawing/2014/main" id="{1BEBD9C8-731F-4BF1-8D44-CF4FE1B42D6C}"/>
              </a:ext>
            </a:extLst>
          </p:cNvPr>
          <p:cNvSpPr txBox="1">
            <a:spLocks noChangeArrowheads="1"/>
          </p:cNvSpPr>
          <p:nvPr/>
        </p:nvSpPr>
        <p:spPr bwMode="auto">
          <a:xfrm>
            <a:off x="457200" y="762000"/>
            <a:ext cx="695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2.6  </a:t>
            </a:r>
            <a:r>
              <a:rPr lang="en-US" altLang="en-US" sz="2000" i="0"/>
              <a:t>Converting other bases to decimal (integral part)</a:t>
            </a:r>
          </a:p>
        </p:txBody>
      </p:sp>
      <p:pic>
        <p:nvPicPr>
          <p:cNvPr id="57348" name="Picture 5">
            <a:extLst>
              <a:ext uri="{FF2B5EF4-FFF2-40B4-BE49-F238E27FC236}">
                <a16:creationId xmlns:a16="http://schemas.microsoft.com/office/drawing/2014/main" id="{AD8D498A-A769-40BB-9DE5-75C4DFF00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1417638"/>
            <a:ext cx="7594600" cy="521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349" name="Straight Connector 5">
            <a:extLst>
              <a:ext uri="{FF2B5EF4-FFF2-40B4-BE49-F238E27FC236}">
                <a16:creationId xmlns:a16="http://schemas.microsoft.com/office/drawing/2014/main" id="{46E5BA23-E80F-4D7F-A799-0266A4AAA99C}"/>
              </a:ext>
            </a:extLst>
          </p:cNvPr>
          <p:cNvCxnSpPr>
            <a:cxnSpLocks noChangeShapeType="1"/>
          </p:cNvCxnSpPr>
          <p:nvPr/>
        </p:nvCxnSpPr>
        <p:spPr bwMode="auto">
          <a:xfrm>
            <a:off x="457200" y="1295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0" name="Straight Connector 6">
            <a:extLst>
              <a:ext uri="{FF2B5EF4-FFF2-40B4-BE49-F238E27FC236}">
                <a16:creationId xmlns:a16="http://schemas.microsoft.com/office/drawing/2014/main" id="{DCED260E-C068-4516-9204-A26F287E325F}"/>
              </a:ext>
            </a:extLst>
          </p:cNvPr>
          <p:cNvCxnSpPr>
            <a:cxnSpLocks noChangeShapeType="1"/>
          </p:cNvCxnSpPr>
          <p:nvPr/>
        </p:nvCxnSpPr>
        <p:spPr bwMode="auto">
          <a:xfrm>
            <a:off x="457200" y="6705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1" name="Straight Connector 7">
            <a:extLst>
              <a:ext uri="{FF2B5EF4-FFF2-40B4-BE49-F238E27FC236}">
                <a16:creationId xmlns:a16="http://schemas.microsoft.com/office/drawing/2014/main" id="{C82D0A91-71E1-45F2-B508-A86286480A11}"/>
              </a:ext>
            </a:extLst>
          </p:cNvPr>
          <p:cNvCxnSpPr>
            <a:cxnSpLocks noChangeShapeType="1"/>
          </p:cNvCxnSpPr>
          <p:nvPr/>
        </p:nvCxnSpPr>
        <p:spPr bwMode="auto">
          <a:xfrm>
            <a:off x="457200" y="762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33243FB1-2175-48A4-BC34-58354D558904}"/>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11A272A0-B5A1-4C89-8D93-A615FE783DDD}" type="slidenum">
              <a:rPr lang="en-US" altLang="en-US" i="0">
                <a:latin typeface="Arial" panose="020B0604020202020204" pitchFamily="34" charset="0"/>
              </a:rPr>
              <a:pPr/>
              <a:t>4</a:t>
            </a:fld>
            <a:endParaRPr lang="en-US" altLang="en-US" i="0">
              <a:latin typeface="Arial" panose="020B0604020202020204" pitchFamily="34" charset="0"/>
            </a:endParaRPr>
          </a:p>
        </p:txBody>
      </p:sp>
      <p:sp>
        <p:nvSpPr>
          <p:cNvPr id="59395" name="Text Box 3">
            <a:extLst>
              <a:ext uri="{FF2B5EF4-FFF2-40B4-BE49-F238E27FC236}">
                <a16:creationId xmlns:a16="http://schemas.microsoft.com/office/drawing/2014/main" id="{A7C84D65-337F-425B-9FC7-1B12EE0D52A0}"/>
              </a:ext>
            </a:extLst>
          </p:cNvPr>
          <p:cNvSpPr txBox="1">
            <a:spLocks noChangeArrowheads="1"/>
          </p:cNvSpPr>
          <p:nvPr/>
        </p:nvSpPr>
        <p:spPr bwMode="auto">
          <a:xfrm>
            <a:off x="477838" y="838200"/>
            <a:ext cx="75231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2.7  </a:t>
            </a:r>
            <a:r>
              <a:rPr lang="en-US" altLang="en-US" sz="2000" i="0"/>
              <a:t>Converting the integral part in decimal to other bases</a:t>
            </a:r>
          </a:p>
        </p:txBody>
      </p:sp>
      <p:pic>
        <p:nvPicPr>
          <p:cNvPr id="59396" name="Picture 5">
            <a:extLst>
              <a:ext uri="{FF2B5EF4-FFF2-40B4-BE49-F238E27FC236}">
                <a16:creationId xmlns:a16="http://schemas.microsoft.com/office/drawing/2014/main" id="{8B50312F-0FE0-44E4-B338-18E17D8BD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2155825"/>
            <a:ext cx="7934325" cy="233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9397" name="Straight Connector 4">
            <a:extLst>
              <a:ext uri="{FF2B5EF4-FFF2-40B4-BE49-F238E27FC236}">
                <a16:creationId xmlns:a16="http://schemas.microsoft.com/office/drawing/2014/main" id="{2EDB2F4C-77E2-4892-9273-388B9DE2011D}"/>
              </a:ext>
            </a:extLst>
          </p:cNvPr>
          <p:cNvCxnSpPr>
            <a:cxnSpLocks noChangeShapeType="1"/>
          </p:cNvCxnSpPr>
          <p:nvPr/>
        </p:nvCxnSpPr>
        <p:spPr bwMode="auto">
          <a:xfrm>
            <a:off x="457200" y="1371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398" name="Straight Connector 5">
            <a:extLst>
              <a:ext uri="{FF2B5EF4-FFF2-40B4-BE49-F238E27FC236}">
                <a16:creationId xmlns:a16="http://schemas.microsoft.com/office/drawing/2014/main" id="{DB4822B4-023D-4AC4-9F37-2CDA1356A3BC}"/>
              </a:ext>
            </a:extLst>
          </p:cNvPr>
          <p:cNvCxnSpPr>
            <a:cxnSpLocks noChangeShapeType="1"/>
          </p:cNvCxnSpPr>
          <p:nvPr/>
        </p:nvCxnSpPr>
        <p:spPr bwMode="auto">
          <a:xfrm>
            <a:off x="457200" y="4800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399" name="Straight Connector 6">
            <a:extLst>
              <a:ext uri="{FF2B5EF4-FFF2-40B4-BE49-F238E27FC236}">
                <a16:creationId xmlns:a16="http://schemas.microsoft.com/office/drawing/2014/main" id="{E1B05000-DDEA-4B97-88B9-0C159A67F81D}"/>
              </a:ext>
            </a:extLst>
          </p:cNvPr>
          <p:cNvCxnSpPr>
            <a:cxnSpLocks noChangeShapeType="1"/>
          </p:cNvCxnSpPr>
          <p:nvPr/>
        </p:nvCxnSpPr>
        <p:spPr bwMode="auto">
          <a:xfrm>
            <a:off x="457200" y="838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0EADA4C1-43A7-453A-9809-D0C7D265F082}"/>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96C046E7-B619-4D28-AEDD-6E20BB0773FC}" type="slidenum">
              <a:rPr lang="en-US" altLang="en-US" i="0">
                <a:latin typeface="Arial" panose="020B0604020202020204" pitchFamily="34" charset="0"/>
              </a:rPr>
              <a:pPr/>
              <a:t>5</a:t>
            </a:fld>
            <a:endParaRPr lang="en-US" altLang="en-US" i="0">
              <a:latin typeface="Arial" panose="020B0604020202020204" pitchFamily="34" charset="0"/>
            </a:endParaRPr>
          </a:p>
        </p:txBody>
      </p:sp>
      <p:sp>
        <p:nvSpPr>
          <p:cNvPr id="61443" name="Text Box 2">
            <a:extLst>
              <a:ext uri="{FF2B5EF4-FFF2-40B4-BE49-F238E27FC236}">
                <a16:creationId xmlns:a16="http://schemas.microsoft.com/office/drawing/2014/main" id="{62C218AF-DA9C-4FD3-8978-8919C627299B}"/>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2.11</a:t>
            </a:r>
            <a:endParaRPr lang="en-US" altLang="en-US" sz="2000">
              <a:solidFill>
                <a:schemeClr val="bg1"/>
              </a:solidFill>
            </a:endParaRPr>
          </a:p>
        </p:txBody>
      </p:sp>
      <p:sp>
        <p:nvSpPr>
          <p:cNvPr id="1114115" name="Rectangle 3">
            <a:extLst>
              <a:ext uri="{FF2B5EF4-FFF2-40B4-BE49-F238E27FC236}">
                <a16:creationId xmlns:a16="http://schemas.microsoft.com/office/drawing/2014/main" id="{0E5C90F3-216E-42F5-B5DC-8776C94D0925}"/>
              </a:ext>
            </a:extLst>
          </p:cNvPr>
          <p:cNvSpPr>
            <a:spLocks noChangeArrowheads="1"/>
          </p:cNvSpPr>
          <p:nvPr/>
        </p:nvSpPr>
        <p:spPr bwMode="auto">
          <a:xfrm>
            <a:off x="76200" y="8096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35 in decimal to binary. We start with the number in decimal, we move to the left while continuously finding the quotients and the remainder of division by 2. The result is 35 = (100011)</a:t>
            </a:r>
            <a:r>
              <a:rPr lang="en-US" altLang="en-US" sz="2400" b="0" i="0" baseline="-25000">
                <a:effectLst>
                  <a:outerShdw blurRad="38100" dist="38100" dir="2700000" algn="tl">
                    <a:srgbClr val="C0C0C0"/>
                  </a:outerShdw>
                </a:effectLst>
              </a:rPr>
              <a:t>2</a:t>
            </a:r>
            <a:r>
              <a:rPr lang="en-US" altLang="en-US" sz="2400" b="0" i="0">
                <a:effectLst>
                  <a:outerShdw blurRad="38100" dist="38100" dir="2700000" algn="tl">
                    <a:srgbClr val="C0C0C0"/>
                  </a:outerShdw>
                </a:effectLst>
              </a:rPr>
              <a:t>.</a:t>
            </a:r>
          </a:p>
        </p:txBody>
      </p:sp>
      <p:pic>
        <p:nvPicPr>
          <p:cNvPr id="61445" name="Picture 6">
            <a:extLst>
              <a:ext uri="{FF2B5EF4-FFF2-40B4-BE49-F238E27FC236}">
                <a16:creationId xmlns:a16="http://schemas.microsoft.com/office/drawing/2014/main" id="{4AF8EE27-EF4F-4FA8-865E-30FE5AB53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3273425"/>
            <a:ext cx="7742237"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a:extLst>
              <a:ext uri="{FF2B5EF4-FFF2-40B4-BE49-F238E27FC236}">
                <a16:creationId xmlns:a16="http://schemas.microsoft.com/office/drawing/2014/main" id="{079DBFBA-DCF2-4CCD-97B5-8EE232F667E3}"/>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93AA8F05-D408-4065-BDCD-312E426ACD5F}" type="slidenum">
              <a:rPr lang="en-US" altLang="en-US" i="0">
                <a:latin typeface="Arial" panose="020B0604020202020204" pitchFamily="34" charset="0"/>
              </a:rPr>
              <a:pPr/>
              <a:t>6</a:t>
            </a:fld>
            <a:endParaRPr lang="en-US" altLang="en-US" i="0">
              <a:latin typeface="Arial" panose="020B0604020202020204" pitchFamily="34" charset="0"/>
            </a:endParaRPr>
          </a:p>
        </p:txBody>
      </p:sp>
      <p:sp>
        <p:nvSpPr>
          <p:cNvPr id="63491" name="Text Box 2">
            <a:extLst>
              <a:ext uri="{FF2B5EF4-FFF2-40B4-BE49-F238E27FC236}">
                <a16:creationId xmlns:a16="http://schemas.microsoft.com/office/drawing/2014/main" id="{DC6F6650-8176-476D-9769-138D8575D416}"/>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2.12</a:t>
            </a:r>
            <a:endParaRPr lang="en-US" altLang="en-US" sz="2000">
              <a:solidFill>
                <a:schemeClr val="bg1"/>
              </a:solidFill>
            </a:endParaRPr>
          </a:p>
        </p:txBody>
      </p:sp>
      <p:sp>
        <p:nvSpPr>
          <p:cNvPr id="1116163" name="Rectangle 3">
            <a:extLst>
              <a:ext uri="{FF2B5EF4-FFF2-40B4-BE49-F238E27FC236}">
                <a16:creationId xmlns:a16="http://schemas.microsoft.com/office/drawing/2014/main" id="{3EF7B41F-BE3E-45CF-B4E2-13A996CF4C92}"/>
              </a:ext>
            </a:extLst>
          </p:cNvPr>
          <p:cNvSpPr>
            <a:spLocks noChangeArrowheads="1"/>
          </p:cNvSpPr>
          <p:nvPr/>
        </p:nvSpPr>
        <p:spPr bwMode="auto">
          <a:xfrm>
            <a:off x="76200" y="8096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to convert 126 in decimal to its equivalent in the octal system. We move to the right while continuously finding the quotients and the remainder of division by 8. The result is 126 = (176)</a:t>
            </a:r>
            <a:r>
              <a:rPr lang="en-US" altLang="en-US" sz="2400" b="0" i="0" baseline="-25000">
                <a:effectLst>
                  <a:outerShdw blurRad="38100" dist="38100" dir="2700000" algn="tl">
                    <a:srgbClr val="C0C0C0"/>
                  </a:outerShdw>
                </a:effectLst>
              </a:rPr>
              <a:t>8</a:t>
            </a:r>
            <a:r>
              <a:rPr lang="en-US" altLang="en-US" sz="2400" b="0" i="0">
                <a:effectLst>
                  <a:outerShdw blurRad="38100" dist="38100" dir="2700000" algn="tl">
                    <a:srgbClr val="C0C0C0"/>
                  </a:outerShdw>
                </a:effectLst>
              </a:rPr>
              <a:t>.</a:t>
            </a:r>
          </a:p>
        </p:txBody>
      </p:sp>
      <p:pic>
        <p:nvPicPr>
          <p:cNvPr id="63493" name="Picture 5">
            <a:extLst>
              <a:ext uri="{FF2B5EF4-FFF2-40B4-BE49-F238E27FC236}">
                <a16:creationId xmlns:a16="http://schemas.microsoft.com/office/drawing/2014/main" id="{22A02CEA-E871-40E8-8865-D71AC0783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550" y="3124200"/>
            <a:ext cx="6183313" cy="18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a:extLst>
              <a:ext uri="{FF2B5EF4-FFF2-40B4-BE49-F238E27FC236}">
                <a16:creationId xmlns:a16="http://schemas.microsoft.com/office/drawing/2014/main" id="{3B3463D5-49DE-4BA7-A61C-05C6356CEFD0}"/>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2AD2BB1A-8671-449A-AED1-768B51FDA5A1}" type="slidenum">
              <a:rPr lang="en-US" altLang="en-US" i="0">
                <a:latin typeface="Arial" panose="020B0604020202020204" pitchFamily="34" charset="0"/>
              </a:rPr>
              <a:pPr/>
              <a:t>7</a:t>
            </a:fld>
            <a:endParaRPr lang="en-US" altLang="en-US" i="0">
              <a:latin typeface="Arial" panose="020B0604020202020204" pitchFamily="34" charset="0"/>
            </a:endParaRPr>
          </a:p>
        </p:txBody>
      </p:sp>
      <p:sp>
        <p:nvSpPr>
          <p:cNvPr id="65539" name="Text Box 2">
            <a:extLst>
              <a:ext uri="{FF2B5EF4-FFF2-40B4-BE49-F238E27FC236}">
                <a16:creationId xmlns:a16="http://schemas.microsoft.com/office/drawing/2014/main" id="{8CF72159-9AE3-4AD8-BA0F-F27D5E9CCCB2}"/>
              </a:ext>
            </a:extLst>
          </p:cNvPr>
          <p:cNvSpPr txBox="1">
            <a:spLocks noChangeArrowheads="1"/>
          </p:cNvSpPr>
          <p:nvPr/>
        </p:nvSpPr>
        <p:spPr bwMode="auto">
          <a:xfrm>
            <a:off x="76200" y="152400"/>
            <a:ext cx="19446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bg1"/>
                </a:solidFill>
              </a:rPr>
              <a:t>Example 2.13</a:t>
            </a:r>
            <a:endParaRPr lang="en-US" altLang="en-US" sz="2000">
              <a:solidFill>
                <a:schemeClr val="bg1"/>
              </a:solidFill>
            </a:endParaRPr>
          </a:p>
        </p:txBody>
      </p:sp>
      <p:sp>
        <p:nvSpPr>
          <p:cNvPr id="1118211" name="Rectangle 3">
            <a:extLst>
              <a:ext uri="{FF2B5EF4-FFF2-40B4-BE49-F238E27FC236}">
                <a16:creationId xmlns:a16="http://schemas.microsoft.com/office/drawing/2014/main" id="{8D7353D6-FEE1-4B0A-96C7-84B921DC6F17}"/>
              </a:ext>
            </a:extLst>
          </p:cNvPr>
          <p:cNvSpPr>
            <a:spLocks noChangeArrowheads="1"/>
          </p:cNvSpPr>
          <p:nvPr/>
        </p:nvSpPr>
        <p:spPr bwMode="auto">
          <a:xfrm>
            <a:off x="76200" y="8096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i="0">
                <a:effectLst>
                  <a:outerShdw blurRad="38100" dist="38100" dir="2700000" algn="tl">
                    <a:srgbClr val="C0C0C0"/>
                  </a:outerShdw>
                </a:effectLst>
              </a:rPr>
              <a:t>The following shows how we convert 126 in decimal to its equivalent in the hexadecimal system. We move to the right while continuously finding the quotients and the remainder of division by 16. The result is 126 = (7E)</a:t>
            </a:r>
            <a:r>
              <a:rPr lang="en-US" altLang="en-US" sz="2400" b="0" i="0" baseline="-25000">
                <a:effectLst>
                  <a:outerShdw blurRad="38100" dist="38100" dir="2700000" algn="tl">
                    <a:srgbClr val="C0C0C0"/>
                  </a:outerShdw>
                </a:effectLst>
              </a:rPr>
              <a:t>16</a:t>
            </a:r>
          </a:p>
        </p:txBody>
      </p:sp>
      <p:pic>
        <p:nvPicPr>
          <p:cNvPr id="65541" name="Picture 6">
            <a:extLst>
              <a:ext uri="{FF2B5EF4-FFF2-40B4-BE49-F238E27FC236}">
                <a16:creationId xmlns:a16="http://schemas.microsoft.com/office/drawing/2014/main" id="{42E95409-7594-4F1F-A325-418483BFA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778306"/>
            <a:ext cx="5348287"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55524C8-9401-42BE-88ED-C2025030DF61}"/>
              </a:ext>
            </a:extLst>
          </p:cNvPr>
          <p:cNvSpPr txBox="1"/>
          <p:nvPr/>
        </p:nvSpPr>
        <p:spPr>
          <a:xfrm>
            <a:off x="1048544" y="2562225"/>
            <a:ext cx="6324600" cy="492443"/>
          </a:xfrm>
          <a:prstGeom prst="rect">
            <a:avLst/>
          </a:prstGeom>
          <a:noFill/>
        </p:spPr>
        <p:txBody>
          <a:bodyPr wrap="square" rtlCol="0">
            <a:spAutoFit/>
          </a:bodyPr>
          <a:lstStyle/>
          <a:p>
            <a:r>
              <a:rPr lang="en-GB" sz="2600" dirty="0"/>
              <a:t>A = 10, B = 11, C = 12, D = 13, E = 14, F=15</a:t>
            </a:r>
            <a:endParaRPr lang="en-ZA" sz="2600" dirty="0"/>
          </a:p>
        </p:txBody>
      </p:sp>
      <p:sp>
        <p:nvSpPr>
          <p:cNvPr id="3" name="TextBox 2">
            <a:extLst>
              <a:ext uri="{FF2B5EF4-FFF2-40B4-BE49-F238E27FC236}">
                <a16:creationId xmlns:a16="http://schemas.microsoft.com/office/drawing/2014/main" id="{B9C7538B-0D71-4EB4-B2BA-D59CBDAF1CF5}"/>
              </a:ext>
            </a:extLst>
          </p:cNvPr>
          <p:cNvSpPr txBox="1"/>
          <p:nvPr/>
        </p:nvSpPr>
        <p:spPr>
          <a:xfrm>
            <a:off x="6172200" y="3803333"/>
            <a:ext cx="2514600" cy="646331"/>
          </a:xfrm>
          <a:prstGeom prst="rect">
            <a:avLst/>
          </a:prstGeom>
          <a:noFill/>
        </p:spPr>
        <p:txBody>
          <a:bodyPr wrap="square" rtlCol="0">
            <a:spAutoFit/>
          </a:bodyPr>
          <a:lstStyle/>
          <a:p>
            <a:r>
              <a:rPr lang="en-GB" dirty="0"/>
              <a:t>126/16 = 7 rem 14</a:t>
            </a:r>
          </a:p>
          <a:p>
            <a:r>
              <a:rPr lang="en-GB" dirty="0"/>
              <a:t>7/16 = 0 rem 7</a:t>
            </a:r>
            <a:endParaRPr lang="en-Z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
            <a:extLst>
              <a:ext uri="{FF2B5EF4-FFF2-40B4-BE49-F238E27FC236}">
                <a16:creationId xmlns:a16="http://schemas.microsoft.com/office/drawing/2014/main" id="{DF4243F6-2CAE-42B3-B6BF-184BB06285D7}"/>
              </a:ext>
            </a:extLst>
          </p:cNvPr>
          <p:cNvSpPr txBox="1">
            <a:spLocks noChangeArrowheads="1"/>
          </p:cNvSpPr>
          <p:nvPr/>
        </p:nvSpPr>
        <p:spPr bwMode="auto">
          <a:xfrm>
            <a:off x="311150" y="228600"/>
            <a:ext cx="7329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2.8  </a:t>
            </a:r>
            <a:r>
              <a:rPr lang="en-US" altLang="en-US" sz="2000" i="0"/>
              <a:t>Converting fractional part in decimal to other bases</a:t>
            </a:r>
          </a:p>
        </p:txBody>
      </p:sp>
      <p:pic>
        <p:nvPicPr>
          <p:cNvPr id="67587" name="Picture 5">
            <a:extLst>
              <a:ext uri="{FF2B5EF4-FFF2-40B4-BE49-F238E27FC236}">
                <a16:creationId xmlns:a16="http://schemas.microsoft.com/office/drawing/2014/main" id="{7A1E472B-E41E-4793-89C2-5A3CDE957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1158875"/>
            <a:ext cx="7407275"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7588" name="Straight Connector 4">
            <a:extLst>
              <a:ext uri="{FF2B5EF4-FFF2-40B4-BE49-F238E27FC236}">
                <a16:creationId xmlns:a16="http://schemas.microsoft.com/office/drawing/2014/main" id="{BF8BED59-C6D0-4AD6-9BA0-A718ED6A5D2A}"/>
              </a:ext>
            </a:extLst>
          </p:cNvPr>
          <p:cNvCxnSpPr>
            <a:cxnSpLocks noChangeShapeType="1"/>
          </p:cNvCxnSpPr>
          <p:nvPr/>
        </p:nvCxnSpPr>
        <p:spPr bwMode="auto">
          <a:xfrm>
            <a:off x="457200" y="762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89" name="Straight Connector 5">
            <a:extLst>
              <a:ext uri="{FF2B5EF4-FFF2-40B4-BE49-F238E27FC236}">
                <a16:creationId xmlns:a16="http://schemas.microsoft.com/office/drawing/2014/main" id="{C66FA158-59F5-4D1E-90B5-E3BC0DFA7D06}"/>
              </a:ext>
            </a:extLst>
          </p:cNvPr>
          <p:cNvCxnSpPr>
            <a:cxnSpLocks noChangeShapeType="1"/>
          </p:cNvCxnSpPr>
          <p:nvPr/>
        </p:nvCxnSpPr>
        <p:spPr bwMode="auto">
          <a:xfrm>
            <a:off x="457200" y="647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0" name="Straight Connector 6">
            <a:extLst>
              <a:ext uri="{FF2B5EF4-FFF2-40B4-BE49-F238E27FC236}">
                <a16:creationId xmlns:a16="http://schemas.microsoft.com/office/drawing/2014/main" id="{7C563835-8824-497C-B487-D7F0AC538B3E}"/>
              </a:ext>
            </a:extLst>
          </p:cNvPr>
          <p:cNvCxnSpPr>
            <a:cxnSpLocks noChangeShapeType="1"/>
          </p:cNvCxnSpPr>
          <p:nvPr/>
        </p:nvCxnSpPr>
        <p:spPr bwMode="auto">
          <a:xfrm>
            <a:off x="457200" y="228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
            <a:extLst>
              <a:ext uri="{FF2B5EF4-FFF2-40B4-BE49-F238E27FC236}">
                <a16:creationId xmlns:a16="http://schemas.microsoft.com/office/drawing/2014/main" id="{F8092E98-40FF-4691-A8C0-76C4E3FC4B56}"/>
              </a:ext>
            </a:extLst>
          </p:cNvPr>
          <p:cNvSpPr>
            <a:spLocks noGrp="1"/>
          </p:cNvSpPr>
          <p:nvPr>
            <p:ph type="sldNum" sz="quarter" idx="10"/>
          </p:nvPr>
        </p:nvSpPr>
        <p:spPr>
          <a:noFill/>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i="0">
                <a:latin typeface="Arial" panose="020B0604020202020204" pitchFamily="34" charset="0"/>
              </a:rPr>
              <a:t>2.</a:t>
            </a:r>
            <a:fld id="{A445AEF3-A207-49B7-8602-1A5719133D85}" type="slidenum">
              <a:rPr lang="en-US" altLang="en-US" i="0">
                <a:latin typeface="Arial" panose="020B0604020202020204" pitchFamily="34" charset="0"/>
              </a:rPr>
              <a:pPr/>
              <a:t>9</a:t>
            </a:fld>
            <a:endParaRPr lang="en-US" altLang="en-US" i="0">
              <a:latin typeface="Arial" panose="020B0604020202020204" pitchFamily="34" charset="0"/>
            </a:endParaRPr>
          </a:p>
        </p:txBody>
      </p:sp>
      <p:sp>
        <p:nvSpPr>
          <p:cNvPr id="69635" name="Text Box 2">
            <a:extLst>
              <a:ext uri="{FF2B5EF4-FFF2-40B4-BE49-F238E27FC236}">
                <a16:creationId xmlns:a16="http://schemas.microsoft.com/office/drawing/2014/main" id="{721F4BF7-91EC-4BDE-9733-46C6165014A3}"/>
              </a:ext>
            </a:extLst>
          </p:cNvPr>
          <p:cNvSpPr txBox="1">
            <a:spLocks noChangeArrowheads="1"/>
          </p:cNvSpPr>
          <p:nvPr/>
        </p:nvSpPr>
        <p:spPr bwMode="auto">
          <a:xfrm>
            <a:off x="457200" y="685800"/>
            <a:ext cx="4568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altLang="en-US" sz="2400" i="0">
                <a:solidFill>
                  <a:schemeClr val="folHlink"/>
                </a:solidFill>
              </a:rPr>
              <a:t>Figure 2.9  </a:t>
            </a:r>
            <a:r>
              <a:rPr lang="en-US" altLang="en-US" sz="2000" i="0"/>
              <a:t>Converting fractional part</a:t>
            </a:r>
          </a:p>
        </p:txBody>
      </p:sp>
      <p:pic>
        <p:nvPicPr>
          <p:cNvPr id="69636" name="Picture 5">
            <a:extLst>
              <a:ext uri="{FF2B5EF4-FFF2-40B4-BE49-F238E27FC236}">
                <a16:creationId xmlns:a16="http://schemas.microsoft.com/office/drawing/2014/main" id="{BFB2A465-F5FB-4AB0-94CC-701C56C44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1527175"/>
            <a:ext cx="7148512" cy="304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637" name="Straight Connector 4">
            <a:extLst>
              <a:ext uri="{FF2B5EF4-FFF2-40B4-BE49-F238E27FC236}">
                <a16:creationId xmlns:a16="http://schemas.microsoft.com/office/drawing/2014/main" id="{26093039-4EC4-487D-97BD-5C3550518917}"/>
              </a:ext>
            </a:extLst>
          </p:cNvPr>
          <p:cNvCxnSpPr>
            <a:cxnSpLocks noChangeShapeType="1"/>
          </p:cNvCxnSpPr>
          <p:nvPr/>
        </p:nvCxnSpPr>
        <p:spPr bwMode="auto">
          <a:xfrm>
            <a:off x="457200" y="1219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8" name="Straight Connector 5">
            <a:extLst>
              <a:ext uri="{FF2B5EF4-FFF2-40B4-BE49-F238E27FC236}">
                <a16:creationId xmlns:a16="http://schemas.microsoft.com/office/drawing/2014/main" id="{30563494-9A20-4006-B357-7119213C2B7C}"/>
              </a:ext>
            </a:extLst>
          </p:cNvPr>
          <p:cNvCxnSpPr>
            <a:cxnSpLocks noChangeShapeType="1"/>
          </p:cNvCxnSpPr>
          <p:nvPr/>
        </p:nvCxnSpPr>
        <p:spPr bwMode="auto">
          <a:xfrm>
            <a:off x="457200" y="4648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9" name="Straight Connector 6">
            <a:extLst>
              <a:ext uri="{FF2B5EF4-FFF2-40B4-BE49-F238E27FC236}">
                <a16:creationId xmlns:a16="http://schemas.microsoft.com/office/drawing/2014/main" id="{8DB7089E-8E6D-4B25-95CC-F65E82876BAC}"/>
              </a:ext>
            </a:extLst>
          </p:cNvPr>
          <p:cNvCxnSpPr>
            <a:cxnSpLocks noChangeShapeType="1"/>
          </p:cNvCxnSpPr>
          <p:nvPr/>
        </p:nvCxnSpPr>
        <p:spPr bwMode="auto">
          <a:xfrm>
            <a:off x="457200" y="685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1"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1"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5470</TotalTime>
  <Words>1184</Words>
  <Application>Microsoft Office PowerPoint</Application>
  <PresentationFormat>On-screen Show (4:3)</PresentationFormat>
  <Paragraphs>153</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McGrawHill-Italic</vt:lpstr>
      <vt:lpstr>Symbol</vt:lpstr>
      <vt:lpstr>Tahoma</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Sheunesu M. Makura</cp:lastModifiedBy>
  <cp:revision>244</cp:revision>
  <dcterms:created xsi:type="dcterms:W3CDTF">2000-01-15T04:50:39Z</dcterms:created>
  <dcterms:modified xsi:type="dcterms:W3CDTF">2022-04-10T17:16:44Z</dcterms:modified>
</cp:coreProperties>
</file>