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sldIdLst>
    <p:sldId id="975" r:id="rId2"/>
    <p:sldId id="903" r:id="rId3"/>
    <p:sldId id="735" r:id="rId4"/>
    <p:sldId id="974" r:id="rId5"/>
    <p:sldId id="911" r:id="rId6"/>
    <p:sldId id="912" r:id="rId7"/>
    <p:sldId id="913" r:id="rId8"/>
    <p:sldId id="914" r:id="rId9"/>
    <p:sldId id="906" r:id="rId10"/>
    <p:sldId id="915" r:id="rId11"/>
    <p:sldId id="916" r:id="rId12"/>
    <p:sldId id="917" r:id="rId13"/>
    <p:sldId id="918" r:id="rId14"/>
    <p:sldId id="919" r:id="rId15"/>
    <p:sldId id="920" r:id="rId16"/>
    <p:sldId id="921" r:id="rId17"/>
    <p:sldId id="922" r:id="rId18"/>
    <p:sldId id="923" r:id="rId19"/>
    <p:sldId id="924" r:id="rId20"/>
    <p:sldId id="925" r:id="rId21"/>
    <p:sldId id="926" r:id="rId22"/>
    <p:sldId id="927" r:id="rId23"/>
    <p:sldId id="928" r:id="rId24"/>
    <p:sldId id="929" r:id="rId25"/>
    <p:sldId id="930" r:id="rId26"/>
    <p:sldId id="931" r:id="rId27"/>
    <p:sldId id="932" r:id="rId28"/>
    <p:sldId id="933" r:id="rId29"/>
    <p:sldId id="934" r:id="rId30"/>
    <p:sldId id="935" r:id="rId31"/>
    <p:sldId id="936" r:id="rId32"/>
    <p:sldId id="937" r:id="rId33"/>
    <p:sldId id="938" r:id="rId34"/>
    <p:sldId id="939" r:id="rId35"/>
    <p:sldId id="976" r:id="rId36"/>
  </p:sldIdLst>
  <p:sldSz cx="9144000" cy="6858000" type="screen4x3"/>
  <p:notesSz cx="6858000" cy="9144000"/>
  <p:defaultTextStyle>
    <a:defPPr>
      <a:defRPr lang="en-US"/>
    </a:defPPr>
    <a:lvl1pPr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5pPr>
    <a:lvl6pPr marL="2286000" algn="l" defTabSz="914400" rtl="0" eaLnBrk="1" latinLnBrk="0" hangingPunct="1">
      <a:defRPr sz="2800" b="1" i="1" kern="1200" baseline="-18000">
        <a:solidFill>
          <a:schemeClr val="tx1"/>
        </a:solidFill>
        <a:latin typeface="Times New Roman" panose="02020603050405020304" pitchFamily="18" charset="0"/>
        <a:ea typeface="+mn-ea"/>
        <a:cs typeface="+mn-cs"/>
      </a:defRPr>
    </a:lvl6pPr>
    <a:lvl7pPr marL="2743200" algn="l" defTabSz="914400" rtl="0" eaLnBrk="1" latinLnBrk="0" hangingPunct="1">
      <a:defRPr sz="2800" b="1" i="1" kern="1200" baseline="-18000">
        <a:solidFill>
          <a:schemeClr val="tx1"/>
        </a:solidFill>
        <a:latin typeface="Times New Roman" panose="02020603050405020304" pitchFamily="18" charset="0"/>
        <a:ea typeface="+mn-ea"/>
        <a:cs typeface="+mn-cs"/>
      </a:defRPr>
    </a:lvl7pPr>
    <a:lvl8pPr marL="3200400" algn="l" defTabSz="914400" rtl="0" eaLnBrk="1" latinLnBrk="0" hangingPunct="1">
      <a:defRPr sz="2800" b="1" i="1" kern="1200" baseline="-18000">
        <a:solidFill>
          <a:schemeClr val="tx1"/>
        </a:solidFill>
        <a:latin typeface="Times New Roman" panose="02020603050405020304" pitchFamily="18" charset="0"/>
        <a:ea typeface="+mn-ea"/>
        <a:cs typeface="+mn-cs"/>
      </a:defRPr>
    </a:lvl8pPr>
    <a:lvl9pPr marL="3657600" algn="l" defTabSz="914400" rtl="0" eaLnBrk="1" latinLnBrk="0" hangingPunct="1">
      <a:defRPr sz="2800" b="1" i="1" kern="1200" baseline="-180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76209" autoAdjust="0"/>
  </p:normalViewPr>
  <p:slideViewPr>
    <p:cSldViewPr>
      <p:cViewPr varScale="1">
        <p:scale>
          <a:sx n="63" d="100"/>
          <a:sy n="63" d="100"/>
        </p:scale>
        <p:origin x="1997"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4018" name="Rectangle 2">
            <a:extLst>
              <a:ext uri="{FF2B5EF4-FFF2-40B4-BE49-F238E27FC236}">
                <a16:creationId xmlns:a16="http://schemas.microsoft.com/office/drawing/2014/main" id="{4C680438-2078-42DE-91A9-6C4D0A9ECF4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i="0" baseline="0"/>
            </a:lvl1pPr>
          </a:lstStyle>
          <a:p>
            <a:pPr>
              <a:defRPr/>
            </a:pPr>
            <a:endParaRPr lang="en-US" altLang="en-US"/>
          </a:p>
        </p:txBody>
      </p:sp>
      <p:sp>
        <p:nvSpPr>
          <p:cNvPr id="854019" name="Rectangle 3">
            <a:extLst>
              <a:ext uri="{FF2B5EF4-FFF2-40B4-BE49-F238E27FC236}">
                <a16:creationId xmlns:a16="http://schemas.microsoft.com/office/drawing/2014/main" id="{FCE7BAB5-BBBD-492E-A7DA-7D398548083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i="0" baseline="0"/>
            </a:lvl1pPr>
          </a:lstStyle>
          <a:p>
            <a:pPr>
              <a:defRPr/>
            </a:pPr>
            <a:endParaRPr lang="en-US" altLang="en-US"/>
          </a:p>
        </p:txBody>
      </p:sp>
      <p:sp>
        <p:nvSpPr>
          <p:cNvPr id="3076" name="Rectangle 4">
            <a:extLst>
              <a:ext uri="{FF2B5EF4-FFF2-40B4-BE49-F238E27FC236}">
                <a16:creationId xmlns:a16="http://schemas.microsoft.com/office/drawing/2014/main" id="{B2BE7EB7-1732-4603-A120-51E252998E3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54021" name="Rectangle 5">
            <a:extLst>
              <a:ext uri="{FF2B5EF4-FFF2-40B4-BE49-F238E27FC236}">
                <a16:creationId xmlns:a16="http://schemas.microsoft.com/office/drawing/2014/main" id="{01931670-0E26-4AAD-9CEC-E51530DF621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54022" name="Rectangle 6">
            <a:extLst>
              <a:ext uri="{FF2B5EF4-FFF2-40B4-BE49-F238E27FC236}">
                <a16:creationId xmlns:a16="http://schemas.microsoft.com/office/drawing/2014/main" id="{06699BF8-3AA9-4785-A79C-FEC7B99EAD9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i="0" baseline="0"/>
            </a:lvl1pPr>
          </a:lstStyle>
          <a:p>
            <a:pPr>
              <a:defRPr/>
            </a:pPr>
            <a:endParaRPr lang="en-US" altLang="en-US"/>
          </a:p>
        </p:txBody>
      </p:sp>
      <p:sp>
        <p:nvSpPr>
          <p:cNvPr id="854023" name="Rectangle 7">
            <a:extLst>
              <a:ext uri="{FF2B5EF4-FFF2-40B4-BE49-F238E27FC236}">
                <a16:creationId xmlns:a16="http://schemas.microsoft.com/office/drawing/2014/main" id="{36275C75-652A-4076-9A68-94B4B688DF4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i="0" baseline="0"/>
            </a:lvl1pPr>
          </a:lstStyle>
          <a:p>
            <a:fld id="{F7962AF3-E69E-47B9-AE37-96EFEE70D80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4646AFB-A383-4378-BB8A-6D353FCA7FD3}"/>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59EA7E7-7111-4AF3-9522-EA9FDA8605E5}" type="slidenum">
              <a:rPr lang="en-US" altLang="en-US" sz="1200" b="0" i="0" baseline="0"/>
              <a:pPr/>
              <a:t>2</a:t>
            </a:fld>
            <a:endParaRPr lang="en-US" altLang="en-US" sz="1200" b="0" i="0" baseline="0"/>
          </a:p>
        </p:txBody>
      </p:sp>
      <p:sp>
        <p:nvSpPr>
          <p:cNvPr id="7171" name="Rectangle 2">
            <a:extLst>
              <a:ext uri="{FF2B5EF4-FFF2-40B4-BE49-F238E27FC236}">
                <a16:creationId xmlns:a16="http://schemas.microsoft.com/office/drawing/2014/main" id="{38736F31-BC31-433C-A2A4-1A097C1B52D7}"/>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067946BF-2DF5-4811-9C6F-050F8738943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36CD146-AE77-4822-9FAD-75B71389D832}"/>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281F2AF-CB72-4C4B-BBFB-51BA76EE9941}" type="slidenum">
              <a:rPr lang="en-US" altLang="en-US" sz="1200" b="0" i="0" baseline="0"/>
              <a:pPr/>
              <a:t>11</a:t>
            </a:fld>
            <a:endParaRPr lang="en-US" altLang="en-US" sz="1200" b="0" i="0" baseline="0"/>
          </a:p>
        </p:txBody>
      </p:sp>
      <p:sp>
        <p:nvSpPr>
          <p:cNvPr id="25603" name="Rectangle 2">
            <a:extLst>
              <a:ext uri="{FF2B5EF4-FFF2-40B4-BE49-F238E27FC236}">
                <a16:creationId xmlns:a16="http://schemas.microsoft.com/office/drawing/2014/main" id="{1521BB33-13E2-49FF-A163-82BE9E5F600A}"/>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0E61E04D-753C-46BB-BFED-7C8E92BE85D1}"/>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9447644-3F51-4196-A149-E4725A8E9A42}"/>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57E24EB-105D-4F93-B306-008D5A2A711C}" type="slidenum">
              <a:rPr lang="en-US" altLang="en-US" sz="1200" b="0" i="0" baseline="0"/>
              <a:pPr/>
              <a:t>12</a:t>
            </a:fld>
            <a:endParaRPr lang="en-US" altLang="en-US" sz="1200" b="0" i="0" baseline="0"/>
          </a:p>
        </p:txBody>
      </p:sp>
      <p:sp>
        <p:nvSpPr>
          <p:cNvPr id="27651" name="Rectangle 2">
            <a:extLst>
              <a:ext uri="{FF2B5EF4-FFF2-40B4-BE49-F238E27FC236}">
                <a16:creationId xmlns:a16="http://schemas.microsoft.com/office/drawing/2014/main" id="{A850A951-B2DC-4D23-9477-5BAA0DFF0D3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5AEA1DE0-3BD6-4AD1-9B7D-FB7CA378BCB2}"/>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FA59CA0-1307-4F94-BDEF-FE8F1F5F196F}"/>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F526A38-D3F2-4967-A92D-E9D9BEAD549B}" type="slidenum">
              <a:rPr lang="en-US" altLang="en-US" sz="1200" b="0" i="0" baseline="0"/>
              <a:pPr/>
              <a:t>13</a:t>
            </a:fld>
            <a:endParaRPr lang="en-US" altLang="en-US" sz="1200" b="0" i="0" baseline="0"/>
          </a:p>
        </p:txBody>
      </p:sp>
      <p:sp>
        <p:nvSpPr>
          <p:cNvPr id="29699" name="Rectangle 2">
            <a:extLst>
              <a:ext uri="{FF2B5EF4-FFF2-40B4-BE49-F238E27FC236}">
                <a16:creationId xmlns:a16="http://schemas.microsoft.com/office/drawing/2014/main" id="{5B948C28-AA26-4D3E-9BEA-EBF6EE386F4A}"/>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8FC602DF-4E1B-4059-9335-3F3F6A7424DF}"/>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56E9F4B-A75A-47BF-BA23-562A13384A1A}"/>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33993F3-24AE-4627-8178-CAE6C337E292}" type="slidenum">
              <a:rPr lang="en-US" altLang="en-US" sz="1200" b="0" i="0" baseline="0"/>
              <a:pPr/>
              <a:t>14</a:t>
            </a:fld>
            <a:endParaRPr lang="en-US" altLang="en-US" sz="1200" b="0" i="0" baseline="0"/>
          </a:p>
        </p:txBody>
      </p:sp>
      <p:sp>
        <p:nvSpPr>
          <p:cNvPr id="31747" name="Rectangle 2">
            <a:extLst>
              <a:ext uri="{FF2B5EF4-FFF2-40B4-BE49-F238E27FC236}">
                <a16:creationId xmlns:a16="http://schemas.microsoft.com/office/drawing/2014/main" id="{91D77E54-E1EA-4E3C-8828-14E3BE101B6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7286276A-E43F-4550-BFC9-EF70783C223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F3D7699B-9766-4452-8EC1-65B4C5FA4FC8}"/>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BF2576D-3C48-472D-8CDD-1AFBC91D0B6B}" type="slidenum">
              <a:rPr lang="en-US" altLang="en-US" sz="1200" b="0" i="0" baseline="0"/>
              <a:pPr/>
              <a:t>15</a:t>
            </a:fld>
            <a:endParaRPr lang="en-US" altLang="en-US" sz="1200" b="0" i="0" baseline="0"/>
          </a:p>
        </p:txBody>
      </p:sp>
      <p:sp>
        <p:nvSpPr>
          <p:cNvPr id="33795" name="Rectangle 2">
            <a:extLst>
              <a:ext uri="{FF2B5EF4-FFF2-40B4-BE49-F238E27FC236}">
                <a16:creationId xmlns:a16="http://schemas.microsoft.com/office/drawing/2014/main" id="{9EE2BEA7-0C08-44DF-9BFF-E2DD0DEC093E}"/>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60408109-BCDE-45C0-B718-D516DF89545E}"/>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21D9D89-7E62-4EBB-B8D9-F6C7335B49B4}"/>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034BCE0-277B-46F1-A3F4-7E2BB1DFB0D5}" type="slidenum">
              <a:rPr lang="en-US" altLang="en-US" sz="1200" b="0" i="0" baseline="0"/>
              <a:pPr/>
              <a:t>16</a:t>
            </a:fld>
            <a:endParaRPr lang="en-US" altLang="en-US" sz="1200" b="0" i="0" baseline="0"/>
          </a:p>
        </p:txBody>
      </p:sp>
      <p:sp>
        <p:nvSpPr>
          <p:cNvPr id="35843" name="Rectangle 2">
            <a:extLst>
              <a:ext uri="{FF2B5EF4-FFF2-40B4-BE49-F238E27FC236}">
                <a16:creationId xmlns:a16="http://schemas.microsoft.com/office/drawing/2014/main" id="{E941AA4B-78B2-420C-B0DE-A61D6293F7F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003FC02A-2164-4BA2-B50C-FEC1AFE12861}"/>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A045C61C-3F63-44CE-AC9B-B147417BD2E5}"/>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CA74392-F6D6-4754-876C-DF5957FDA0A9}" type="slidenum">
              <a:rPr lang="en-US" altLang="en-US" sz="1200" b="0" i="0" baseline="0"/>
              <a:pPr/>
              <a:t>17</a:t>
            </a:fld>
            <a:endParaRPr lang="en-US" altLang="en-US" sz="1200" b="0" i="0" baseline="0"/>
          </a:p>
        </p:txBody>
      </p:sp>
      <p:sp>
        <p:nvSpPr>
          <p:cNvPr id="37891" name="Rectangle 2">
            <a:extLst>
              <a:ext uri="{FF2B5EF4-FFF2-40B4-BE49-F238E27FC236}">
                <a16:creationId xmlns:a16="http://schemas.microsoft.com/office/drawing/2014/main" id="{C2769D64-EC61-46B5-A02A-4C96C61EB45C}"/>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91FF9513-78BB-4237-A7D0-F8D0BB22888D}"/>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E8CEA4DF-782A-45C8-91B1-CADBAC2F9FC1}"/>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13D1EE1-1028-4D82-B69E-790E991D3486}" type="slidenum">
              <a:rPr lang="en-US" altLang="en-US" sz="1200" b="0" i="0" baseline="0"/>
              <a:pPr/>
              <a:t>18</a:t>
            </a:fld>
            <a:endParaRPr lang="en-US" altLang="en-US" sz="1200" b="0" i="0" baseline="0"/>
          </a:p>
        </p:txBody>
      </p:sp>
      <p:sp>
        <p:nvSpPr>
          <p:cNvPr id="39939" name="Rectangle 2">
            <a:extLst>
              <a:ext uri="{FF2B5EF4-FFF2-40B4-BE49-F238E27FC236}">
                <a16:creationId xmlns:a16="http://schemas.microsoft.com/office/drawing/2014/main" id="{C184AA5A-15C2-46DD-A304-B67315EA9040}"/>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A2F12185-B83A-4BF5-AFCD-ADE7FFE22DB2}"/>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E792A7A-58DD-468D-AD63-A7A9B50BCAC3}"/>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C3D2DE7-3F53-4684-9477-63C813329C10}" type="slidenum">
              <a:rPr lang="en-US" altLang="en-US" sz="1200" b="0" i="0" baseline="0"/>
              <a:pPr/>
              <a:t>19</a:t>
            </a:fld>
            <a:endParaRPr lang="en-US" altLang="en-US" sz="1200" b="0" i="0" baseline="0"/>
          </a:p>
        </p:txBody>
      </p:sp>
      <p:sp>
        <p:nvSpPr>
          <p:cNvPr id="41987" name="Rectangle 2">
            <a:extLst>
              <a:ext uri="{FF2B5EF4-FFF2-40B4-BE49-F238E27FC236}">
                <a16:creationId xmlns:a16="http://schemas.microsoft.com/office/drawing/2014/main" id="{AEF90680-AD34-47CC-A872-3D3573683E81}"/>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87A039DA-324F-40F7-9608-03B2F5027519}"/>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CC4DA2B5-14CF-4235-96CF-5C4709E8B9FB}"/>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12FC2CA-018E-453F-B13D-FABAE6BD2C9C}" type="slidenum">
              <a:rPr lang="en-US" altLang="en-US" sz="1200" b="0" i="0" baseline="0"/>
              <a:pPr/>
              <a:t>20</a:t>
            </a:fld>
            <a:endParaRPr lang="en-US" altLang="en-US" sz="1200" b="0" i="0" baseline="0"/>
          </a:p>
        </p:txBody>
      </p:sp>
      <p:sp>
        <p:nvSpPr>
          <p:cNvPr id="44035" name="Rectangle 2">
            <a:extLst>
              <a:ext uri="{FF2B5EF4-FFF2-40B4-BE49-F238E27FC236}">
                <a16:creationId xmlns:a16="http://schemas.microsoft.com/office/drawing/2014/main" id="{9306A7DC-60C4-4EDF-B6C5-3A3984DE1C49}"/>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96F9A7F1-3AA7-4DD4-982D-FFBC6E4F5C6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6BEC6D02-43DE-40E3-A2EF-9E8BE7CE3B5B}"/>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8745C30-7FD1-4127-8ACC-3022A1894814}" type="slidenum">
              <a:rPr lang="en-US" altLang="en-US" sz="1200" b="0" i="0" baseline="0"/>
              <a:pPr/>
              <a:t>3</a:t>
            </a:fld>
            <a:endParaRPr lang="en-US" altLang="en-US" sz="1200" b="0" i="0" baseline="0"/>
          </a:p>
        </p:txBody>
      </p:sp>
      <p:sp>
        <p:nvSpPr>
          <p:cNvPr id="9219" name="Rectangle 2">
            <a:extLst>
              <a:ext uri="{FF2B5EF4-FFF2-40B4-BE49-F238E27FC236}">
                <a16:creationId xmlns:a16="http://schemas.microsoft.com/office/drawing/2014/main" id="{B448140A-3CDB-4203-A37C-2E4592490E53}"/>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04AF19A1-9C49-46FC-BD90-6EB5D33F3C46}"/>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81DE6F44-E7E1-4293-A2D0-B609542599C1}"/>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9441837-9F8E-4836-A562-9F415166F90D}" type="slidenum">
              <a:rPr lang="en-US" altLang="en-US" sz="1200" b="0" i="0" baseline="0"/>
              <a:pPr/>
              <a:t>21</a:t>
            </a:fld>
            <a:endParaRPr lang="en-US" altLang="en-US" sz="1200" b="0" i="0" baseline="0"/>
          </a:p>
        </p:txBody>
      </p:sp>
      <p:sp>
        <p:nvSpPr>
          <p:cNvPr id="46083" name="Rectangle 2">
            <a:extLst>
              <a:ext uri="{FF2B5EF4-FFF2-40B4-BE49-F238E27FC236}">
                <a16:creationId xmlns:a16="http://schemas.microsoft.com/office/drawing/2014/main" id="{0212CAB2-234E-4559-9DDA-202BAEA08B3D}"/>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72F79AC-53F1-4D21-9CFA-EE83DFF71CE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C854932-7DA2-4DD5-AA2E-30FCEE5EE1D3}"/>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F694C1E-9E0F-41EE-BD40-A1E9B34A5165}" type="slidenum">
              <a:rPr lang="en-US" altLang="en-US" sz="1200" b="0" i="0" baseline="0"/>
              <a:pPr/>
              <a:t>22</a:t>
            </a:fld>
            <a:endParaRPr lang="en-US" altLang="en-US" sz="1200" b="0" i="0" baseline="0"/>
          </a:p>
        </p:txBody>
      </p:sp>
      <p:sp>
        <p:nvSpPr>
          <p:cNvPr id="48131" name="Rectangle 2">
            <a:extLst>
              <a:ext uri="{FF2B5EF4-FFF2-40B4-BE49-F238E27FC236}">
                <a16:creationId xmlns:a16="http://schemas.microsoft.com/office/drawing/2014/main" id="{74C4CC00-88BE-4782-82FC-49AE1B362CB4}"/>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2FDC60E-2BFF-4B91-910B-95BBC6027FF4}"/>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96154E10-0517-42F9-8A12-8B40B5452A37}"/>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85A431E-35CA-4575-905F-7EC31A7BB760}" type="slidenum">
              <a:rPr lang="en-US" altLang="en-US" sz="1200" b="0" i="0" baseline="0"/>
              <a:pPr/>
              <a:t>23</a:t>
            </a:fld>
            <a:endParaRPr lang="en-US" altLang="en-US" sz="1200" b="0" i="0" baseline="0"/>
          </a:p>
        </p:txBody>
      </p:sp>
      <p:sp>
        <p:nvSpPr>
          <p:cNvPr id="50179" name="Rectangle 2">
            <a:extLst>
              <a:ext uri="{FF2B5EF4-FFF2-40B4-BE49-F238E27FC236}">
                <a16:creationId xmlns:a16="http://schemas.microsoft.com/office/drawing/2014/main" id="{6EAB9836-2746-4BC9-B190-371C02CBB0A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DFE676A1-8198-4373-B9D1-9ABA498F419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E134122-0795-45F7-854B-9E5BC24DEFBD}"/>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926BDE7-C379-4067-9760-65180166B922}" type="slidenum">
              <a:rPr lang="en-US" altLang="en-US" sz="1200" b="0" i="0" baseline="0"/>
              <a:pPr/>
              <a:t>24</a:t>
            </a:fld>
            <a:endParaRPr lang="en-US" altLang="en-US" sz="1200" b="0" i="0" baseline="0"/>
          </a:p>
        </p:txBody>
      </p:sp>
      <p:sp>
        <p:nvSpPr>
          <p:cNvPr id="52227" name="Rectangle 2">
            <a:extLst>
              <a:ext uri="{FF2B5EF4-FFF2-40B4-BE49-F238E27FC236}">
                <a16:creationId xmlns:a16="http://schemas.microsoft.com/office/drawing/2014/main" id="{D46FD023-5865-4EBC-B8E1-540575577AD9}"/>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AA0CE800-437F-4405-B7C7-5FC572D3C43B}"/>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C7A0B3D0-1AF8-4681-9767-97A107227ABC}"/>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43BB10C-921E-4974-8C26-123EFCEE007F}" type="slidenum">
              <a:rPr lang="en-US" altLang="en-US" sz="1200" b="0" i="0" baseline="0"/>
              <a:pPr/>
              <a:t>25</a:t>
            </a:fld>
            <a:endParaRPr lang="en-US" altLang="en-US" sz="1200" b="0" i="0" baseline="0"/>
          </a:p>
        </p:txBody>
      </p:sp>
      <p:sp>
        <p:nvSpPr>
          <p:cNvPr id="54275" name="Rectangle 2">
            <a:extLst>
              <a:ext uri="{FF2B5EF4-FFF2-40B4-BE49-F238E27FC236}">
                <a16:creationId xmlns:a16="http://schemas.microsoft.com/office/drawing/2014/main" id="{46B8FBAF-F26C-452D-971F-F2672305560D}"/>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D1D78E3E-0709-450B-AFA9-305F09790C82}"/>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C1F083E-4B2E-4D2A-BD4F-B21F41C85442}"/>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A03BBAF-AA98-434A-A960-BE8A03F53AF2}" type="slidenum">
              <a:rPr lang="en-US" altLang="en-US" sz="1200" b="0" i="0" baseline="0"/>
              <a:pPr/>
              <a:t>26</a:t>
            </a:fld>
            <a:endParaRPr lang="en-US" altLang="en-US" sz="1200" b="0" i="0" baseline="0"/>
          </a:p>
        </p:txBody>
      </p:sp>
      <p:sp>
        <p:nvSpPr>
          <p:cNvPr id="56323" name="Rectangle 2">
            <a:extLst>
              <a:ext uri="{FF2B5EF4-FFF2-40B4-BE49-F238E27FC236}">
                <a16:creationId xmlns:a16="http://schemas.microsoft.com/office/drawing/2014/main" id="{D172268E-3BE3-4A4D-B32D-0B3C2E03261B}"/>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6910D53D-0540-4216-907C-C1BC3CCF31F3}"/>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98721FDA-3E64-4DE7-9321-855BE6A72E1B}"/>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5ECBB8B-D540-430A-8DD5-E4DA0DC771E2}" type="slidenum">
              <a:rPr lang="en-US" altLang="en-US" sz="1200" b="0" i="0" baseline="0"/>
              <a:pPr/>
              <a:t>27</a:t>
            </a:fld>
            <a:endParaRPr lang="en-US" altLang="en-US" sz="1200" b="0" i="0" baseline="0"/>
          </a:p>
        </p:txBody>
      </p:sp>
      <p:sp>
        <p:nvSpPr>
          <p:cNvPr id="58371" name="Rectangle 2">
            <a:extLst>
              <a:ext uri="{FF2B5EF4-FFF2-40B4-BE49-F238E27FC236}">
                <a16:creationId xmlns:a16="http://schemas.microsoft.com/office/drawing/2014/main" id="{B56511E0-77AA-4B16-A6F4-C1FE83FA7B1A}"/>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7D63A4A4-F99E-4597-B5D6-72AFD01EEAF8}"/>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8F3E6D93-CAA7-4E08-9FB0-E2F32E196FF1}"/>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97AD62A-5F66-458D-BE39-C2D77D5EECB7}" type="slidenum">
              <a:rPr lang="en-US" altLang="en-US" sz="1200" b="0" i="0" baseline="0"/>
              <a:pPr/>
              <a:t>28</a:t>
            </a:fld>
            <a:endParaRPr lang="en-US" altLang="en-US" sz="1200" b="0" i="0" baseline="0"/>
          </a:p>
        </p:txBody>
      </p:sp>
      <p:sp>
        <p:nvSpPr>
          <p:cNvPr id="60419" name="Rectangle 2">
            <a:extLst>
              <a:ext uri="{FF2B5EF4-FFF2-40B4-BE49-F238E27FC236}">
                <a16:creationId xmlns:a16="http://schemas.microsoft.com/office/drawing/2014/main" id="{CA0D34B6-2868-4AD8-8D71-DBAB84D91229}"/>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2A779370-DC5A-422D-BC77-9DF6B3E8A04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61B93258-72FB-41E2-AB62-285D954D090E}"/>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C2269A6-9D4A-4FFB-80C8-5B824262C830}" type="slidenum">
              <a:rPr lang="en-US" altLang="en-US" sz="1200" b="0" i="0" baseline="0"/>
              <a:pPr/>
              <a:t>29</a:t>
            </a:fld>
            <a:endParaRPr lang="en-US" altLang="en-US" sz="1200" b="0" i="0" baseline="0"/>
          </a:p>
        </p:txBody>
      </p:sp>
      <p:sp>
        <p:nvSpPr>
          <p:cNvPr id="62467" name="Rectangle 2">
            <a:extLst>
              <a:ext uri="{FF2B5EF4-FFF2-40B4-BE49-F238E27FC236}">
                <a16:creationId xmlns:a16="http://schemas.microsoft.com/office/drawing/2014/main" id="{E849F047-3204-4F88-8D75-BFB594FDC8F6}"/>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49C494D0-7CC8-436E-B69A-7F75C7247DA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3408CAB-F97A-4D91-B018-5030EA426DD1}"/>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AF04BE4-E11D-4F0A-8EF2-D60E53ED45C3}" type="slidenum">
              <a:rPr lang="en-US" altLang="en-US" sz="1200" b="0" i="0" baseline="0"/>
              <a:pPr/>
              <a:t>30</a:t>
            </a:fld>
            <a:endParaRPr lang="en-US" altLang="en-US" sz="1200" b="0" i="0" baseline="0"/>
          </a:p>
        </p:txBody>
      </p:sp>
      <p:sp>
        <p:nvSpPr>
          <p:cNvPr id="64515" name="Rectangle 2">
            <a:extLst>
              <a:ext uri="{FF2B5EF4-FFF2-40B4-BE49-F238E27FC236}">
                <a16:creationId xmlns:a16="http://schemas.microsoft.com/office/drawing/2014/main" id="{2EA5CF16-17D7-4E4F-86A9-DB1E7656FB69}"/>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87F03E69-1EC6-4998-B672-F829E93BF7E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B5FE5ED9-1865-4A5D-88C2-A7482D75A6C7}"/>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03D9ABD-67F3-406B-9642-4126833A66D5}" type="slidenum">
              <a:rPr lang="en-US" altLang="en-US" sz="1200" b="0" i="0" baseline="0"/>
              <a:pPr/>
              <a:t>4</a:t>
            </a:fld>
            <a:endParaRPr lang="en-US" altLang="en-US" sz="1200" b="0" i="0" baseline="0"/>
          </a:p>
        </p:txBody>
      </p:sp>
      <p:sp>
        <p:nvSpPr>
          <p:cNvPr id="11267" name="Rectangle 2">
            <a:extLst>
              <a:ext uri="{FF2B5EF4-FFF2-40B4-BE49-F238E27FC236}">
                <a16:creationId xmlns:a16="http://schemas.microsoft.com/office/drawing/2014/main" id="{8104702C-E343-43B6-ABB4-0DEC61FFCE06}"/>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B612550C-262B-4DDB-8D78-CC48C164C42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7791EC2-11F0-4CD2-8275-4C16371CE7F4}"/>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89852AF-97D3-4CC8-8393-F8813162F423}" type="slidenum">
              <a:rPr lang="en-US" altLang="en-US" sz="1200" b="0" i="0" baseline="0"/>
              <a:pPr/>
              <a:t>31</a:t>
            </a:fld>
            <a:endParaRPr lang="en-US" altLang="en-US" sz="1200" b="0" i="0" baseline="0"/>
          </a:p>
        </p:txBody>
      </p:sp>
      <p:sp>
        <p:nvSpPr>
          <p:cNvPr id="66563" name="Rectangle 2">
            <a:extLst>
              <a:ext uri="{FF2B5EF4-FFF2-40B4-BE49-F238E27FC236}">
                <a16:creationId xmlns:a16="http://schemas.microsoft.com/office/drawing/2014/main" id="{FC55D720-0C27-4EB6-B08C-1A13406A534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B1CB906A-2C4B-44B0-8EA6-7BFE7896DE4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A216BBA8-646D-4EBA-8CFD-4AE59032FE99}"/>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45EB099-8DE6-44F3-A84D-E5332BF06B3D}" type="slidenum">
              <a:rPr lang="en-US" altLang="en-US" sz="1200" b="0" i="0" baseline="0"/>
              <a:pPr/>
              <a:t>32</a:t>
            </a:fld>
            <a:endParaRPr lang="en-US" altLang="en-US" sz="1200" b="0" i="0" baseline="0"/>
          </a:p>
        </p:txBody>
      </p:sp>
      <p:sp>
        <p:nvSpPr>
          <p:cNvPr id="68611" name="Rectangle 2">
            <a:extLst>
              <a:ext uri="{FF2B5EF4-FFF2-40B4-BE49-F238E27FC236}">
                <a16:creationId xmlns:a16="http://schemas.microsoft.com/office/drawing/2014/main" id="{F02B166F-0DE2-480B-97DE-F829BE3AA71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901AB00F-661A-4C9F-982A-7B1C2EE907A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3F207BD-35FE-403C-B1D5-825C2F221253}"/>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F4527EF-D19E-46D1-A3A8-F9666EADA921}" type="slidenum">
              <a:rPr lang="en-US" altLang="en-US" sz="1200" b="0" i="0" baseline="0"/>
              <a:pPr/>
              <a:t>33</a:t>
            </a:fld>
            <a:endParaRPr lang="en-US" altLang="en-US" sz="1200" b="0" i="0" baseline="0"/>
          </a:p>
        </p:txBody>
      </p:sp>
      <p:sp>
        <p:nvSpPr>
          <p:cNvPr id="70659" name="Rectangle 2">
            <a:extLst>
              <a:ext uri="{FF2B5EF4-FFF2-40B4-BE49-F238E27FC236}">
                <a16:creationId xmlns:a16="http://schemas.microsoft.com/office/drawing/2014/main" id="{A298BC4B-148A-4D38-A85D-2F585F7BC229}"/>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60F716A5-92B9-4548-89A0-01E329C18BA0}"/>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1BBAF5B8-9399-4EEA-B229-B7E7A304B66D}"/>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69C9EAD-F8E7-4C80-B45D-71575718EC2D}" type="slidenum">
              <a:rPr lang="en-US" altLang="en-US" sz="1200" b="0" i="0" baseline="0"/>
              <a:pPr/>
              <a:t>34</a:t>
            </a:fld>
            <a:endParaRPr lang="en-US" altLang="en-US" sz="1200" b="0" i="0" baseline="0"/>
          </a:p>
        </p:txBody>
      </p:sp>
      <p:sp>
        <p:nvSpPr>
          <p:cNvPr id="72707" name="Rectangle 2">
            <a:extLst>
              <a:ext uri="{FF2B5EF4-FFF2-40B4-BE49-F238E27FC236}">
                <a16:creationId xmlns:a16="http://schemas.microsoft.com/office/drawing/2014/main" id="{462DB32B-7CA3-4007-B94D-29F43D142814}"/>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95A4B854-DB66-4F34-9E29-E91A8F64DCAB}"/>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0A35423-ED28-4FAB-A5F4-AE8337469FAB}"/>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51C4941-3D52-4ACF-9D7D-63F0525A9671}" type="slidenum">
              <a:rPr lang="en-US" altLang="en-US" sz="1200" b="0" i="0" baseline="0"/>
              <a:pPr/>
              <a:t>5</a:t>
            </a:fld>
            <a:endParaRPr lang="en-US" altLang="en-US" sz="1200" b="0" i="0" baseline="0"/>
          </a:p>
        </p:txBody>
      </p:sp>
      <p:sp>
        <p:nvSpPr>
          <p:cNvPr id="13315" name="Rectangle 2">
            <a:extLst>
              <a:ext uri="{FF2B5EF4-FFF2-40B4-BE49-F238E27FC236}">
                <a16:creationId xmlns:a16="http://schemas.microsoft.com/office/drawing/2014/main" id="{74A67309-CF17-446F-9225-BB875DFBDAE4}"/>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B2E8BB2F-5161-4BED-8C5D-08FA5237CB75}"/>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DAA85B3-313E-4447-B553-483664CC11BE}"/>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E5505BD-B5FF-44A1-AF5F-0D6E340B925A}" type="slidenum">
              <a:rPr lang="en-US" altLang="en-US" sz="1200" b="0" i="0" baseline="0"/>
              <a:pPr/>
              <a:t>6</a:t>
            </a:fld>
            <a:endParaRPr lang="en-US" altLang="en-US" sz="1200" b="0" i="0" baseline="0"/>
          </a:p>
        </p:txBody>
      </p:sp>
      <p:sp>
        <p:nvSpPr>
          <p:cNvPr id="15363" name="Rectangle 2">
            <a:extLst>
              <a:ext uri="{FF2B5EF4-FFF2-40B4-BE49-F238E27FC236}">
                <a16:creationId xmlns:a16="http://schemas.microsoft.com/office/drawing/2014/main" id="{2081FAC6-E7FF-4729-8CF7-089AE5716B9C}"/>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121E40F9-E538-49D6-88F9-A76327FDA72B}"/>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B4DDCBEE-DCE1-466C-BDE5-EB718DCE53FE}"/>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10AA67B-1718-412A-9DAA-49838C9FBAD0}" type="slidenum">
              <a:rPr lang="en-US" altLang="en-US" sz="1200" b="0" i="0" baseline="0"/>
              <a:pPr/>
              <a:t>7</a:t>
            </a:fld>
            <a:endParaRPr lang="en-US" altLang="en-US" sz="1200" b="0" i="0" baseline="0"/>
          </a:p>
        </p:txBody>
      </p:sp>
      <p:sp>
        <p:nvSpPr>
          <p:cNvPr id="17411" name="Rectangle 2">
            <a:extLst>
              <a:ext uri="{FF2B5EF4-FFF2-40B4-BE49-F238E27FC236}">
                <a16:creationId xmlns:a16="http://schemas.microsoft.com/office/drawing/2014/main" id="{BA234EF9-FF50-40DD-AF00-4B2AF1CC39D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6FC6E2F5-3A6B-4B01-AFE0-3DCCC73B7A7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F74F03D-D49E-4E33-98C0-3548A92D0AA9}"/>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81ADC82-8332-484D-BA13-802EB597AFE0}" type="slidenum">
              <a:rPr lang="en-US" altLang="en-US" sz="1200" b="0" i="0" baseline="0"/>
              <a:pPr/>
              <a:t>8</a:t>
            </a:fld>
            <a:endParaRPr lang="en-US" altLang="en-US" sz="1200" b="0" i="0" baseline="0"/>
          </a:p>
        </p:txBody>
      </p:sp>
      <p:sp>
        <p:nvSpPr>
          <p:cNvPr id="19459" name="Rectangle 2">
            <a:extLst>
              <a:ext uri="{FF2B5EF4-FFF2-40B4-BE49-F238E27FC236}">
                <a16:creationId xmlns:a16="http://schemas.microsoft.com/office/drawing/2014/main" id="{8A692D5D-118F-49D9-86DB-7B582BDCDCA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203C969A-F842-482E-AED2-AC0867FBEF3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7AD8AEF-1593-4434-958D-BF0A20E05CF1}"/>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878BA89-0042-4CF9-87AA-8BBA836C840B}" type="slidenum">
              <a:rPr lang="en-US" altLang="en-US" sz="1200" b="0" i="0" baseline="0"/>
              <a:pPr/>
              <a:t>9</a:t>
            </a:fld>
            <a:endParaRPr lang="en-US" altLang="en-US" sz="1200" b="0" i="0" baseline="0"/>
          </a:p>
        </p:txBody>
      </p:sp>
      <p:sp>
        <p:nvSpPr>
          <p:cNvPr id="21507" name="Rectangle 2">
            <a:extLst>
              <a:ext uri="{FF2B5EF4-FFF2-40B4-BE49-F238E27FC236}">
                <a16:creationId xmlns:a16="http://schemas.microsoft.com/office/drawing/2014/main" id="{17567F05-3323-4E4E-AE9A-EE4947C4AE23}"/>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43734A8E-05C6-4411-9270-4F9181E78F1C}"/>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663C93C3-5F6D-4449-B680-2B7485468B72}"/>
              </a:ext>
            </a:extLst>
          </p:cNvPr>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3CBA882-0773-4B97-A7A8-7FA3A854E422}" type="slidenum">
              <a:rPr lang="en-US" altLang="en-US" sz="1200" b="0" i="0" baseline="0"/>
              <a:pPr/>
              <a:t>10</a:t>
            </a:fld>
            <a:endParaRPr lang="en-US" altLang="en-US" sz="1200" b="0" i="0" baseline="0"/>
          </a:p>
        </p:txBody>
      </p:sp>
      <p:sp>
        <p:nvSpPr>
          <p:cNvPr id="23555" name="Rectangle 2">
            <a:extLst>
              <a:ext uri="{FF2B5EF4-FFF2-40B4-BE49-F238E27FC236}">
                <a16:creationId xmlns:a16="http://schemas.microsoft.com/office/drawing/2014/main" id="{6D60A7DF-7C3E-46CA-B79D-CF5224D2377B}"/>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CCCAF14E-3982-4491-A4C4-C961574249B0}"/>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D23AA14-66EE-412D-8807-C7C45BDDCF4A}"/>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D572517D-6F67-43C2-BCBB-5B297D43CE1B}"/>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9603688F-F731-4D45-A1DA-8B4E2F6AF5E6}"/>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sp>
            <p:nvSpPr>
              <p:cNvPr id="13" name="Rectangle 5">
                <a:extLst>
                  <a:ext uri="{FF2B5EF4-FFF2-40B4-BE49-F238E27FC236}">
                    <a16:creationId xmlns:a16="http://schemas.microsoft.com/office/drawing/2014/main" id="{F9E05285-90BD-45B7-BE7C-048957806BD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grpSp>
        <p:grpSp>
          <p:nvGrpSpPr>
            <p:cNvPr id="6" name="Group 6">
              <a:extLst>
                <a:ext uri="{FF2B5EF4-FFF2-40B4-BE49-F238E27FC236}">
                  <a16:creationId xmlns:a16="http://schemas.microsoft.com/office/drawing/2014/main" id="{280AE913-6B33-4D19-9237-A093AB1916FB}"/>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6AC5A265-89F7-43E3-9C49-187A847A960C}"/>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sp>
            <p:nvSpPr>
              <p:cNvPr id="11" name="Rectangle 8">
                <a:extLst>
                  <a:ext uri="{FF2B5EF4-FFF2-40B4-BE49-F238E27FC236}">
                    <a16:creationId xmlns:a16="http://schemas.microsoft.com/office/drawing/2014/main" id="{928191ED-DC1A-4492-8A60-F8FA3C289A68}"/>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grpSp>
        <p:sp>
          <p:nvSpPr>
            <p:cNvPr id="7" name="Rectangle 9">
              <a:extLst>
                <a:ext uri="{FF2B5EF4-FFF2-40B4-BE49-F238E27FC236}">
                  <a16:creationId xmlns:a16="http://schemas.microsoft.com/office/drawing/2014/main" id="{741F25AA-8028-4D54-8770-1D3A0AEF5B5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sp>
          <p:nvSpPr>
            <p:cNvPr id="8" name="Rectangle 10">
              <a:extLst>
                <a:ext uri="{FF2B5EF4-FFF2-40B4-BE49-F238E27FC236}">
                  <a16:creationId xmlns:a16="http://schemas.microsoft.com/office/drawing/2014/main" id="{4474C872-CC76-4E32-9BB8-5B89034A11EB}"/>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sp>
          <p:nvSpPr>
            <p:cNvPr id="9" name="Rectangle 11">
              <a:extLst>
                <a:ext uri="{FF2B5EF4-FFF2-40B4-BE49-F238E27FC236}">
                  <a16:creationId xmlns:a16="http://schemas.microsoft.com/office/drawing/2014/main" id="{6163DBB8-F4AA-4378-921F-7F332F3AE49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defRPr/>
              </a:pPr>
              <a:endParaRPr lang="en-US" altLang="en-US"/>
            </a:p>
          </p:txBody>
        </p:sp>
      </p:grpSp>
      <p:sp>
        <p:nvSpPr>
          <p:cNvPr id="14" name="Text Box 17">
            <a:extLst>
              <a:ext uri="{FF2B5EF4-FFF2-40B4-BE49-F238E27FC236}">
                <a16:creationId xmlns:a16="http://schemas.microsoft.com/office/drawing/2014/main" id="{72C6CD0F-260A-45C6-A0A5-3E7E37C51579}"/>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eaLnBrk="1" hangingPunct="1">
              <a:spcBef>
                <a:spcPct val="50000"/>
              </a:spcBef>
              <a:defRPr/>
            </a:pPr>
            <a:r>
              <a:rPr lang="en-US" altLang="en-US" sz="1400" b="0" i="0" baseline="0">
                <a:latin typeface="McGrawHill-Italic" pitchFamily="2" charset="0"/>
              </a:rPr>
              <a:t>McGraw-Hill</a:t>
            </a:r>
            <a:endParaRPr lang="en-US" altLang="en-US" sz="2400" b="0" i="0" baseline="0"/>
          </a:p>
        </p:txBody>
      </p:sp>
      <p:sp>
        <p:nvSpPr>
          <p:cNvPr id="15" name="Text Box 18">
            <a:extLst>
              <a:ext uri="{FF2B5EF4-FFF2-40B4-BE49-F238E27FC236}">
                <a16:creationId xmlns:a16="http://schemas.microsoft.com/office/drawing/2014/main" id="{17DC7BB5-DF60-43C7-B6D5-DBDB9D111075}"/>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r" eaLnBrk="1" hangingPunct="1">
              <a:spcBef>
                <a:spcPct val="50000"/>
              </a:spcBef>
              <a:buFontTx/>
              <a:buChar char="©"/>
              <a:defRPr/>
            </a:pPr>
            <a:r>
              <a:rPr lang="en-US" altLang="en-US" sz="1400" b="0" i="0" baseline="0">
                <a:latin typeface="McGrawHill-Italic" pitchFamily="2" charset="0"/>
              </a:rPr>
              <a:t>The McGraw-Hill Companies, Inc., 2000</a:t>
            </a:r>
            <a:endParaRPr lang="en-US" altLang="en-US" sz="2400" b="0" i="0" baseline="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6" name="Date Placeholder 14">
            <a:extLst>
              <a:ext uri="{FF2B5EF4-FFF2-40B4-BE49-F238E27FC236}">
                <a16:creationId xmlns:a16="http://schemas.microsoft.com/office/drawing/2014/main" id="{5FD5DC61-2C58-4BE0-9F85-286869C3FE35}"/>
              </a:ext>
            </a:extLst>
          </p:cNvPr>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i="0" baseline="0">
                <a:solidFill>
                  <a:schemeClr val="bg2"/>
                </a:solidFill>
                <a:latin typeface="+mn-lt"/>
              </a:defRPr>
            </a:lvl1pPr>
          </a:lstStyle>
          <a:p>
            <a:pPr>
              <a:defRPr/>
            </a:pPr>
            <a:endParaRPr lang="en-US" altLang="en-US"/>
          </a:p>
        </p:txBody>
      </p:sp>
      <p:sp>
        <p:nvSpPr>
          <p:cNvPr id="17" name="Footer Placeholder 15">
            <a:extLst>
              <a:ext uri="{FF2B5EF4-FFF2-40B4-BE49-F238E27FC236}">
                <a16:creationId xmlns:a16="http://schemas.microsoft.com/office/drawing/2014/main" id="{692497C3-75CF-43F4-BEAA-15BDD86EA413}"/>
              </a:ext>
            </a:extLst>
          </p:cNvPr>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i="0" baseline="0">
                <a:solidFill>
                  <a:schemeClr val="bg2"/>
                </a:solidFill>
                <a:latin typeface="+mn-lt"/>
              </a:defRPr>
            </a:lvl1pPr>
          </a:lstStyle>
          <a:p>
            <a:pPr>
              <a:defRPr/>
            </a:pPr>
            <a:r>
              <a:rPr lang="en-US" altLang="en-US"/>
              <a:t>3.#</a:t>
            </a:r>
          </a:p>
        </p:txBody>
      </p:sp>
      <p:sp>
        <p:nvSpPr>
          <p:cNvPr id="18" name="Slide Number Placeholder 16">
            <a:extLst>
              <a:ext uri="{FF2B5EF4-FFF2-40B4-BE49-F238E27FC236}">
                <a16:creationId xmlns:a16="http://schemas.microsoft.com/office/drawing/2014/main" id="{C9D1DA2F-4D4C-44F2-8045-227D4232D754}"/>
              </a:ext>
            </a:extLst>
          </p:cNvPr>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anose="020B0604030504040204" pitchFamily="34" charset="0"/>
              </a:defRPr>
            </a:lvl1pPr>
          </a:lstStyle>
          <a:p>
            <a:fld id="{F5A62E65-6A78-4170-A2EF-95C631478A7D}" type="slidenum">
              <a:rPr lang="en-US" altLang="en-US"/>
              <a:pPr/>
              <a:t>‹#›</a:t>
            </a:fld>
            <a:endParaRPr lang="en-US" altLang="en-US"/>
          </a:p>
        </p:txBody>
      </p:sp>
    </p:spTree>
    <p:extLst>
      <p:ext uri="{BB962C8B-B14F-4D97-AF65-F5344CB8AC3E}">
        <p14:creationId xmlns:p14="http://schemas.microsoft.com/office/powerpoint/2010/main" val="406129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7DE248E3-DB04-4951-8E49-794725F5CCD8}"/>
              </a:ext>
            </a:extLst>
          </p:cNvPr>
          <p:cNvSpPr>
            <a:spLocks noGrp="1" noChangeArrowheads="1"/>
          </p:cNvSpPr>
          <p:nvPr>
            <p:ph type="sldNum" sz="quarter" idx="10"/>
          </p:nvPr>
        </p:nvSpPr>
        <p:spPr>
          <a:ln/>
        </p:spPr>
        <p:txBody>
          <a:bodyPr/>
          <a:lstStyle>
            <a:lvl1pPr>
              <a:defRPr/>
            </a:lvl1pPr>
          </a:lstStyle>
          <a:p>
            <a:r>
              <a:rPr lang="en-US" altLang="en-US"/>
              <a:t>3.</a:t>
            </a:r>
            <a:fld id="{847F0812-E41A-479D-84E8-2479998E5602}" type="slidenum">
              <a:rPr lang="en-US" altLang="en-US"/>
              <a:pPr/>
              <a:t>‹#›</a:t>
            </a:fld>
            <a:endParaRPr lang="en-US" altLang="en-US"/>
          </a:p>
        </p:txBody>
      </p:sp>
    </p:spTree>
    <p:extLst>
      <p:ext uri="{BB962C8B-B14F-4D97-AF65-F5344CB8AC3E}">
        <p14:creationId xmlns:p14="http://schemas.microsoft.com/office/powerpoint/2010/main" val="75140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4755D91A-3238-4235-A092-8AEFAB9410EC}"/>
              </a:ext>
            </a:extLst>
          </p:cNvPr>
          <p:cNvSpPr>
            <a:spLocks noGrp="1" noChangeArrowheads="1"/>
          </p:cNvSpPr>
          <p:nvPr>
            <p:ph type="sldNum" sz="quarter" idx="10"/>
          </p:nvPr>
        </p:nvSpPr>
        <p:spPr>
          <a:ln/>
        </p:spPr>
        <p:txBody>
          <a:bodyPr/>
          <a:lstStyle>
            <a:lvl1pPr>
              <a:defRPr/>
            </a:lvl1pPr>
          </a:lstStyle>
          <a:p>
            <a:r>
              <a:rPr lang="en-US" altLang="en-US"/>
              <a:t>3.</a:t>
            </a:r>
            <a:fld id="{F922B89E-4788-4551-9757-1917B4BE0E5F}" type="slidenum">
              <a:rPr lang="en-US" altLang="en-US"/>
              <a:pPr/>
              <a:t>‹#›</a:t>
            </a:fld>
            <a:endParaRPr lang="en-US" altLang="en-US"/>
          </a:p>
        </p:txBody>
      </p:sp>
    </p:spTree>
    <p:extLst>
      <p:ext uri="{BB962C8B-B14F-4D97-AF65-F5344CB8AC3E}">
        <p14:creationId xmlns:p14="http://schemas.microsoft.com/office/powerpoint/2010/main" val="194193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CC80F3F1-D745-4566-83D3-DA98E6B81706}"/>
              </a:ext>
            </a:extLst>
          </p:cNvPr>
          <p:cNvSpPr>
            <a:spLocks noGrp="1" noChangeArrowheads="1"/>
          </p:cNvSpPr>
          <p:nvPr>
            <p:ph type="sldNum" sz="quarter" idx="10"/>
          </p:nvPr>
        </p:nvSpPr>
        <p:spPr>
          <a:ln/>
        </p:spPr>
        <p:txBody>
          <a:bodyPr/>
          <a:lstStyle>
            <a:lvl1pPr>
              <a:defRPr/>
            </a:lvl1pPr>
          </a:lstStyle>
          <a:p>
            <a:r>
              <a:rPr lang="en-US" altLang="en-US"/>
              <a:t>3.</a:t>
            </a:r>
            <a:fld id="{36B3AC3F-3639-4BE5-B102-02C7131594CC}" type="slidenum">
              <a:rPr lang="en-US" altLang="en-US"/>
              <a:pPr/>
              <a:t>‹#›</a:t>
            </a:fld>
            <a:endParaRPr lang="en-US" altLang="en-US"/>
          </a:p>
        </p:txBody>
      </p:sp>
    </p:spTree>
    <p:extLst>
      <p:ext uri="{BB962C8B-B14F-4D97-AF65-F5344CB8AC3E}">
        <p14:creationId xmlns:p14="http://schemas.microsoft.com/office/powerpoint/2010/main" val="326191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3">
            <a:extLst>
              <a:ext uri="{FF2B5EF4-FFF2-40B4-BE49-F238E27FC236}">
                <a16:creationId xmlns:a16="http://schemas.microsoft.com/office/drawing/2014/main" id="{D257BF01-95C1-4FD0-836D-E9E32C9F1B15}"/>
              </a:ext>
            </a:extLst>
          </p:cNvPr>
          <p:cNvSpPr>
            <a:spLocks noGrp="1" noChangeArrowheads="1"/>
          </p:cNvSpPr>
          <p:nvPr>
            <p:ph type="sldNum" sz="quarter" idx="10"/>
          </p:nvPr>
        </p:nvSpPr>
        <p:spPr>
          <a:ln/>
        </p:spPr>
        <p:txBody>
          <a:bodyPr/>
          <a:lstStyle>
            <a:lvl1pPr>
              <a:defRPr/>
            </a:lvl1pPr>
          </a:lstStyle>
          <a:p>
            <a:r>
              <a:rPr lang="en-US" altLang="en-US"/>
              <a:t>3.</a:t>
            </a:r>
            <a:fld id="{9E00ECBD-CC9F-41C1-A2F1-42FD187BB603}" type="slidenum">
              <a:rPr lang="en-US" altLang="en-US"/>
              <a:pPr/>
              <a:t>‹#›</a:t>
            </a:fld>
            <a:endParaRPr lang="en-US" altLang="en-US"/>
          </a:p>
        </p:txBody>
      </p:sp>
    </p:spTree>
    <p:extLst>
      <p:ext uri="{BB962C8B-B14F-4D97-AF65-F5344CB8AC3E}">
        <p14:creationId xmlns:p14="http://schemas.microsoft.com/office/powerpoint/2010/main" val="42763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FB4A9F50-5E35-4A1C-B839-999FADA43917}"/>
              </a:ext>
            </a:extLst>
          </p:cNvPr>
          <p:cNvSpPr>
            <a:spLocks noGrp="1" noChangeArrowheads="1"/>
          </p:cNvSpPr>
          <p:nvPr>
            <p:ph type="sldNum" sz="quarter" idx="10"/>
          </p:nvPr>
        </p:nvSpPr>
        <p:spPr>
          <a:ln/>
        </p:spPr>
        <p:txBody>
          <a:bodyPr/>
          <a:lstStyle>
            <a:lvl1pPr>
              <a:defRPr/>
            </a:lvl1pPr>
          </a:lstStyle>
          <a:p>
            <a:r>
              <a:rPr lang="en-US" altLang="en-US"/>
              <a:t>3.</a:t>
            </a:r>
            <a:fld id="{17FB43D9-5473-410D-B370-10A83CEE966C}" type="slidenum">
              <a:rPr lang="en-US" altLang="en-US"/>
              <a:pPr/>
              <a:t>‹#›</a:t>
            </a:fld>
            <a:endParaRPr lang="en-US" altLang="en-US"/>
          </a:p>
        </p:txBody>
      </p:sp>
    </p:spTree>
    <p:extLst>
      <p:ext uri="{BB962C8B-B14F-4D97-AF65-F5344CB8AC3E}">
        <p14:creationId xmlns:p14="http://schemas.microsoft.com/office/powerpoint/2010/main" val="227551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C38368C6-6F76-481D-BA5D-C4643D26DD4A}"/>
              </a:ext>
            </a:extLst>
          </p:cNvPr>
          <p:cNvSpPr>
            <a:spLocks noGrp="1" noChangeArrowheads="1"/>
          </p:cNvSpPr>
          <p:nvPr>
            <p:ph type="sldNum" sz="quarter" idx="10"/>
          </p:nvPr>
        </p:nvSpPr>
        <p:spPr>
          <a:ln/>
        </p:spPr>
        <p:txBody>
          <a:bodyPr/>
          <a:lstStyle>
            <a:lvl1pPr>
              <a:defRPr/>
            </a:lvl1pPr>
          </a:lstStyle>
          <a:p>
            <a:r>
              <a:rPr lang="en-US" altLang="en-US"/>
              <a:t>3.</a:t>
            </a:r>
            <a:fld id="{D0903DD0-D9F2-4B40-A78E-5FB96296F92A}" type="slidenum">
              <a:rPr lang="en-US" altLang="en-US"/>
              <a:pPr/>
              <a:t>‹#›</a:t>
            </a:fld>
            <a:endParaRPr lang="en-US" altLang="en-US"/>
          </a:p>
        </p:txBody>
      </p:sp>
    </p:spTree>
    <p:extLst>
      <p:ext uri="{BB962C8B-B14F-4D97-AF65-F5344CB8AC3E}">
        <p14:creationId xmlns:p14="http://schemas.microsoft.com/office/powerpoint/2010/main" val="3621669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13">
            <a:extLst>
              <a:ext uri="{FF2B5EF4-FFF2-40B4-BE49-F238E27FC236}">
                <a16:creationId xmlns:a16="http://schemas.microsoft.com/office/drawing/2014/main" id="{3E0E1CD3-D8C6-46A9-B4AA-642842EF0A72}"/>
              </a:ext>
            </a:extLst>
          </p:cNvPr>
          <p:cNvSpPr>
            <a:spLocks noGrp="1" noChangeArrowheads="1"/>
          </p:cNvSpPr>
          <p:nvPr>
            <p:ph type="sldNum" sz="quarter" idx="10"/>
          </p:nvPr>
        </p:nvSpPr>
        <p:spPr>
          <a:ln/>
        </p:spPr>
        <p:txBody>
          <a:bodyPr/>
          <a:lstStyle>
            <a:lvl1pPr>
              <a:defRPr/>
            </a:lvl1pPr>
          </a:lstStyle>
          <a:p>
            <a:r>
              <a:rPr lang="en-US" altLang="en-US"/>
              <a:t>3.</a:t>
            </a:r>
            <a:fld id="{96276930-F7B3-4357-8B18-B01245AD9959}" type="slidenum">
              <a:rPr lang="en-US" altLang="en-US"/>
              <a:pPr/>
              <a:t>‹#›</a:t>
            </a:fld>
            <a:endParaRPr lang="en-US" altLang="en-US"/>
          </a:p>
        </p:txBody>
      </p:sp>
    </p:spTree>
    <p:extLst>
      <p:ext uri="{BB962C8B-B14F-4D97-AF65-F5344CB8AC3E}">
        <p14:creationId xmlns:p14="http://schemas.microsoft.com/office/powerpoint/2010/main" val="165161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E25F431A-DB6E-4A46-BA66-5F53E3CBA3A4}"/>
              </a:ext>
            </a:extLst>
          </p:cNvPr>
          <p:cNvSpPr>
            <a:spLocks noGrp="1" noChangeArrowheads="1"/>
          </p:cNvSpPr>
          <p:nvPr>
            <p:ph type="sldNum" sz="quarter" idx="10"/>
          </p:nvPr>
        </p:nvSpPr>
        <p:spPr>
          <a:ln/>
        </p:spPr>
        <p:txBody>
          <a:bodyPr/>
          <a:lstStyle>
            <a:lvl1pPr>
              <a:defRPr/>
            </a:lvl1pPr>
          </a:lstStyle>
          <a:p>
            <a:r>
              <a:rPr lang="en-US" altLang="en-US"/>
              <a:t>3.</a:t>
            </a:r>
            <a:fld id="{A5A67F49-775B-404B-8366-8ADB95BBED5F}" type="slidenum">
              <a:rPr lang="en-US" altLang="en-US"/>
              <a:pPr/>
              <a:t>‹#›</a:t>
            </a:fld>
            <a:endParaRPr lang="en-US" altLang="en-US"/>
          </a:p>
        </p:txBody>
      </p:sp>
    </p:spTree>
    <p:extLst>
      <p:ext uri="{BB962C8B-B14F-4D97-AF65-F5344CB8AC3E}">
        <p14:creationId xmlns:p14="http://schemas.microsoft.com/office/powerpoint/2010/main" val="325884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3">
            <a:extLst>
              <a:ext uri="{FF2B5EF4-FFF2-40B4-BE49-F238E27FC236}">
                <a16:creationId xmlns:a16="http://schemas.microsoft.com/office/drawing/2014/main" id="{FEB0AA54-1B1B-4D13-B4AC-A685A65BCAD4}"/>
              </a:ext>
            </a:extLst>
          </p:cNvPr>
          <p:cNvSpPr>
            <a:spLocks noGrp="1" noChangeArrowheads="1"/>
          </p:cNvSpPr>
          <p:nvPr>
            <p:ph type="sldNum" sz="quarter" idx="10"/>
          </p:nvPr>
        </p:nvSpPr>
        <p:spPr>
          <a:ln/>
        </p:spPr>
        <p:txBody>
          <a:bodyPr/>
          <a:lstStyle>
            <a:lvl1pPr>
              <a:defRPr/>
            </a:lvl1pPr>
          </a:lstStyle>
          <a:p>
            <a:r>
              <a:rPr lang="en-US" altLang="en-US"/>
              <a:t>3.</a:t>
            </a:r>
            <a:fld id="{2F0D7B3E-39C0-4C8D-96A0-142D27953AE1}" type="slidenum">
              <a:rPr lang="en-US" altLang="en-US"/>
              <a:pPr/>
              <a:t>‹#›</a:t>
            </a:fld>
            <a:endParaRPr lang="en-US" altLang="en-US"/>
          </a:p>
        </p:txBody>
      </p:sp>
    </p:spTree>
    <p:extLst>
      <p:ext uri="{BB962C8B-B14F-4D97-AF65-F5344CB8AC3E}">
        <p14:creationId xmlns:p14="http://schemas.microsoft.com/office/powerpoint/2010/main" val="272763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3">
            <a:extLst>
              <a:ext uri="{FF2B5EF4-FFF2-40B4-BE49-F238E27FC236}">
                <a16:creationId xmlns:a16="http://schemas.microsoft.com/office/drawing/2014/main" id="{C5ACB6C0-0F89-4641-B8E6-8C7F51312DCB}"/>
              </a:ext>
            </a:extLst>
          </p:cNvPr>
          <p:cNvSpPr>
            <a:spLocks noGrp="1" noChangeArrowheads="1"/>
          </p:cNvSpPr>
          <p:nvPr>
            <p:ph type="sldNum" sz="quarter" idx="10"/>
          </p:nvPr>
        </p:nvSpPr>
        <p:spPr>
          <a:ln/>
        </p:spPr>
        <p:txBody>
          <a:bodyPr/>
          <a:lstStyle>
            <a:lvl1pPr>
              <a:defRPr/>
            </a:lvl1pPr>
          </a:lstStyle>
          <a:p>
            <a:r>
              <a:rPr lang="en-US" altLang="en-US"/>
              <a:t>3.</a:t>
            </a:r>
            <a:fld id="{59C0A42E-2A2F-46FF-98FC-91B16B3CB9D6}" type="slidenum">
              <a:rPr lang="en-US" altLang="en-US"/>
              <a:pPr/>
              <a:t>‹#›</a:t>
            </a:fld>
            <a:endParaRPr lang="en-US" altLang="en-US"/>
          </a:p>
        </p:txBody>
      </p:sp>
    </p:spTree>
    <p:extLst>
      <p:ext uri="{BB962C8B-B14F-4D97-AF65-F5344CB8AC3E}">
        <p14:creationId xmlns:p14="http://schemas.microsoft.com/office/powerpoint/2010/main" val="109789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a:extLst>
              <a:ext uri="{FF2B5EF4-FFF2-40B4-BE49-F238E27FC236}">
                <a16:creationId xmlns:a16="http://schemas.microsoft.com/office/drawing/2014/main" id="{F2B82B5E-3D14-4599-80BB-F52757006C13}"/>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i="0" baseline="0">
                <a:latin typeface="Arial" panose="020B0604020202020204" pitchFamily="34" charset="0"/>
              </a:defRPr>
            </a:lvl1pPr>
          </a:lstStyle>
          <a:p>
            <a:r>
              <a:rPr lang="en-US" altLang="en-US"/>
              <a:t>3.</a:t>
            </a:r>
            <a:fld id="{136D6477-EEB4-4FED-ADDE-E528245203F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F0D8F6-633F-4405-865C-82AA5EF7D915}"/>
              </a:ext>
            </a:extLst>
          </p:cNvPr>
          <p:cNvSpPr>
            <a:spLocks noGrp="1"/>
          </p:cNvSpPr>
          <p:nvPr>
            <p:ph type="sldNum" sz="quarter" idx="10"/>
          </p:nvPr>
        </p:nvSpPr>
        <p:spPr/>
        <p:txBody>
          <a:bodyPr/>
          <a:lstStyle/>
          <a:p>
            <a:r>
              <a:rPr lang="en-US" altLang="en-US"/>
              <a:t>3.</a:t>
            </a:r>
            <a:fld id="{A5A67F49-775B-404B-8366-8ADB95BBED5F}" type="slidenum">
              <a:rPr lang="en-US" altLang="en-US" smtClean="0"/>
              <a:pPr/>
              <a:t>1</a:t>
            </a:fld>
            <a:endParaRPr lang="en-US" altLang="en-US"/>
          </a:p>
        </p:txBody>
      </p:sp>
      <p:sp>
        <p:nvSpPr>
          <p:cNvPr id="3" name="Rectangle 1">
            <a:extLst>
              <a:ext uri="{FF2B5EF4-FFF2-40B4-BE49-F238E27FC236}">
                <a16:creationId xmlns:a16="http://schemas.microsoft.com/office/drawing/2014/main" id="{BF48452F-F233-467F-9E17-B7055A1F541D}"/>
              </a:ext>
            </a:extLst>
          </p:cNvPr>
          <p:cNvSpPr>
            <a:spLocks noChangeArrowheads="1"/>
          </p:cNvSpPr>
          <p:nvPr/>
        </p:nvSpPr>
        <p:spPr bwMode="auto">
          <a:xfrm>
            <a:off x="6220" y="-9331"/>
            <a:ext cx="9144000" cy="6858000"/>
          </a:xfrm>
          <a:prstGeom prst="rect">
            <a:avLst/>
          </a:prstGeom>
          <a:solidFill>
            <a:schemeClr val="bg1"/>
          </a:solidFill>
          <a:ln w="9525" algn="ctr">
            <a:solidFill>
              <a:srgbClr val="FFC000"/>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sz="4800" dirty="0"/>
              <a:t> </a:t>
            </a:r>
            <a:r>
              <a:rPr lang="en-US" altLang="en-US" sz="7000" dirty="0"/>
              <a:t>CHAPTER 3 (Part 1)</a:t>
            </a:r>
          </a:p>
          <a:p>
            <a:r>
              <a:rPr lang="en-US" altLang="en-US" sz="7000" i="1" dirty="0"/>
              <a:t> Data Storage</a:t>
            </a:r>
          </a:p>
        </p:txBody>
      </p:sp>
      <p:pic>
        <p:nvPicPr>
          <p:cNvPr id="4" name="Picture 1">
            <a:extLst>
              <a:ext uri="{FF2B5EF4-FFF2-40B4-BE49-F238E27FC236}">
                <a16:creationId xmlns:a16="http://schemas.microsoft.com/office/drawing/2014/main" id="{474EC579-2948-4013-B7C5-38E2346EA5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02233" y="2063944"/>
            <a:ext cx="294798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906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702B6B6B-E72E-4462-95A6-6C19609BCCE4}"/>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AEA093E8-18D2-46D3-8D48-8139D2CABE40}" type="slidenum">
              <a:rPr lang="en-US" altLang="en-US" sz="1200" i="0" baseline="0">
                <a:latin typeface="Arial" panose="020B0604020202020204" pitchFamily="34" charset="0"/>
              </a:rPr>
              <a:pPr/>
              <a:t>10</a:t>
            </a:fld>
            <a:endParaRPr lang="en-US" altLang="en-US" sz="1200" i="0" baseline="0">
              <a:latin typeface="Arial" panose="020B0604020202020204" pitchFamily="34" charset="0"/>
            </a:endParaRPr>
          </a:p>
        </p:txBody>
      </p:sp>
      <p:sp>
        <p:nvSpPr>
          <p:cNvPr id="22531" name="Text Box 2">
            <a:extLst>
              <a:ext uri="{FF2B5EF4-FFF2-40B4-BE49-F238E27FC236}">
                <a16:creationId xmlns:a16="http://schemas.microsoft.com/office/drawing/2014/main" id="{A6DFE78E-1AB5-4734-A884-7B9A56973A1E}"/>
              </a:ext>
            </a:extLst>
          </p:cNvPr>
          <p:cNvSpPr txBox="1">
            <a:spLocks noChangeArrowheads="1"/>
          </p:cNvSpPr>
          <p:nvPr/>
        </p:nvSpPr>
        <p:spPr bwMode="auto">
          <a:xfrm>
            <a:off x="0" y="0"/>
            <a:ext cx="38830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i="0" baseline="0">
                <a:latin typeface="Calibri" panose="020F0502020204030204" pitchFamily="34" charset="0"/>
              </a:rPr>
              <a:t>3.2.1  Storing integers</a:t>
            </a:r>
          </a:p>
        </p:txBody>
      </p:sp>
      <p:sp>
        <p:nvSpPr>
          <p:cNvPr id="22532" name="Rectangle 3">
            <a:extLst>
              <a:ext uri="{FF2B5EF4-FFF2-40B4-BE49-F238E27FC236}">
                <a16:creationId xmlns:a16="http://schemas.microsoft.com/office/drawing/2014/main" id="{D734B714-416A-453F-A450-E593C823EB34}"/>
              </a:ext>
            </a:extLst>
          </p:cNvPr>
          <p:cNvSpPr>
            <a:spLocks noChangeArrowheads="1"/>
          </p:cNvSpPr>
          <p:nvPr/>
        </p:nvSpPr>
        <p:spPr bwMode="auto">
          <a:xfrm>
            <a:off x="76200" y="609600"/>
            <a:ext cx="89154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dirty="0"/>
              <a:t>Integers are whole numbers (numbers without a fractional part). For example, 134 and −125 are integers, whereas 134.23 and −0.235 are not. An integer can be thought of as a number in which the position of the decimal point is fixed: the decimal point is to the right of the least significant (rightmost) bit. For this reason, fixed-point representation is used to store an integer, as shown in Figure 3.4. In this representation the decimal point is assumed but not stored.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73F4DE4B-5B2C-4729-9975-6FCDECD07DC2}"/>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07C5DB91-B4BE-4C1F-8C86-DC37C0663774}" type="slidenum">
              <a:rPr lang="en-US" altLang="en-US" sz="1200" i="0" baseline="0">
                <a:latin typeface="Arial" panose="020B0604020202020204" pitchFamily="34" charset="0"/>
              </a:rPr>
              <a:pPr/>
              <a:t>11</a:t>
            </a:fld>
            <a:endParaRPr lang="en-US" altLang="en-US" sz="1200" i="0" baseline="0">
              <a:latin typeface="Arial" panose="020B0604020202020204" pitchFamily="34" charset="0"/>
            </a:endParaRPr>
          </a:p>
        </p:txBody>
      </p:sp>
      <p:sp>
        <p:nvSpPr>
          <p:cNvPr id="24579" name="Text Box 4">
            <a:extLst>
              <a:ext uri="{FF2B5EF4-FFF2-40B4-BE49-F238E27FC236}">
                <a16:creationId xmlns:a16="http://schemas.microsoft.com/office/drawing/2014/main" id="{585447FE-E490-4358-873E-522E65DDDC04}"/>
              </a:ext>
            </a:extLst>
          </p:cNvPr>
          <p:cNvSpPr txBox="1">
            <a:spLocks noChangeArrowheads="1"/>
          </p:cNvSpPr>
          <p:nvPr/>
        </p:nvSpPr>
        <p:spPr bwMode="auto">
          <a:xfrm>
            <a:off x="76200" y="609600"/>
            <a:ext cx="572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3.4  </a:t>
            </a:r>
            <a:r>
              <a:rPr lang="en-US" altLang="en-US" sz="2000" i="0" baseline="0"/>
              <a:t>Fixed point representation of integers</a:t>
            </a:r>
          </a:p>
        </p:txBody>
      </p:sp>
      <p:pic>
        <p:nvPicPr>
          <p:cNvPr id="24580" name="Picture 5">
            <a:extLst>
              <a:ext uri="{FF2B5EF4-FFF2-40B4-BE49-F238E27FC236}">
                <a16:creationId xmlns:a16="http://schemas.microsoft.com/office/drawing/2014/main" id="{6625F292-2A50-42B1-96A6-7F66BC46E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3" y="1319213"/>
            <a:ext cx="7907337"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1" name="Rectangle 6">
            <a:extLst>
              <a:ext uri="{FF2B5EF4-FFF2-40B4-BE49-F238E27FC236}">
                <a16:creationId xmlns:a16="http://schemas.microsoft.com/office/drawing/2014/main" id="{2985FD78-2849-47D6-BD55-DE2A524D3C58}"/>
              </a:ext>
            </a:extLst>
          </p:cNvPr>
          <p:cNvSpPr>
            <a:spLocks noChangeArrowheads="1"/>
          </p:cNvSpPr>
          <p:nvPr/>
        </p:nvSpPr>
        <p:spPr bwMode="auto">
          <a:xfrm>
            <a:off x="381000" y="4540250"/>
            <a:ext cx="8382000" cy="1022350"/>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i="0" baseline="0"/>
              <a:t>An integer is normally stored in memory using </a:t>
            </a:r>
            <a:br>
              <a:rPr lang="en-US" altLang="en-US" i="0" baseline="0"/>
            </a:br>
            <a:r>
              <a:rPr lang="en-US" altLang="en-US" i="0" baseline="0"/>
              <a:t>fixed-point representation.</a:t>
            </a:r>
          </a:p>
        </p:txBody>
      </p:sp>
      <p:grpSp>
        <p:nvGrpSpPr>
          <p:cNvPr id="24582" name="Group 7">
            <a:extLst>
              <a:ext uri="{FF2B5EF4-FFF2-40B4-BE49-F238E27FC236}">
                <a16:creationId xmlns:a16="http://schemas.microsoft.com/office/drawing/2014/main" id="{C196FB2A-008E-4DD2-AD16-81B1679220AC}"/>
              </a:ext>
            </a:extLst>
          </p:cNvPr>
          <p:cNvGrpSpPr>
            <a:grpSpLocks/>
          </p:cNvGrpSpPr>
          <p:nvPr/>
        </p:nvGrpSpPr>
        <p:grpSpPr bwMode="auto">
          <a:xfrm>
            <a:off x="381000" y="3914775"/>
            <a:ext cx="685800" cy="615950"/>
            <a:chOff x="1200" y="1217"/>
            <a:chExt cx="720" cy="388"/>
          </a:xfrm>
        </p:grpSpPr>
        <p:pic>
          <p:nvPicPr>
            <p:cNvPr id="24586" name="Picture 8">
              <a:extLst>
                <a:ext uri="{FF2B5EF4-FFF2-40B4-BE49-F238E27FC236}">
                  <a16:creationId xmlns:a16="http://schemas.microsoft.com/office/drawing/2014/main" id="{547D06C6-09C6-4EDB-AFCB-A242EA280C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7" name="Text Box 9">
              <a:extLst>
                <a:ext uri="{FF2B5EF4-FFF2-40B4-BE49-F238E27FC236}">
                  <a16:creationId xmlns:a16="http://schemas.microsoft.com/office/drawing/2014/main" id="{268F0C0F-EC1B-4902-B691-9A8A4B8F7CA1}"/>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cxnSp>
        <p:nvCxnSpPr>
          <p:cNvPr id="24583" name="Straight Connector 8">
            <a:extLst>
              <a:ext uri="{FF2B5EF4-FFF2-40B4-BE49-F238E27FC236}">
                <a16:creationId xmlns:a16="http://schemas.microsoft.com/office/drawing/2014/main" id="{2B6A5C98-DD1C-442C-B591-67A74582F5C4}"/>
              </a:ext>
            </a:extLst>
          </p:cNvPr>
          <p:cNvCxnSpPr>
            <a:cxnSpLocks noChangeShapeType="1"/>
          </p:cNvCxnSpPr>
          <p:nvPr/>
        </p:nvCxnSpPr>
        <p:spPr bwMode="auto">
          <a:xfrm>
            <a:off x="152400" y="1143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4" name="Straight Connector 9">
            <a:extLst>
              <a:ext uri="{FF2B5EF4-FFF2-40B4-BE49-F238E27FC236}">
                <a16:creationId xmlns:a16="http://schemas.microsoft.com/office/drawing/2014/main" id="{033998B8-2E58-47C4-8EEC-5C8D97A8EA08}"/>
              </a:ext>
            </a:extLst>
          </p:cNvPr>
          <p:cNvCxnSpPr>
            <a:cxnSpLocks noChangeShapeType="1"/>
          </p:cNvCxnSpPr>
          <p:nvPr/>
        </p:nvCxnSpPr>
        <p:spPr bwMode="auto">
          <a:xfrm>
            <a:off x="304800" y="281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5" name="Straight Connector 10">
            <a:extLst>
              <a:ext uri="{FF2B5EF4-FFF2-40B4-BE49-F238E27FC236}">
                <a16:creationId xmlns:a16="http://schemas.microsoft.com/office/drawing/2014/main" id="{41D9F6F7-21A0-4CEB-856F-B4D0A87968A7}"/>
              </a:ext>
            </a:extLst>
          </p:cNvPr>
          <p:cNvCxnSpPr>
            <a:cxnSpLocks noChangeShapeType="1"/>
          </p:cNvCxnSpPr>
          <p:nvPr/>
        </p:nvCxnSpPr>
        <p:spPr bwMode="auto">
          <a:xfrm>
            <a:off x="152400" y="609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405F446C-A2FC-4D1E-A6E7-F2B5B60369BC}"/>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B99EDB28-2523-4FC5-9B22-9CEA283AB573}" type="slidenum">
              <a:rPr lang="en-US" altLang="en-US" sz="1200" i="0" baseline="0">
                <a:latin typeface="Arial" panose="020B0604020202020204" pitchFamily="34" charset="0"/>
              </a:rPr>
              <a:pPr/>
              <a:t>12</a:t>
            </a:fld>
            <a:endParaRPr lang="en-US" altLang="en-US" sz="1200" i="0" baseline="0">
              <a:latin typeface="Arial" panose="020B0604020202020204" pitchFamily="34" charset="0"/>
            </a:endParaRPr>
          </a:p>
        </p:txBody>
      </p:sp>
      <p:sp>
        <p:nvSpPr>
          <p:cNvPr id="26627" name="Text Box 2">
            <a:extLst>
              <a:ext uri="{FF2B5EF4-FFF2-40B4-BE49-F238E27FC236}">
                <a16:creationId xmlns:a16="http://schemas.microsoft.com/office/drawing/2014/main" id="{185FA96E-2CCD-47BD-A5E8-A58C186C8A20}"/>
              </a:ext>
            </a:extLst>
          </p:cNvPr>
          <p:cNvSpPr txBox="1">
            <a:spLocks noChangeArrowheads="1"/>
          </p:cNvSpPr>
          <p:nvPr/>
        </p:nvSpPr>
        <p:spPr bwMode="auto">
          <a:xfrm>
            <a:off x="0" y="0"/>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Unsigned representation</a:t>
            </a:r>
          </a:p>
        </p:txBody>
      </p:sp>
      <p:sp>
        <p:nvSpPr>
          <p:cNvPr id="26628" name="Rectangle 3">
            <a:extLst>
              <a:ext uri="{FF2B5EF4-FFF2-40B4-BE49-F238E27FC236}">
                <a16:creationId xmlns:a16="http://schemas.microsoft.com/office/drawing/2014/main" id="{1580C0BB-3C60-45E4-9DDC-562428BF996E}"/>
              </a:ext>
            </a:extLst>
          </p:cNvPr>
          <p:cNvSpPr>
            <a:spLocks noChangeArrowheads="1"/>
          </p:cNvSpPr>
          <p:nvPr/>
        </p:nvSpPr>
        <p:spPr bwMode="auto">
          <a:xfrm>
            <a:off x="76200" y="533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An </a:t>
            </a:r>
            <a:r>
              <a:rPr lang="en-US" altLang="en-US" i="0" baseline="0">
                <a:solidFill>
                  <a:schemeClr val="folHlink"/>
                </a:solidFill>
              </a:rPr>
              <a:t>unsigned integer</a:t>
            </a:r>
            <a:r>
              <a:rPr lang="en-US" altLang="en-US" b="0" i="0" baseline="0"/>
              <a:t> is an integer that can never be negative and can take only 0 or positive values. Its range is between 0 and positive infinity. </a:t>
            </a:r>
          </a:p>
        </p:txBody>
      </p:sp>
      <p:sp>
        <p:nvSpPr>
          <p:cNvPr id="26629" name="Rectangle 8">
            <a:extLst>
              <a:ext uri="{FF2B5EF4-FFF2-40B4-BE49-F238E27FC236}">
                <a16:creationId xmlns:a16="http://schemas.microsoft.com/office/drawing/2014/main" id="{512F67BB-7638-4636-9E2D-4DB426EE1C07}"/>
              </a:ext>
            </a:extLst>
          </p:cNvPr>
          <p:cNvSpPr>
            <a:spLocks noChangeArrowheads="1"/>
          </p:cNvSpPr>
          <p:nvPr/>
        </p:nvSpPr>
        <p:spPr bwMode="auto">
          <a:xfrm>
            <a:off x="76200" y="23622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An input device stores an unsigned integer using the following steps:</a:t>
            </a:r>
          </a:p>
          <a:p>
            <a:pPr algn="just"/>
            <a:endParaRPr lang="en-US" altLang="en-US" b="0" i="0" baseline="0"/>
          </a:p>
        </p:txBody>
      </p:sp>
      <p:sp>
        <p:nvSpPr>
          <p:cNvPr id="26630" name="Rectangle 9">
            <a:extLst>
              <a:ext uri="{FF2B5EF4-FFF2-40B4-BE49-F238E27FC236}">
                <a16:creationId xmlns:a16="http://schemas.microsoft.com/office/drawing/2014/main" id="{E184BAEC-6A33-4AD6-8024-79454BBB2DEC}"/>
              </a:ext>
            </a:extLst>
          </p:cNvPr>
          <p:cNvSpPr>
            <a:spLocks noChangeArrowheads="1"/>
          </p:cNvSpPr>
          <p:nvPr/>
        </p:nvSpPr>
        <p:spPr bwMode="auto">
          <a:xfrm>
            <a:off x="76200" y="354965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800" b="1" i="1" baseline="-18000">
                <a:solidFill>
                  <a:schemeClr val="tx1"/>
                </a:solidFill>
                <a:latin typeface="Times New Roman" panose="02020603050405020304" pitchFamily="18" charset="0"/>
              </a:defRPr>
            </a:lvl1pPr>
            <a:lvl2pPr marL="914400" indent="-457200">
              <a:defRPr sz="2800" b="1" i="1" baseline="-18000">
                <a:solidFill>
                  <a:schemeClr val="tx1"/>
                </a:solidFill>
                <a:latin typeface="Times New Roman" panose="02020603050405020304" pitchFamily="18" charset="0"/>
              </a:defRPr>
            </a:lvl2pPr>
            <a:lvl3pPr marL="1371600" indent="-457200">
              <a:defRPr sz="2800" b="1" i="1" baseline="-18000">
                <a:solidFill>
                  <a:schemeClr val="tx1"/>
                </a:solidFill>
                <a:latin typeface="Times New Roman" panose="02020603050405020304" pitchFamily="18" charset="0"/>
              </a:defRPr>
            </a:lvl3pPr>
            <a:lvl4pPr marL="1828800" indent="-457200">
              <a:defRPr sz="2800" b="1" i="1" baseline="-18000">
                <a:solidFill>
                  <a:schemeClr val="tx1"/>
                </a:solidFill>
                <a:latin typeface="Times New Roman" panose="02020603050405020304" pitchFamily="18" charset="0"/>
              </a:defRPr>
            </a:lvl4pPr>
            <a:lvl5pPr marL="2286000" indent="-457200">
              <a:defRPr sz="2800" b="1" i="1" baseline="-180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buFontTx/>
              <a:buAutoNum type="arabicPeriod"/>
            </a:pPr>
            <a:r>
              <a:rPr lang="en-US" altLang="en-US" b="0" i="0" baseline="0"/>
              <a:t>The integer is changed to binary.</a:t>
            </a:r>
          </a:p>
          <a:p>
            <a:pPr algn="just">
              <a:buFontTx/>
              <a:buAutoNum type="arabicPeriod"/>
            </a:pPr>
            <a:r>
              <a:rPr lang="en-US" altLang="en-US" b="0" i="0" baseline="0"/>
              <a:t>If the number of bits is less than </a:t>
            </a:r>
            <a:r>
              <a:rPr lang="en-US" altLang="en-US" b="0" baseline="0"/>
              <a:t>n</a:t>
            </a:r>
            <a:r>
              <a:rPr lang="en-US" altLang="en-US" b="0" i="0" baseline="0"/>
              <a:t>, 0s are added to the left.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4A7745AC-1009-427F-B6A2-429C0E8F817B}"/>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EAEF8EB0-A127-4A8A-97CB-6183CBF3E969}" type="slidenum">
              <a:rPr lang="en-US" altLang="en-US" sz="1200" i="0" baseline="0">
                <a:latin typeface="Arial" panose="020B0604020202020204" pitchFamily="34" charset="0"/>
              </a:rPr>
              <a:pPr/>
              <a:t>13</a:t>
            </a:fld>
            <a:endParaRPr lang="en-US" altLang="en-US" sz="1200" i="0" baseline="0">
              <a:latin typeface="Arial" panose="020B0604020202020204" pitchFamily="34" charset="0"/>
            </a:endParaRPr>
          </a:p>
        </p:txBody>
      </p:sp>
      <p:sp>
        <p:nvSpPr>
          <p:cNvPr id="28675" name="Text Box 2">
            <a:extLst>
              <a:ext uri="{FF2B5EF4-FFF2-40B4-BE49-F238E27FC236}">
                <a16:creationId xmlns:a16="http://schemas.microsoft.com/office/drawing/2014/main" id="{4DB994EF-7C05-4622-9431-275221BC62C2}"/>
              </a:ext>
            </a:extLst>
          </p:cNvPr>
          <p:cNvSpPr txBox="1">
            <a:spLocks noChangeArrowheads="1"/>
          </p:cNvSpPr>
          <p:nvPr/>
        </p:nvSpPr>
        <p:spPr bwMode="auto">
          <a:xfrm>
            <a:off x="76200" y="152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3.1</a:t>
            </a:r>
            <a:endParaRPr lang="en-US" altLang="en-US" sz="2000" baseline="0">
              <a:solidFill>
                <a:schemeClr val="bg1"/>
              </a:solidFill>
            </a:endParaRPr>
          </a:p>
        </p:txBody>
      </p:sp>
      <p:sp>
        <p:nvSpPr>
          <p:cNvPr id="1248259" name="Rectangle 3">
            <a:extLst>
              <a:ext uri="{FF2B5EF4-FFF2-40B4-BE49-F238E27FC236}">
                <a16:creationId xmlns:a16="http://schemas.microsoft.com/office/drawing/2014/main" id="{52DED565-4397-4C02-A1E3-F0838D43670A}"/>
              </a:ext>
            </a:extLst>
          </p:cNvPr>
          <p:cNvSpPr>
            <a:spLocks noChangeArrowheads="1"/>
          </p:cNvSpPr>
          <p:nvPr/>
        </p:nvSpPr>
        <p:spPr bwMode="auto">
          <a:xfrm>
            <a:off x="76200" y="5794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Store 7 in an 8-bit memory location using unsigned representation.</a:t>
            </a:r>
          </a:p>
        </p:txBody>
      </p:sp>
      <p:sp>
        <p:nvSpPr>
          <p:cNvPr id="1248260" name="Rectangle 4">
            <a:extLst>
              <a:ext uri="{FF2B5EF4-FFF2-40B4-BE49-F238E27FC236}">
                <a16:creationId xmlns:a16="http://schemas.microsoft.com/office/drawing/2014/main" id="{1CC6530D-6879-4240-9D48-272858383F5D}"/>
              </a:ext>
            </a:extLst>
          </p:cNvPr>
          <p:cNvSpPr>
            <a:spLocks noChangeArrowheads="1"/>
          </p:cNvSpPr>
          <p:nvPr/>
        </p:nvSpPr>
        <p:spPr bwMode="auto">
          <a:xfrm>
            <a:off x="76200" y="1511251"/>
            <a:ext cx="8229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dirty="0">
                <a:solidFill>
                  <a:schemeClr val="folHlink"/>
                </a:solidFill>
                <a:effectLst>
                  <a:outerShdw blurRad="38100" dist="38100" dir="2700000" algn="tl">
                    <a:srgbClr val="C0C0C0"/>
                  </a:outerShdw>
                </a:effectLst>
              </a:rPr>
              <a:t>Solution</a:t>
            </a:r>
          </a:p>
          <a:p>
            <a:pPr algn="just" eaLnBrk="1" hangingPunct="1">
              <a:defRPr/>
            </a:pPr>
            <a:r>
              <a:rPr lang="en-US" altLang="en-US" sz="2400" b="0" i="0" baseline="0" dirty="0">
                <a:effectLst>
                  <a:outerShdw blurRad="38100" dist="38100" dir="2700000" algn="tl">
                    <a:srgbClr val="C0C0C0"/>
                  </a:outerShdw>
                </a:effectLst>
              </a:rPr>
              <a:t>First change the integer to binary, (111)</a:t>
            </a:r>
            <a:r>
              <a:rPr lang="en-US" altLang="en-US" sz="2400" b="0" i="0" baseline="-25000" dirty="0">
                <a:effectLst>
                  <a:outerShdw blurRad="38100" dist="38100" dir="2700000" algn="tl">
                    <a:srgbClr val="C0C0C0"/>
                  </a:outerShdw>
                </a:effectLst>
              </a:rPr>
              <a:t>2</a:t>
            </a:r>
            <a:r>
              <a:rPr lang="en-US" altLang="en-US" sz="2400" b="0" i="0" baseline="0" dirty="0">
                <a:effectLst>
                  <a:outerShdw blurRad="38100" dist="38100" dir="2700000" algn="tl">
                    <a:srgbClr val="C0C0C0"/>
                  </a:outerShdw>
                </a:effectLst>
              </a:rPr>
              <a:t>. Add five 0s to make a total of eight bits, (00000111)</a:t>
            </a:r>
            <a:r>
              <a:rPr lang="en-US" altLang="en-US" sz="2400" b="0" i="0" baseline="-25000" dirty="0">
                <a:effectLst>
                  <a:outerShdw blurRad="38100" dist="38100" dir="2700000" algn="tl">
                    <a:srgbClr val="C0C0C0"/>
                  </a:outerShdw>
                </a:effectLst>
              </a:rPr>
              <a:t>2</a:t>
            </a:r>
            <a:r>
              <a:rPr lang="en-US" altLang="en-US" sz="2400" b="0" i="0" baseline="0" dirty="0">
                <a:effectLst>
                  <a:outerShdw blurRad="38100" dist="38100" dir="2700000" algn="tl">
                    <a:srgbClr val="C0C0C0"/>
                  </a:outerShdw>
                </a:effectLst>
              </a:rPr>
              <a:t>. The integer is stored in the memory location. Note that the subscript 2 is used to emphasize that the integer is binary, but the subscript is not stored in the computer.</a:t>
            </a:r>
          </a:p>
        </p:txBody>
      </p:sp>
      <p:pic>
        <p:nvPicPr>
          <p:cNvPr id="28678" name="Picture 6">
            <a:extLst>
              <a:ext uri="{FF2B5EF4-FFF2-40B4-BE49-F238E27FC236}">
                <a16:creationId xmlns:a16="http://schemas.microsoft.com/office/drawing/2014/main" id="{21F25FDA-81E6-4A4D-81E8-99E251D55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324350"/>
            <a:ext cx="84867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D72192FC-4F2E-41FD-96AE-9B1C480E54F0}"/>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C105742D-8E91-4884-8665-BE55B21B9A61}" type="slidenum">
              <a:rPr lang="en-US" altLang="en-US" sz="1200" i="0" baseline="0">
                <a:latin typeface="Arial" panose="020B0604020202020204" pitchFamily="34" charset="0"/>
              </a:rPr>
              <a:pPr/>
              <a:t>14</a:t>
            </a:fld>
            <a:endParaRPr lang="en-US" altLang="en-US" sz="1200" i="0" baseline="0">
              <a:latin typeface="Arial" panose="020B0604020202020204" pitchFamily="34" charset="0"/>
            </a:endParaRPr>
          </a:p>
        </p:txBody>
      </p:sp>
      <p:sp>
        <p:nvSpPr>
          <p:cNvPr id="30723" name="Text Box 2">
            <a:extLst>
              <a:ext uri="{FF2B5EF4-FFF2-40B4-BE49-F238E27FC236}">
                <a16:creationId xmlns:a16="http://schemas.microsoft.com/office/drawing/2014/main" id="{7AC5FCFC-FCE3-4C5B-B1A3-AA3B901F6BAD}"/>
              </a:ext>
            </a:extLst>
          </p:cNvPr>
          <p:cNvSpPr txBox="1">
            <a:spLocks noChangeArrowheads="1"/>
          </p:cNvSpPr>
          <p:nvPr/>
        </p:nvSpPr>
        <p:spPr bwMode="auto">
          <a:xfrm>
            <a:off x="76200" y="152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3.2</a:t>
            </a:r>
            <a:endParaRPr lang="en-US" altLang="en-US" sz="2000" baseline="0">
              <a:solidFill>
                <a:schemeClr val="bg1"/>
              </a:solidFill>
            </a:endParaRPr>
          </a:p>
        </p:txBody>
      </p:sp>
      <p:sp>
        <p:nvSpPr>
          <p:cNvPr id="1250307" name="Rectangle 3">
            <a:extLst>
              <a:ext uri="{FF2B5EF4-FFF2-40B4-BE49-F238E27FC236}">
                <a16:creationId xmlns:a16="http://schemas.microsoft.com/office/drawing/2014/main" id="{76AD3B3A-D2F5-4B4B-A9CE-264CC91D96D4}"/>
              </a:ext>
            </a:extLst>
          </p:cNvPr>
          <p:cNvSpPr>
            <a:spLocks noChangeArrowheads="1"/>
          </p:cNvSpPr>
          <p:nvPr/>
        </p:nvSpPr>
        <p:spPr bwMode="auto">
          <a:xfrm>
            <a:off x="76200" y="7620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Store 258 in a 16-bit memory location.</a:t>
            </a:r>
          </a:p>
        </p:txBody>
      </p:sp>
      <p:sp>
        <p:nvSpPr>
          <p:cNvPr id="1250308" name="Rectangle 4">
            <a:extLst>
              <a:ext uri="{FF2B5EF4-FFF2-40B4-BE49-F238E27FC236}">
                <a16:creationId xmlns:a16="http://schemas.microsoft.com/office/drawing/2014/main" id="{E9FC65AE-F6AF-4C5F-8DBA-A7389CDFE96A}"/>
              </a:ext>
            </a:extLst>
          </p:cNvPr>
          <p:cNvSpPr>
            <a:spLocks noChangeArrowheads="1"/>
          </p:cNvSpPr>
          <p:nvPr/>
        </p:nvSpPr>
        <p:spPr bwMode="auto">
          <a:xfrm>
            <a:off x="76200" y="188912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p>
          <a:p>
            <a:pPr algn="just" eaLnBrk="1" hangingPunct="1">
              <a:defRPr/>
            </a:pPr>
            <a:r>
              <a:rPr lang="en-US" altLang="en-US" sz="2400" b="0" i="0" baseline="0">
                <a:effectLst>
                  <a:outerShdw blurRad="38100" dist="38100" dir="2700000" algn="tl">
                    <a:srgbClr val="C0C0C0"/>
                  </a:outerShdw>
                </a:effectLst>
              </a:rPr>
              <a:t>First change the integer to binary (100000010)</a:t>
            </a:r>
            <a:r>
              <a:rPr lang="en-US" altLang="en-US" sz="2400" b="0" i="0" baseline="-25000">
                <a:effectLst>
                  <a:outerShdw blurRad="38100" dist="38100" dir="2700000" algn="tl">
                    <a:srgbClr val="C0C0C0"/>
                  </a:outerShdw>
                </a:effectLst>
              </a:rPr>
              <a:t>2</a:t>
            </a:r>
            <a:r>
              <a:rPr lang="en-US" altLang="en-US" sz="2400" b="0" i="0" baseline="0">
                <a:effectLst>
                  <a:outerShdw blurRad="38100" dist="38100" dir="2700000" algn="tl">
                    <a:srgbClr val="C0C0C0"/>
                  </a:outerShdw>
                </a:effectLst>
              </a:rPr>
              <a:t>. Add seven 0s to make a total of sixteen bits, (0000000100000010)</a:t>
            </a:r>
            <a:r>
              <a:rPr lang="en-US" altLang="en-US" sz="2400" b="0" i="0" baseline="-25000">
                <a:effectLst>
                  <a:outerShdw blurRad="38100" dist="38100" dir="2700000" algn="tl">
                    <a:srgbClr val="C0C0C0"/>
                  </a:outerShdw>
                </a:effectLst>
              </a:rPr>
              <a:t>2</a:t>
            </a:r>
            <a:r>
              <a:rPr lang="en-US" altLang="en-US" sz="2400" b="0" i="0" baseline="0">
                <a:effectLst>
                  <a:outerShdw blurRad="38100" dist="38100" dir="2700000" algn="tl">
                    <a:srgbClr val="C0C0C0"/>
                  </a:outerShdw>
                </a:effectLst>
              </a:rPr>
              <a:t>. The integer is stored in the memory location.</a:t>
            </a:r>
          </a:p>
        </p:txBody>
      </p:sp>
      <p:pic>
        <p:nvPicPr>
          <p:cNvPr id="30726" name="Picture 6">
            <a:extLst>
              <a:ext uri="{FF2B5EF4-FFF2-40B4-BE49-F238E27FC236}">
                <a16:creationId xmlns:a16="http://schemas.microsoft.com/office/drawing/2014/main" id="{04C3C52B-13BA-4261-8295-A993E2314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3" y="4005263"/>
            <a:ext cx="8574087"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B5C6AB05-111C-46A6-994C-B15B3A463C27}"/>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A7C2B6A9-87C6-4E0C-94F7-DBEF731F474F}" type="slidenum">
              <a:rPr lang="en-US" altLang="en-US" sz="1200" i="0" baseline="0">
                <a:latin typeface="Arial" panose="020B0604020202020204" pitchFamily="34" charset="0"/>
              </a:rPr>
              <a:pPr/>
              <a:t>15</a:t>
            </a:fld>
            <a:endParaRPr lang="en-US" altLang="en-US" sz="1200" i="0" baseline="0">
              <a:latin typeface="Arial" panose="020B0604020202020204" pitchFamily="34" charset="0"/>
            </a:endParaRPr>
          </a:p>
        </p:txBody>
      </p:sp>
      <p:sp>
        <p:nvSpPr>
          <p:cNvPr id="32771" name="Text Box 2">
            <a:extLst>
              <a:ext uri="{FF2B5EF4-FFF2-40B4-BE49-F238E27FC236}">
                <a16:creationId xmlns:a16="http://schemas.microsoft.com/office/drawing/2014/main" id="{B25E62F9-0C86-4C8B-B14A-677EF65E6F34}"/>
              </a:ext>
            </a:extLst>
          </p:cNvPr>
          <p:cNvSpPr txBox="1">
            <a:spLocks noChangeArrowheads="1"/>
          </p:cNvSpPr>
          <p:nvPr/>
        </p:nvSpPr>
        <p:spPr bwMode="auto">
          <a:xfrm>
            <a:off x="76200" y="152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3.3</a:t>
            </a:r>
            <a:endParaRPr lang="en-US" altLang="en-US" sz="2000" baseline="0">
              <a:solidFill>
                <a:schemeClr val="bg1"/>
              </a:solidFill>
            </a:endParaRPr>
          </a:p>
        </p:txBody>
      </p:sp>
      <p:sp>
        <p:nvSpPr>
          <p:cNvPr id="1252355" name="Rectangle 3">
            <a:extLst>
              <a:ext uri="{FF2B5EF4-FFF2-40B4-BE49-F238E27FC236}">
                <a16:creationId xmlns:a16="http://schemas.microsoft.com/office/drawing/2014/main" id="{5F9A38BF-0810-41AB-8327-9D3F6B8F397E}"/>
              </a:ext>
            </a:extLst>
          </p:cNvPr>
          <p:cNvSpPr>
            <a:spLocks noChangeArrowheads="1"/>
          </p:cNvSpPr>
          <p:nvPr/>
        </p:nvSpPr>
        <p:spPr bwMode="auto">
          <a:xfrm>
            <a:off x="76200" y="5794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What is returned from an output device when it retrieves the bit string 00101011 stored in memory as an unsigned integer.</a:t>
            </a:r>
          </a:p>
        </p:txBody>
      </p:sp>
      <p:sp>
        <p:nvSpPr>
          <p:cNvPr id="1252356" name="Rectangle 4">
            <a:extLst>
              <a:ext uri="{FF2B5EF4-FFF2-40B4-BE49-F238E27FC236}">
                <a16:creationId xmlns:a16="http://schemas.microsoft.com/office/drawing/2014/main" id="{65C4CC79-19FD-4306-AB9D-449090841EDC}"/>
              </a:ext>
            </a:extLst>
          </p:cNvPr>
          <p:cNvSpPr>
            <a:spLocks noChangeArrowheads="1"/>
          </p:cNvSpPr>
          <p:nvPr/>
        </p:nvSpPr>
        <p:spPr bwMode="auto">
          <a:xfrm>
            <a:off x="76200" y="2071688"/>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p>
          <a:p>
            <a:pPr algn="just" eaLnBrk="1" hangingPunct="1">
              <a:defRPr/>
            </a:pPr>
            <a:r>
              <a:rPr lang="en-US" altLang="en-US" sz="2400" b="0" i="0" baseline="0">
                <a:effectLst>
                  <a:outerShdw blurRad="38100" dist="38100" dir="2700000" algn="tl">
                    <a:srgbClr val="C0C0C0"/>
                  </a:outerShdw>
                </a:effectLst>
              </a:rPr>
              <a:t>Using the procedure shown in Chapter 2, the binary integer is converted to the unsigned integer 43.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a:extLst>
              <a:ext uri="{FF2B5EF4-FFF2-40B4-BE49-F238E27FC236}">
                <a16:creationId xmlns:a16="http://schemas.microsoft.com/office/drawing/2014/main" id="{823C9DA6-ABAE-4B01-A953-318734636D63}"/>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683FB538-383E-4729-9BE6-9F97483829F5}" type="slidenum">
              <a:rPr lang="en-US" altLang="en-US" sz="1200" i="0" baseline="0">
                <a:latin typeface="Arial" panose="020B0604020202020204" pitchFamily="34" charset="0"/>
              </a:rPr>
              <a:pPr/>
              <a:t>16</a:t>
            </a:fld>
            <a:endParaRPr lang="en-US" altLang="en-US" sz="1200" i="0" baseline="0">
              <a:latin typeface="Arial" panose="020B0604020202020204" pitchFamily="34" charset="0"/>
            </a:endParaRPr>
          </a:p>
        </p:txBody>
      </p:sp>
      <p:sp>
        <p:nvSpPr>
          <p:cNvPr id="34819" name="Rectangle 3">
            <a:extLst>
              <a:ext uri="{FF2B5EF4-FFF2-40B4-BE49-F238E27FC236}">
                <a16:creationId xmlns:a16="http://schemas.microsoft.com/office/drawing/2014/main" id="{4875A5DE-50F1-44B1-BA80-5A7E4D58D934}"/>
              </a:ext>
            </a:extLst>
          </p:cNvPr>
          <p:cNvSpPr>
            <a:spLocks noChangeArrowheads="1"/>
          </p:cNvSpPr>
          <p:nvPr/>
        </p:nvSpPr>
        <p:spPr bwMode="auto">
          <a:xfrm>
            <a:off x="76200" y="152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Figure 3.5 shows what happens if we try to store an integer that is larger than 2</a:t>
            </a:r>
            <a:r>
              <a:rPr lang="en-US" altLang="en-US" b="0" i="0" baseline="30000"/>
              <a:t>4</a:t>
            </a:r>
            <a:r>
              <a:rPr lang="en-US" altLang="en-US" b="0" i="0" baseline="0"/>
              <a:t> − 1 = 15 in a memory location that can only hold four bits.</a:t>
            </a:r>
          </a:p>
        </p:txBody>
      </p:sp>
      <p:sp>
        <p:nvSpPr>
          <p:cNvPr id="34820" name="Text Box 6">
            <a:extLst>
              <a:ext uri="{FF2B5EF4-FFF2-40B4-BE49-F238E27FC236}">
                <a16:creationId xmlns:a16="http://schemas.microsoft.com/office/drawing/2014/main" id="{CED52CCA-6013-45EE-A20B-A4221E23D92E}"/>
              </a:ext>
            </a:extLst>
          </p:cNvPr>
          <p:cNvSpPr txBox="1">
            <a:spLocks noChangeArrowheads="1"/>
          </p:cNvSpPr>
          <p:nvPr/>
        </p:nvSpPr>
        <p:spPr bwMode="auto">
          <a:xfrm>
            <a:off x="76200" y="1676400"/>
            <a:ext cx="490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3.5  </a:t>
            </a:r>
            <a:r>
              <a:rPr lang="en-US" altLang="en-US" sz="2000" i="0" baseline="0"/>
              <a:t>Overflow in unsigned integers</a:t>
            </a:r>
          </a:p>
        </p:txBody>
      </p:sp>
      <p:pic>
        <p:nvPicPr>
          <p:cNvPr id="34821" name="Picture 7">
            <a:extLst>
              <a:ext uri="{FF2B5EF4-FFF2-40B4-BE49-F238E27FC236}">
                <a16:creationId xmlns:a16="http://schemas.microsoft.com/office/drawing/2014/main" id="{EA3593D8-8828-4E72-BDEC-02E46926D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75" y="2520950"/>
            <a:ext cx="5813425" cy="387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822" name="Straight Connector 8">
            <a:extLst>
              <a:ext uri="{FF2B5EF4-FFF2-40B4-BE49-F238E27FC236}">
                <a16:creationId xmlns:a16="http://schemas.microsoft.com/office/drawing/2014/main" id="{20069331-507A-4719-BED5-50D702128333}"/>
              </a:ext>
            </a:extLst>
          </p:cNvPr>
          <p:cNvCxnSpPr>
            <a:cxnSpLocks noChangeShapeType="1"/>
          </p:cNvCxnSpPr>
          <p:nvPr/>
        </p:nvCxnSpPr>
        <p:spPr bwMode="auto">
          <a:xfrm>
            <a:off x="152400" y="2209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23" name="Straight Connector 9">
            <a:extLst>
              <a:ext uri="{FF2B5EF4-FFF2-40B4-BE49-F238E27FC236}">
                <a16:creationId xmlns:a16="http://schemas.microsoft.com/office/drawing/2014/main" id="{E751BBFB-DC27-405E-8E56-7974BCF1C5E2}"/>
              </a:ext>
            </a:extLst>
          </p:cNvPr>
          <p:cNvCxnSpPr>
            <a:cxnSpLocks noChangeShapeType="1"/>
          </p:cNvCxnSpPr>
          <p:nvPr/>
        </p:nvCxnSpPr>
        <p:spPr bwMode="auto">
          <a:xfrm>
            <a:off x="304800" y="6477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24" name="Straight Connector 10">
            <a:extLst>
              <a:ext uri="{FF2B5EF4-FFF2-40B4-BE49-F238E27FC236}">
                <a16:creationId xmlns:a16="http://schemas.microsoft.com/office/drawing/2014/main" id="{612A03E2-09C9-4B63-B4C3-D3946F1DC8F9}"/>
              </a:ext>
            </a:extLst>
          </p:cNvPr>
          <p:cNvCxnSpPr>
            <a:cxnSpLocks noChangeShapeType="1"/>
          </p:cNvCxnSpPr>
          <p:nvPr/>
        </p:nvCxnSpPr>
        <p:spPr bwMode="auto">
          <a:xfrm>
            <a:off x="152400" y="1676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C4C4B455-23DD-4904-A088-DE39D18DCEE8}"/>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D9F55A7F-DE5D-43D0-8C95-BDAF1854EA89}" type="slidenum">
              <a:rPr lang="en-US" altLang="en-US" sz="1200" i="0" baseline="0">
                <a:latin typeface="Arial" panose="020B0604020202020204" pitchFamily="34" charset="0"/>
              </a:rPr>
              <a:pPr/>
              <a:t>17</a:t>
            </a:fld>
            <a:endParaRPr lang="en-US" altLang="en-US" sz="1200" i="0" baseline="0">
              <a:latin typeface="Arial" panose="020B0604020202020204" pitchFamily="34" charset="0"/>
            </a:endParaRPr>
          </a:p>
        </p:txBody>
      </p:sp>
      <p:sp>
        <p:nvSpPr>
          <p:cNvPr id="36867" name="Text Box 2">
            <a:extLst>
              <a:ext uri="{FF2B5EF4-FFF2-40B4-BE49-F238E27FC236}">
                <a16:creationId xmlns:a16="http://schemas.microsoft.com/office/drawing/2014/main" id="{7A2658BF-5DAE-4D4A-ACBC-0CA9D1D3081F}"/>
              </a:ext>
            </a:extLst>
          </p:cNvPr>
          <p:cNvSpPr txBox="1">
            <a:spLocks noChangeArrowheads="1"/>
          </p:cNvSpPr>
          <p:nvPr/>
        </p:nvSpPr>
        <p:spPr bwMode="auto">
          <a:xfrm>
            <a:off x="155448" y="12192"/>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dirty="0">
                <a:solidFill>
                  <a:srgbClr val="660066"/>
                </a:solidFill>
              </a:rPr>
              <a:t>Sign-and-magnitude representation</a:t>
            </a:r>
          </a:p>
        </p:txBody>
      </p:sp>
      <p:sp>
        <p:nvSpPr>
          <p:cNvPr id="36868" name="Rectangle 3">
            <a:extLst>
              <a:ext uri="{FF2B5EF4-FFF2-40B4-BE49-F238E27FC236}">
                <a16:creationId xmlns:a16="http://schemas.microsoft.com/office/drawing/2014/main" id="{AF9029C1-65EE-4283-92D6-4B2EC66AAB70}"/>
              </a:ext>
            </a:extLst>
          </p:cNvPr>
          <p:cNvSpPr>
            <a:spLocks noChangeArrowheads="1"/>
          </p:cNvSpPr>
          <p:nvPr/>
        </p:nvSpPr>
        <p:spPr bwMode="auto">
          <a:xfrm>
            <a:off x="76200" y="5334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In this method, the available range for unsigned integers (0 to 2</a:t>
            </a:r>
            <a:r>
              <a:rPr lang="en-US" altLang="en-US" b="0" baseline="30000"/>
              <a:t>n</a:t>
            </a:r>
            <a:r>
              <a:rPr lang="en-US" altLang="en-US" b="0" i="0" baseline="0"/>
              <a:t> − 1) is divided into two equal sub-ranges. The first half represents positive integers, the second half, negative integers.</a:t>
            </a:r>
          </a:p>
        </p:txBody>
      </p:sp>
      <p:sp>
        <p:nvSpPr>
          <p:cNvPr id="36869" name="Text Box 6">
            <a:extLst>
              <a:ext uri="{FF2B5EF4-FFF2-40B4-BE49-F238E27FC236}">
                <a16:creationId xmlns:a16="http://schemas.microsoft.com/office/drawing/2014/main" id="{3FBDB758-9963-4678-BDA0-25E080E1F457}"/>
              </a:ext>
            </a:extLst>
          </p:cNvPr>
          <p:cNvSpPr txBox="1">
            <a:spLocks noChangeArrowheads="1"/>
          </p:cNvSpPr>
          <p:nvPr/>
        </p:nvSpPr>
        <p:spPr bwMode="auto">
          <a:xfrm>
            <a:off x="152400" y="2438400"/>
            <a:ext cx="551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3.6  </a:t>
            </a:r>
            <a:r>
              <a:rPr lang="en-US" altLang="en-US" sz="2000" i="0" baseline="0"/>
              <a:t>Sign-and-magnitude representation</a:t>
            </a:r>
          </a:p>
        </p:txBody>
      </p:sp>
      <p:pic>
        <p:nvPicPr>
          <p:cNvPr id="36870" name="Picture 7">
            <a:extLst>
              <a:ext uri="{FF2B5EF4-FFF2-40B4-BE49-F238E27FC236}">
                <a16:creationId xmlns:a16="http://schemas.microsoft.com/office/drawing/2014/main" id="{B91E412C-C130-415C-9B89-142F67BCC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60725"/>
            <a:ext cx="74342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1" name="Rectangle 8">
            <a:extLst>
              <a:ext uri="{FF2B5EF4-FFF2-40B4-BE49-F238E27FC236}">
                <a16:creationId xmlns:a16="http://schemas.microsoft.com/office/drawing/2014/main" id="{7FD60254-054F-43A1-8374-76E6DB31C588}"/>
              </a:ext>
            </a:extLst>
          </p:cNvPr>
          <p:cNvSpPr>
            <a:spLocks noChangeArrowheads="1"/>
          </p:cNvSpPr>
          <p:nvPr/>
        </p:nvSpPr>
        <p:spPr bwMode="auto">
          <a:xfrm>
            <a:off x="381000" y="4997450"/>
            <a:ext cx="8382000" cy="1449388"/>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i="0" baseline="0"/>
              <a:t>In sign-and-magnitude representation, the leftmost bit defines the sign of the integer. If it is </a:t>
            </a:r>
            <a:r>
              <a:rPr lang="en-US" altLang="en-US" i="0" baseline="0">
                <a:solidFill>
                  <a:schemeClr val="hlink"/>
                </a:solidFill>
              </a:rPr>
              <a:t>0</a:t>
            </a:r>
            <a:r>
              <a:rPr lang="en-US" altLang="en-US" i="0" baseline="0"/>
              <a:t>, the integer is positive. If it is </a:t>
            </a:r>
            <a:r>
              <a:rPr lang="en-US" altLang="en-US" i="0" baseline="0">
                <a:solidFill>
                  <a:schemeClr val="hlink"/>
                </a:solidFill>
              </a:rPr>
              <a:t>1</a:t>
            </a:r>
            <a:r>
              <a:rPr lang="en-US" altLang="en-US" i="0" baseline="0"/>
              <a:t>, the integer is negative.</a:t>
            </a:r>
          </a:p>
        </p:txBody>
      </p:sp>
      <p:grpSp>
        <p:nvGrpSpPr>
          <p:cNvPr id="36872" name="Group 9">
            <a:extLst>
              <a:ext uri="{FF2B5EF4-FFF2-40B4-BE49-F238E27FC236}">
                <a16:creationId xmlns:a16="http://schemas.microsoft.com/office/drawing/2014/main" id="{A0101E6E-F16A-4B11-B8D7-73F758342FC6}"/>
              </a:ext>
            </a:extLst>
          </p:cNvPr>
          <p:cNvGrpSpPr>
            <a:grpSpLocks/>
          </p:cNvGrpSpPr>
          <p:nvPr/>
        </p:nvGrpSpPr>
        <p:grpSpPr bwMode="auto">
          <a:xfrm>
            <a:off x="381000" y="4371975"/>
            <a:ext cx="685800" cy="615950"/>
            <a:chOff x="1200" y="1217"/>
            <a:chExt cx="720" cy="388"/>
          </a:xfrm>
        </p:grpSpPr>
        <p:pic>
          <p:nvPicPr>
            <p:cNvPr id="36876" name="Picture 10">
              <a:extLst>
                <a:ext uri="{FF2B5EF4-FFF2-40B4-BE49-F238E27FC236}">
                  <a16:creationId xmlns:a16="http://schemas.microsoft.com/office/drawing/2014/main" id="{7A6F403E-0172-4C0F-8F13-EBDE71897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7" name="Text Box 11">
              <a:extLst>
                <a:ext uri="{FF2B5EF4-FFF2-40B4-BE49-F238E27FC236}">
                  <a16:creationId xmlns:a16="http://schemas.microsoft.com/office/drawing/2014/main" id="{B4EB4926-9654-4CB3-A1CB-A600087C3795}"/>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cxnSp>
        <p:nvCxnSpPr>
          <p:cNvPr id="36873" name="Straight Connector 10">
            <a:extLst>
              <a:ext uri="{FF2B5EF4-FFF2-40B4-BE49-F238E27FC236}">
                <a16:creationId xmlns:a16="http://schemas.microsoft.com/office/drawing/2014/main" id="{D24612E5-7AEA-465B-87B3-AA093CBBC243}"/>
              </a:ext>
            </a:extLst>
          </p:cNvPr>
          <p:cNvCxnSpPr>
            <a:cxnSpLocks noChangeShapeType="1"/>
          </p:cNvCxnSpPr>
          <p:nvPr/>
        </p:nvCxnSpPr>
        <p:spPr bwMode="auto">
          <a:xfrm>
            <a:off x="152400" y="2971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4" name="Straight Connector 11">
            <a:extLst>
              <a:ext uri="{FF2B5EF4-FFF2-40B4-BE49-F238E27FC236}">
                <a16:creationId xmlns:a16="http://schemas.microsoft.com/office/drawing/2014/main" id="{8266E08D-BAA0-44A5-90E7-244E52870AC8}"/>
              </a:ext>
            </a:extLst>
          </p:cNvPr>
          <p:cNvCxnSpPr>
            <a:cxnSpLocks noChangeShapeType="1"/>
          </p:cNvCxnSpPr>
          <p:nvPr/>
        </p:nvCxnSpPr>
        <p:spPr bwMode="auto">
          <a:xfrm>
            <a:off x="304800" y="4038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5" name="Straight Connector 12">
            <a:extLst>
              <a:ext uri="{FF2B5EF4-FFF2-40B4-BE49-F238E27FC236}">
                <a16:creationId xmlns:a16="http://schemas.microsoft.com/office/drawing/2014/main" id="{A20D6DD2-81A1-45B4-BBFF-EF489236F873}"/>
              </a:ext>
            </a:extLst>
          </p:cNvPr>
          <p:cNvCxnSpPr>
            <a:cxnSpLocks noChangeShapeType="1"/>
          </p:cNvCxnSpPr>
          <p:nvPr/>
        </p:nvCxnSpPr>
        <p:spPr bwMode="auto">
          <a:xfrm>
            <a:off x="152400" y="2514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a:extLst>
              <a:ext uri="{FF2B5EF4-FFF2-40B4-BE49-F238E27FC236}">
                <a16:creationId xmlns:a16="http://schemas.microsoft.com/office/drawing/2014/main" id="{EC53E2A7-9B6E-4D40-B313-47D2852E75CC}"/>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32707C63-6358-4AF1-BACE-7F9AEEB9BBAB}" type="slidenum">
              <a:rPr lang="en-US" altLang="en-US" sz="1200" i="0" baseline="0">
                <a:latin typeface="Arial" panose="020B0604020202020204" pitchFamily="34" charset="0"/>
              </a:rPr>
              <a:pPr/>
              <a:t>18</a:t>
            </a:fld>
            <a:endParaRPr lang="en-US" altLang="en-US" sz="1200" i="0" baseline="0">
              <a:latin typeface="Arial" panose="020B0604020202020204" pitchFamily="34" charset="0"/>
            </a:endParaRPr>
          </a:p>
        </p:txBody>
      </p:sp>
      <p:sp>
        <p:nvSpPr>
          <p:cNvPr id="38915" name="Text Box 2">
            <a:extLst>
              <a:ext uri="{FF2B5EF4-FFF2-40B4-BE49-F238E27FC236}">
                <a16:creationId xmlns:a16="http://schemas.microsoft.com/office/drawing/2014/main" id="{3A8EC5CA-0480-4D99-9522-E7E52376F857}"/>
              </a:ext>
            </a:extLst>
          </p:cNvPr>
          <p:cNvSpPr txBox="1">
            <a:spLocks noChangeArrowheads="1"/>
          </p:cNvSpPr>
          <p:nvPr/>
        </p:nvSpPr>
        <p:spPr bwMode="auto">
          <a:xfrm>
            <a:off x="76200" y="152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3.4</a:t>
            </a:r>
            <a:endParaRPr lang="en-US" altLang="en-US" sz="2000" baseline="0">
              <a:solidFill>
                <a:schemeClr val="bg1"/>
              </a:solidFill>
            </a:endParaRPr>
          </a:p>
        </p:txBody>
      </p:sp>
      <p:sp>
        <p:nvSpPr>
          <p:cNvPr id="1258499" name="Rectangle 3">
            <a:extLst>
              <a:ext uri="{FF2B5EF4-FFF2-40B4-BE49-F238E27FC236}">
                <a16:creationId xmlns:a16="http://schemas.microsoft.com/office/drawing/2014/main" id="{BFC51147-7421-4DBA-A761-87157BAD16C2}"/>
              </a:ext>
            </a:extLst>
          </p:cNvPr>
          <p:cNvSpPr>
            <a:spLocks noChangeArrowheads="1"/>
          </p:cNvSpPr>
          <p:nvPr/>
        </p:nvSpPr>
        <p:spPr bwMode="auto">
          <a:xfrm>
            <a:off x="76200" y="5794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Store +28 in an 8-bit memory location using sign-and-magnitude representation.</a:t>
            </a:r>
          </a:p>
        </p:txBody>
      </p:sp>
      <p:sp>
        <p:nvSpPr>
          <p:cNvPr id="1258500" name="Rectangle 4">
            <a:extLst>
              <a:ext uri="{FF2B5EF4-FFF2-40B4-BE49-F238E27FC236}">
                <a16:creationId xmlns:a16="http://schemas.microsoft.com/office/drawing/2014/main" id="{67F91634-6E32-49FF-BC2D-B79F2EEEEC18}"/>
              </a:ext>
            </a:extLst>
          </p:cNvPr>
          <p:cNvSpPr>
            <a:spLocks noChangeArrowheads="1"/>
          </p:cNvSpPr>
          <p:nvPr/>
        </p:nvSpPr>
        <p:spPr bwMode="auto">
          <a:xfrm>
            <a:off x="76200" y="2071688"/>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p>
          <a:p>
            <a:pPr algn="just" eaLnBrk="1" hangingPunct="1">
              <a:defRPr/>
            </a:pPr>
            <a:r>
              <a:rPr lang="en-US" altLang="en-US" sz="2400" b="0" i="0" baseline="0">
                <a:effectLst>
                  <a:outerShdw blurRad="38100" dist="38100" dir="2700000" algn="tl">
                    <a:srgbClr val="C0C0C0"/>
                  </a:outerShdw>
                </a:effectLst>
              </a:rPr>
              <a:t>The integer is changed to 7-bit binary. The leftmost bit is set to 0. The 8-bit number is stored.</a:t>
            </a:r>
          </a:p>
        </p:txBody>
      </p:sp>
      <p:pic>
        <p:nvPicPr>
          <p:cNvPr id="38918" name="Picture 5">
            <a:extLst>
              <a:ext uri="{FF2B5EF4-FFF2-40B4-BE49-F238E27FC236}">
                <a16:creationId xmlns:a16="http://schemas.microsoft.com/office/drawing/2014/main" id="{A8212720-032F-4D4E-AD5D-27DFF2DC9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3754438"/>
            <a:ext cx="8547100"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a:extLst>
              <a:ext uri="{FF2B5EF4-FFF2-40B4-BE49-F238E27FC236}">
                <a16:creationId xmlns:a16="http://schemas.microsoft.com/office/drawing/2014/main" id="{D9D858F2-F169-40AA-B01B-9AB61D2C2CC2}"/>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7DF551EC-5283-475C-B3FE-8F40D8D18E36}" type="slidenum">
              <a:rPr lang="en-US" altLang="en-US" sz="1200" i="0" baseline="0">
                <a:latin typeface="Arial" panose="020B0604020202020204" pitchFamily="34" charset="0"/>
              </a:rPr>
              <a:pPr/>
              <a:t>19</a:t>
            </a:fld>
            <a:endParaRPr lang="en-US" altLang="en-US" sz="1200" i="0" baseline="0">
              <a:latin typeface="Arial" panose="020B0604020202020204" pitchFamily="34" charset="0"/>
            </a:endParaRPr>
          </a:p>
        </p:txBody>
      </p:sp>
      <p:sp>
        <p:nvSpPr>
          <p:cNvPr id="40963" name="Text Box 2">
            <a:extLst>
              <a:ext uri="{FF2B5EF4-FFF2-40B4-BE49-F238E27FC236}">
                <a16:creationId xmlns:a16="http://schemas.microsoft.com/office/drawing/2014/main" id="{6AF03456-A1A9-42E9-BD06-A0A028BEDDE6}"/>
              </a:ext>
            </a:extLst>
          </p:cNvPr>
          <p:cNvSpPr txBox="1">
            <a:spLocks noChangeArrowheads="1"/>
          </p:cNvSpPr>
          <p:nvPr/>
        </p:nvSpPr>
        <p:spPr bwMode="auto">
          <a:xfrm>
            <a:off x="76200" y="152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3.5</a:t>
            </a:r>
            <a:endParaRPr lang="en-US" altLang="en-US" sz="2000" baseline="0">
              <a:solidFill>
                <a:schemeClr val="bg1"/>
              </a:solidFill>
            </a:endParaRPr>
          </a:p>
        </p:txBody>
      </p:sp>
      <p:sp>
        <p:nvSpPr>
          <p:cNvPr id="1260547" name="Rectangle 3">
            <a:extLst>
              <a:ext uri="{FF2B5EF4-FFF2-40B4-BE49-F238E27FC236}">
                <a16:creationId xmlns:a16="http://schemas.microsoft.com/office/drawing/2014/main" id="{5F4729C6-2443-48EE-B294-62A6624E2364}"/>
              </a:ext>
            </a:extLst>
          </p:cNvPr>
          <p:cNvSpPr>
            <a:spLocks noChangeArrowheads="1"/>
          </p:cNvSpPr>
          <p:nvPr/>
        </p:nvSpPr>
        <p:spPr bwMode="auto">
          <a:xfrm>
            <a:off x="76200" y="5794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Store </a:t>
            </a:r>
            <a:r>
              <a:rPr lang="en-US" altLang="en-US" sz="2400" b="0" i="0" baseline="0">
                <a:effectLst>
                  <a:outerShdw blurRad="38100" dist="38100" dir="2700000" algn="tl">
                    <a:srgbClr val="C0C0C0"/>
                  </a:outerShdw>
                </a:effectLst>
                <a:latin typeface="Symbol" panose="05050102010706020507" pitchFamily="18" charset="2"/>
              </a:rPr>
              <a:t>-</a:t>
            </a:r>
            <a:r>
              <a:rPr lang="en-US" altLang="en-US" sz="2400" b="0" i="0" baseline="0">
                <a:effectLst>
                  <a:outerShdw blurRad="38100" dist="38100" dir="2700000" algn="tl">
                    <a:srgbClr val="C0C0C0"/>
                  </a:outerShdw>
                </a:effectLst>
              </a:rPr>
              <a:t>28 in an 8-bit memory location using sign-and-magnitude representation.</a:t>
            </a:r>
          </a:p>
        </p:txBody>
      </p:sp>
      <p:sp>
        <p:nvSpPr>
          <p:cNvPr id="1260548" name="Rectangle 4">
            <a:extLst>
              <a:ext uri="{FF2B5EF4-FFF2-40B4-BE49-F238E27FC236}">
                <a16:creationId xmlns:a16="http://schemas.microsoft.com/office/drawing/2014/main" id="{ECDBFAC2-061C-4731-8BC7-5A987AC254EE}"/>
              </a:ext>
            </a:extLst>
          </p:cNvPr>
          <p:cNvSpPr>
            <a:spLocks noChangeArrowheads="1"/>
          </p:cNvSpPr>
          <p:nvPr/>
        </p:nvSpPr>
        <p:spPr bwMode="auto">
          <a:xfrm>
            <a:off x="76200" y="2071688"/>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p>
          <a:p>
            <a:pPr algn="just" eaLnBrk="1" hangingPunct="1">
              <a:defRPr/>
            </a:pPr>
            <a:r>
              <a:rPr lang="en-US" altLang="en-US" sz="2400" b="0" i="0" baseline="0">
                <a:effectLst>
                  <a:outerShdw blurRad="38100" dist="38100" dir="2700000" algn="tl">
                    <a:srgbClr val="C0C0C0"/>
                  </a:outerShdw>
                </a:effectLst>
              </a:rPr>
              <a:t>The integer is changed to 7-bit binary. The leftmost bit is set to 1. The 8-bit number is stored.</a:t>
            </a:r>
          </a:p>
        </p:txBody>
      </p:sp>
      <p:pic>
        <p:nvPicPr>
          <p:cNvPr id="40966" name="Picture 6">
            <a:extLst>
              <a:ext uri="{FF2B5EF4-FFF2-40B4-BE49-F238E27FC236}">
                <a16:creationId xmlns:a16="http://schemas.microsoft.com/office/drawing/2014/main" id="{6DDE85D1-F1FA-49B8-9908-61A4CA56F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3916363"/>
            <a:ext cx="8629650" cy="119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1DB82D76-8C5D-4A88-9A1B-6BEDF4BAF270}"/>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F71D17BB-85F5-4953-9E1B-6FD3202E5E1C}" type="slidenum">
              <a:rPr lang="en-US" altLang="en-US" sz="1200" i="0" baseline="0">
                <a:latin typeface="Arial" panose="020B0604020202020204" pitchFamily="34" charset="0"/>
              </a:rPr>
              <a:pPr/>
              <a:t>2</a:t>
            </a:fld>
            <a:endParaRPr lang="en-US" altLang="en-US" sz="1200" i="0" baseline="0">
              <a:latin typeface="Arial" panose="020B0604020202020204" pitchFamily="34" charset="0"/>
            </a:endParaRPr>
          </a:p>
        </p:txBody>
      </p:sp>
      <p:sp>
        <p:nvSpPr>
          <p:cNvPr id="6147" name="Rectangle 2">
            <a:extLst>
              <a:ext uri="{FF2B5EF4-FFF2-40B4-BE49-F238E27FC236}">
                <a16:creationId xmlns:a16="http://schemas.microsoft.com/office/drawing/2014/main" id="{327F7A44-700A-4582-95A2-B065285983DF}"/>
              </a:ext>
            </a:extLst>
          </p:cNvPr>
          <p:cNvSpPr>
            <a:spLocks noChangeArrowheads="1"/>
          </p:cNvSpPr>
          <p:nvPr/>
        </p:nvSpPr>
        <p:spPr bwMode="auto">
          <a:xfrm>
            <a:off x="76200" y="1447800"/>
            <a:ext cx="8839200" cy="51704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spcAft>
                <a:spcPct val="25000"/>
              </a:spcAft>
              <a:buFont typeface="Wingdings" panose="05000000000000000000" pitchFamily="2" charset="2"/>
              <a:buChar char="q"/>
            </a:pPr>
            <a:r>
              <a:rPr lang="en-US" altLang="en-US" sz="2400" i="0" baseline="0"/>
              <a:t> List five different data types used in a computer.</a:t>
            </a:r>
          </a:p>
          <a:p>
            <a:pPr>
              <a:spcAft>
                <a:spcPct val="25000"/>
              </a:spcAft>
              <a:buFont typeface="Wingdings" panose="05000000000000000000" pitchFamily="2" charset="2"/>
              <a:buChar char="q"/>
            </a:pPr>
            <a:r>
              <a:rPr lang="en-US" altLang="en-US" sz="2400" i="0" baseline="0"/>
              <a:t> Describe how different data is stored inside a computer.</a:t>
            </a:r>
          </a:p>
          <a:p>
            <a:pPr>
              <a:spcAft>
                <a:spcPct val="25000"/>
              </a:spcAft>
              <a:buFont typeface="Wingdings" panose="05000000000000000000" pitchFamily="2" charset="2"/>
              <a:buChar char="q"/>
            </a:pPr>
            <a:r>
              <a:rPr lang="en-US" altLang="en-US" sz="2400" i="0" baseline="0"/>
              <a:t> Describe how integers are stored in a computer.</a:t>
            </a:r>
          </a:p>
          <a:p>
            <a:pPr>
              <a:spcAft>
                <a:spcPct val="25000"/>
              </a:spcAft>
              <a:buFont typeface="Wingdings" panose="05000000000000000000" pitchFamily="2" charset="2"/>
              <a:buChar char="q"/>
            </a:pPr>
            <a:r>
              <a:rPr lang="en-US" altLang="en-US" sz="2400" i="0" baseline="0"/>
              <a:t> Describe how reals are stored in a computer.</a:t>
            </a:r>
          </a:p>
          <a:p>
            <a:pPr>
              <a:spcAft>
                <a:spcPct val="25000"/>
              </a:spcAft>
              <a:buFont typeface="Wingdings" panose="05000000000000000000" pitchFamily="2" charset="2"/>
              <a:buChar char="q"/>
            </a:pPr>
            <a:r>
              <a:rPr lang="en-US" altLang="en-US" sz="2400" i="0" baseline="0"/>
              <a:t> Describe how text is stored in a computer using one of the</a:t>
            </a:r>
            <a:br>
              <a:rPr lang="en-US" altLang="en-US" sz="2400" i="0" baseline="0"/>
            </a:br>
            <a:r>
              <a:rPr lang="en-US" altLang="en-US" sz="2400" i="0" baseline="0"/>
              <a:t>     various encoding systems.</a:t>
            </a:r>
          </a:p>
          <a:p>
            <a:pPr>
              <a:spcAft>
                <a:spcPct val="25000"/>
              </a:spcAft>
              <a:buFont typeface="Wingdings" panose="05000000000000000000" pitchFamily="2" charset="2"/>
              <a:buChar char="q"/>
            </a:pPr>
            <a:r>
              <a:rPr lang="en-US" altLang="en-US" sz="2400" i="0" baseline="0"/>
              <a:t> Describe how audio is stored in a computer using sampling,</a:t>
            </a:r>
            <a:br>
              <a:rPr lang="en-US" altLang="en-US" sz="2400" i="0" baseline="0"/>
            </a:br>
            <a:r>
              <a:rPr lang="en-US" altLang="en-US" sz="2400" i="0" baseline="0"/>
              <a:t>     quantization, and encoding.</a:t>
            </a:r>
          </a:p>
          <a:p>
            <a:pPr>
              <a:spcAft>
                <a:spcPct val="25000"/>
              </a:spcAft>
              <a:buFont typeface="Wingdings" panose="05000000000000000000" pitchFamily="2" charset="2"/>
              <a:buChar char="q"/>
            </a:pPr>
            <a:r>
              <a:rPr lang="en-US" altLang="en-US" sz="2400" i="0" baseline="0"/>
              <a:t> Describe how images are stored in a computer using raster</a:t>
            </a:r>
            <a:br>
              <a:rPr lang="en-US" altLang="en-US" sz="2400" i="0" baseline="0"/>
            </a:br>
            <a:r>
              <a:rPr lang="en-US" altLang="en-US" sz="2400" i="0" baseline="0"/>
              <a:t>     and vector graphics schemes.</a:t>
            </a:r>
          </a:p>
          <a:p>
            <a:pPr>
              <a:spcAft>
                <a:spcPct val="25000"/>
              </a:spcAft>
              <a:buFont typeface="Wingdings" panose="05000000000000000000" pitchFamily="2" charset="2"/>
              <a:buChar char="q"/>
            </a:pPr>
            <a:r>
              <a:rPr lang="en-US" altLang="en-US" sz="2400" i="0" baseline="0"/>
              <a:t> Describe how video is stored in a computer as a</a:t>
            </a:r>
            <a:br>
              <a:rPr lang="en-US" altLang="en-US" sz="2400" i="0" baseline="0"/>
            </a:br>
            <a:r>
              <a:rPr lang="en-US" altLang="en-US" sz="2400" i="0" baseline="0"/>
              <a:t>     representation of images changing in time.</a:t>
            </a:r>
          </a:p>
        </p:txBody>
      </p:sp>
      <p:sp>
        <p:nvSpPr>
          <p:cNvPr id="1213443" name="Rectangle 3">
            <a:extLst>
              <a:ext uri="{FF2B5EF4-FFF2-40B4-BE49-F238E27FC236}">
                <a16:creationId xmlns:a16="http://schemas.microsoft.com/office/drawing/2014/main" id="{3E7D6206-B6CD-43F0-AE92-572A415D3E22}"/>
              </a:ext>
            </a:extLst>
          </p:cNvPr>
          <p:cNvSpPr>
            <a:spLocks noChangeArrowheads="1"/>
          </p:cNvSpPr>
          <p:nvPr/>
        </p:nvSpPr>
        <p:spPr bwMode="auto">
          <a:xfrm>
            <a:off x="76200" y="-46038"/>
            <a:ext cx="220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3200" i="0" baseline="0">
                <a:solidFill>
                  <a:schemeClr val="hlink"/>
                </a:solidFill>
                <a:effectLst>
                  <a:outerShdw blurRad="38100" dist="38100" dir="2700000" algn="tl">
                    <a:srgbClr val="C0C0C0"/>
                  </a:outerShdw>
                </a:effectLst>
              </a:rPr>
              <a:t>Objectives</a:t>
            </a:r>
          </a:p>
        </p:txBody>
      </p:sp>
      <p:sp>
        <p:nvSpPr>
          <p:cNvPr id="1213444" name="Rectangle 4">
            <a:extLst>
              <a:ext uri="{FF2B5EF4-FFF2-40B4-BE49-F238E27FC236}">
                <a16:creationId xmlns:a16="http://schemas.microsoft.com/office/drawing/2014/main" id="{F7A9802A-68BA-41F5-B0A2-BD38E3BB2C8B}"/>
              </a:ext>
            </a:extLst>
          </p:cNvPr>
          <p:cNvSpPr>
            <a:spLocks noChangeArrowheads="1"/>
          </p:cNvSpPr>
          <p:nvPr/>
        </p:nvSpPr>
        <p:spPr bwMode="auto">
          <a:xfrm>
            <a:off x="76200" y="5334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50000"/>
              </a:spcAft>
              <a:defRPr/>
            </a:pPr>
            <a:r>
              <a:rPr lang="en-US" altLang="en-US" i="0" baseline="0">
                <a:solidFill>
                  <a:schemeClr val="folHlink"/>
                </a:solidFill>
                <a:effectLst>
                  <a:outerShdw blurRad="38100" dist="38100" dir="2700000" algn="tl">
                    <a:srgbClr val="C0C0C0"/>
                  </a:outerShdw>
                </a:effectLst>
              </a:rPr>
              <a:t>After studying this chapter, the student should be able 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a:extLst>
              <a:ext uri="{FF2B5EF4-FFF2-40B4-BE49-F238E27FC236}">
                <a16:creationId xmlns:a16="http://schemas.microsoft.com/office/drawing/2014/main" id="{81200709-388E-4FE4-BF8F-87EA208BF529}"/>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2F3B3BF4-8401-42F2-B815-5C31964F7710}" type="slidenum">
              <a:rPr lang="en-US" altLang="en-US" sz="1200" i="0" baseline="0">
                <a:latin typeface="Arial" panose="020B0604020202020204" pitchFamily="34" charset="0"/>
              </a:rPr>
              <a:pPr/>
              <a:t>20</a:t>
            </a:fld>
            <a:endParaRPr lang="en-US" altLang="en-US" sz="1200" i="0" baseline="0">
              <a:latin typeface="Arial" panose="020B0604020202020204" pitchFamily="34" charset="0"/>
            </a:endParaRPr>
          </a:p>
        </p:txBody>
      </p:sp>
      <p:sp>
        <p:nvSpPr>
          <p:cNvPr id="43011" name="Text Box 2">
            <a:extLst>
              <a:ext uri="{FF2B5EF4-FFF2-40B4-BE49-F238E27FC236}">
                <a16:creationId xmlns:a16="http://schemas.microsoft.com/office/drawing/2014/main" id="{FED63374-9242-49ED-BF13-80EC19589540}"/>
              </a:ext>
            </a:extLst>
          </p:cNvPr>
          <p:cNvSpPr txBox="1">
            <a:spLocks noChangeArrowheads="1"/>
          </p:cNvSpPr>
          <p:nvPr/>
        </p:nvSpPr>
        <p:spPr bwMode="auto">
          <a:xfrm>
            <a:off x="76200" y="152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3.6</a:t>
            </a:r>
            <a:endParaRPr lang="en-US" altLang="en-US" sz="2000" baseline="0">
              <a:solidFill>
                <a:schemeClr val="bg1"/>
              </a:solidFill>
            </a:endParaRPr>
          </a:p>
        </p:txBody>
      </p:sp>
      <p:sp>
        <p:nvSpPr>
          <p:cNvPr id="1262595" name="Rectangle 3">
            <a:extLst>
              <a:ext uri="{FF2B5EF4-FFF2-40B4-BE49-F238E27FC236}">
                <a16:creationId xmlns:a16="http://schemas.microsoft.com/office/drawing/2014/main" id="{6CBC05FE-0B50-4E61-A666-5583A284B74E}"/>
              </a:ext>
            </a:extLst>
          </p:cNvPr>
          <p:cNvSpPr>
            <a:spLocks noChangeArrowheads="1"/>
          </p:cNvSpPr>
          <p:nvPr/>
        </p:nvSpPr>
        <p:spPr bwMode="auto">
          <a:xfrm>
            <a:off x="76200" y="5794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Retrieve the integer that is stored as 01001101 in sign-and-magnitude representation.</a:t>
            </a:r>
          </a:p>
        </p:txBody>
      </p:sp>
      <p:sp>
        <p:nvSpPr>
          <p:cNvPr id="1262596" name="Rectangle 4">
            <a:extLst>
              <a:ext uri="{FF2B5EF4-FFF2-40B4-BE49-F238E27FC236}">
                <a16:creationId xmlns:a16="http://schemas.microsoft.com/office/drawing/2014/main" id="{F17A295B-97AE-4A3E-AB38-A367771B388D}"/>
              </a:ext>
            </a:extLst>
          </p:cNvPr>
          <p:cNvSpPr>
            <a:spLocks noChangeArrowheads="1"/>
          </p:cNvSpPr>
          <p:nvPr/>
        </p:nvSpPr>
        <p:spPr bwMode="auto">
          <a:xfrm>
            <a:off x="76200" y="188912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p>
          <a:p>
            <a:pPr algn="just" eaLnBrk="1" hangingPunct="1">
              <a:defRPr/>
            </a:pPr>
            <a:r>
              <a:rPr lang="en-US" altLang="en-US" sz="2400" b="0" i="0" baseline="0">
                <a:effectLst>
                  <a:outerShdw blurRad="38100" dist="38100" dir="2700000" algn="tl">
                    <a:srgbClr val="C0C0C0"/>
                  </a:outerShdw>
                </a:effectLst>
              </a:rPr>
              <a:t>Since the leftmost bit is 0, the sign is positive. The rest of the bits (1001101) are changed to decimal as 77. After adding the sign, the integer is +77.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a:extLst>
              <a:ext uri="{FF2B5EF4-FFF2-40B4-BE49-F238E27FC236}">
                <a16:creationId xmlns:a16="http://schemas.microsoft.com/office/drawing/2014/main" id="{C2BE1614-91EE-4D16-BD93-05FD4AB82E77}"/>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108FDA25-3CD7-4480-A9DD-B5CE7B0156E6}" type="slidenum">
              <a:rPr lang="en-US" altLang="en-US" sz="1200" i="0" baseline="0">
                <a:latin typeface="Arial" panose="020B0604020202020204" pitchFamily="34" charset="0"/>
              </a:rPr>
              <a:pPr/>
              <a:t>21</a:t>
            </a:fld>
            <a:endParaRPr lang="en-US" altLang="en-US" sz="1200" i="0" baseline="0">
              <a:latin typeface="Arial" panose="020B0604020202020204" pitchFamily="34" charset="0"/>
            </a:endParaRPr>
          </a:p>
        </p:txBody>
      </p:sp>
      <p:sp>
        <p:nvSpPr>
          <p:cNvPr id="45059" name="Text Box 2">
            <a:extLst>
              <a:ext uri="{FF2B5EF4-FFF2-40B4-BE49-F238E27FC236}">
                <a16:creationId xmlns:a16="http://schemas.microsoft.com/office/drawing/2014/main" id="{9F91EB8F-5CDF-4C64-A8CA-FBF4F858394A}"/>
              </a:ext>
            </a:extLst>
          </p:cNvPr>
          <p:cNvSpPr txBox="1">
            <a:spLocks noChangeArrowheads="1"/>
          </p:cNvSpPr>
          <p:nvPr/>
        </p:nvSpPr>
        <p:spPr bwMode="auto">
          <a:xfrm>
            <a:off x="76200" y="152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3.7</a:t>
            </a:r>
            <a:endParaRPr lang="en-US" altLang="en-US" sz="2000" baseline="0">
              <a:solidFill>
                <a:schemeClr val="bg1"/>
              </a:solidFill>
            </a:endParaRPr>
          </a:p>
        </p:txBody>
      </p:sp>
      <p:sp>
        <p:nvSpPr>
          <p:cNvPr id="1264643" name="Rectangle 3">
            <a:extLst>
              <a:ext uri="{FF2B5EF4-FFF2-40B4-BE49-F238E27FC236}">
                <a16:creationId xmlns:a16="http://schemas.microsoft.com/office/drawing/2014/main" id="{2C3B72EE-B066-4537-AC90-0C25D87B1481}"/>
              </a:ext>
            </a:extLst>
          </p:cNvPr>
          <p:cNvSpPr>
            <a:spLocks noChangeArrowheads="1"/>
          </p:cNvSpPr>
          <p:nvPr/>
        </p:nvSpPr>
        <p:spPr bwMode="auto">
          <a:xfrm>
            <a:off x="76200" y="5794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Retrieve the integer that is stored as 10100001 in sign-and-magnitude representation.</a:t>
            </a:r>
          </a:p>
        </p:txBody>
      </p:sp>
      <p:sp>
        <p:nvSpPr>
          <p:cNvPr id="1264644" name="Rectangle 4">
            <a:extLst>
              <a:ext uri="{FF2B5EF4-FFF2-40B4-BE49-F238E27FC236}">
                <a16:creationId xmlns:a16="http://schemas.microsoft.com/office/drawing/2014/main" id="{BF2EAC7D-290F-4C66-9EC0-703919FC7773}"/>
              </a:ext>
            </a:extLst>
          </p:cNvPr>
          <p:cNvSpPr>
            <a:spLocks noChangeArrowheads="1"/>
          </p:cNvSpPr>
          <p:nvPr/>
        </p:nvSpPr>
        <p:spPr bwMode="auto">
          <a:xfrm>
            <a:off x="76200" y="188912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p>
          <a:p>
            <a:pPr algn="just" eaLnBrk="1" hangingPunct="1">
              <a:defRPr/>
            </a:pPr>
            <a:r>
              <a:rPr lang="en-US" altLang="en-US" sz="2400" b="0" i="0" baseline="0">
                <a:effectLst>
                  <a:outerShdw blurRad="38100" dist="38100" dir="2700000" algn="tl">
                    <a:srgbClr val="C0C0C0"/>
                  </a:outerShdw>
                </a:effectLst>
              </a:rPr>
              <a:t>Since the leftmost bit is 1, the sign is negative. The rest of the bits (0100001) are changed to decimal as 33. After adding the sign, the integer is −33.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F1800F4-E7ED-43E9-BED0-288908822B66}"/>
              </a:ext>
            </a:extLst>
          </p:cNvPr>
          <p:cNvSpPr>
            <a:spLocks noChangeArrowheads="1"/>
          </p:cNvSpPr>
          <p:nvPr/>
        </p:nvSpPr>
        <p:spPr bwMode="auto">
          <a:xfrm>
            <a:off x="76200" y="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Figure 3.7 shows both positive and negative overflow when storing an integer in sign-and-magnitude representation using a 4-bit memory location. </a:t>
            </a:r>
          </a:p>
        </p:txBody>
      </p:sp>
      <p:sp>
        <p:nvSpPr>
          <p:cNvPr id="47107" name="Text Box 3">
            <a:extLst>
              <a:ext uri="{FF2B5EF4-FFF2-40B4-BE49-F238E27FC236}">
                <a16:creationId xmlns:a16="http://schemas.microsoft.com/office/drawing/2014/main" id="{A95C44CF-F599-4A5E-9A60-D918DF3E637F}"/>
              </a:ext>
            </a:extLst>
          </p:cNvPr>
          <p:cNvSpPr txBox="1">
            <a:spLocks noChangeArrowheads="1"/>
          </p:cNvSpPr>
          <p:nvPr/>
        </p:nvSpPr>
        <p:spPr bwMode="auto">
          <a:xfrm>
            <a:off x="152400" y="1447800"/>
            <a:ext cx="681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3.7  </a:t>
            </a:r>
            <a:r>
              <a:rPr lang="en-US" altLang="en-US" sz="2000" i="0" baseline="0"/>
              <a:t>Overflow in sign-and-magnitude representation</a:t>
            </a:r>
          </a:p>
        </p:txBody>
      </p:sp>
      <p:pic>
        <p:nvPicPr>
          <p:cNvPr id="47108" name="Picture 6">
            <a:extLst>
              <a:ext uri="{FF2B5EF4-FFF2-40B4-BE49-F238E27FC236}">
                <a16:creationId xmlns:a16="http://schemas.microsoft.com/office/drawing/2014/main" id="{E4CFCC56-F7A7-427B-B0CC-95F020775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16163"/>
            <a:ext cx="7031038"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7109" name="Straight Connector 5">
            <a:extLst>
              <a:ext uri="{FF2B5EF4-FFF2-40B4-BE49-F238E27FC236}">
                <a16:creationId xmlns:a16="http://schemas.microsoft.com/office/drawing/2014/main" id="{B49C97FA-E990-428E-915A-DC15EC1CDC87}"/>
              </a:ext>
            </a:extLst>
          </p:cNvPr>
          <p:cNvCxnSpPr>
            <a:cxnSpLocks noChangeShapeType="1"/>
          </p:cNvCxnSpPr>
          <p:nvPr/>
        </p:nvCxnSpPr>
        <p:spPr bwMode="auto">
          <a:xfrm>
            <a:off x="152400" y="1981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10" name="Straight Connector 6">
            <a:extLst>
              <a:ext uri="{FF2B5EF4-FFF2-40B4-BE49-F238E27FC236}">
                <a16:creationId xmlns:a16="http://schemas.microsoft.com/office/drawing/2014/main" id="{E26FCD92-FCA2-4911-BB60-129DD817A508}"/>
              </a:ext>
            </a:extLst>
          </p:cNvPr>
          <p:cNvCxnSpPr>
            <a:cxnSpLocks noChangeShapeType="1"/>
          </p:cNvCxnSpPr>
          <p:nvPr/>
        </p:nvCxnSpPr>
        <p:spPr bwMode="auto">
          <a:xfrm>
            <a:off x="304800" y="6781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11" name="Straight Connector 7">
            <a:extLst>
              <a:ext uri="{FF2B5EF4-FFF2-40B4-BE49-F238E27FC236}">
                <a16:creationId xmlns:a16="http://schemas.microsoft.com/office/drawing/2014/main" id="{513A57AA-7490-469B-8F0E-77D2E5F8E143}"/>
              </a:ext>
            </a:extLst>
          </p:cNvPr>
          <p:cNvCxnSpPr>
            <a:cxnSpLocks noChangeShapeType="1"/>
          </p:cNvCxnSpPr>
          <p:nvPr/>
        </p:nvCxnSpPr>
        <p:spPr bwMode="auto">
          <a:xfrm>
            <a:off x="152400" y="1447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a:extLst>
              <a:ext uri="{FF2B5EF4-FFF2-40B4-BE49-F238E27FC236}">
                <a16:creationId xmlns:a16="http://schemas.microsoft.com/office/drawing/2014/main" id="{E4E72192-B249-4F32-95E5-8D500F3BFBE4}"/>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B05399F5-9397-4E12-8CC4-B760625BEB99}" type="slidenum">
              <a:rPr lang="en-US" altLang="en-US" sz="1200" i="0" baseline="0">
                <a:latin typeface="Arial" panose="020B0604020202020204" pitchFamily="34" charset="0"/>
              </a:rPr>
              <a:pPr/>
              <a:t>23</a:t>
            </a:fld>
            <a:endParaRPr lang="en-US" altLang="en-US" sz="1200" i="0" baseline="0">
              <a:latin typeface="Arial" panose="020B0604020202020204" pitchFamily="34" charset="0"/>
            </a:endParaRPr>
          </a:p>
        </p:txBody>
      </p:sp>
      <p:sp>
        <p:nvSpPr>
          <p:cNvPr id="49155" name="Text Box 2">
            <a:extLst>
              <a:ext uri="{FF2B5EF4-FFF2-40B4-BE49-F238E27FC236}">
                <a16:creationId xmlns:a16="http://schemas.microsoft.com/office/drawing/2014/main" id="{4979E50E-30B3-4C37-8BEC-92849E72ADAE}"/>
              </a:ext>
            </a:extLst>
          </p:cNvPr>
          <p:cNvSpPr txBox="1">
            <a:spLocks noChangeArrowheads="1"/>
          </p:cNvSpPr>
          <p:nvPr/>
        </p:nvSpPr>
        <p:spPr bwMode="auto">
          <a:xfrm>
            <a:off x="0" y="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dirty="0">
                <a:solidFill>
                  <a:srgbClr val="660066"/>
                </a:solidFill>
              </a:rPr>
              <a:t>Two’s complement representation</a:t>
            </a:r>
          </a:p>
        </p:txBody>
      </p:sp>
      <p:sp>
        <p:nvSpPr>
          <p:cNvPr id="49156" name="Rectangle 3">
            <a:extLst>
              <a:ext uri="{FF2B5EF4-FFF2-40B4-BE49-F238E27FC236}">
                <a16:creationId xmlns:a16="http://schemas.microsoft.com/office/drawing/2014/main" id="{D6BD8E78-F473-4C80-BA27-0615B638804F}"/>
              </a:ext>
            </a:extLst>
          </p:cNvPr>
          <p:cNvSpPr>
            <a:spLocks noChangeArrowheads="1"/>
          </p:cNvSpPr>
          <p:nvPr/>
        </p:nvSpPr>
        <p:spPr bwMode="auto">
          <a:xfrm>
            <a:off x="76200" y="533400"/>
            <a:ext cx="89154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dirty="0"/>
              <a:t>Almost all computers use two’s complement representation to store a signed integer in an </a:t>
            </a:r>
            <a:r>
              <a:rPr lang="en-US" altLang="en-US" b="0" baseline="0" dirty="0"/>
              <a:t>n</a:t>
            </a:r>
            <a:r>
              <a:rPr lang="en-US" altLang="en-US" b="0" i="0" baseline="0" dirty="0"/>
              <a:t>-bit memory location. In this method, the available range for an unsigned integer of (0 to 2</a:t>
            </a:r>
            <a:r>
              <a:rPr lang="en-US" altLang="en-US" b="0" i="0" baseline="30000" dirty="0"/>
              <a:t>n</a:t>
            </a:r>
            <a:r>
              <a:rPr lang="en-US" altLang="en-US" b="0" i="0" baseline="0" dirty="0"/>
              <a:t> − 1) is divided into two equal sub-ranges. The first sub-range is used to represent nonnegative integers, the second half to represent negative integers. The bit patterns are then assigned to negative and nonnegative (zero and positive) integers as shown in Figure 3.8.</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a:extLst>
              <a:ext uri="{FF2B5EF4-FFF2-40B4-BE49-F238E27FC236}">
                <a16:creationId xmlns:a16="http://schemas.microsoft.com/office/drawing/2014/main" id="{9765902E-F315-4CA8-9DE8-DDEC754A9644}"/>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73B0C08D-27C3-45D8-A872-AFBC00D8D9C4}" type="slidenum">
              <a:rPr lang="en-US" altLang="en-US" sz="1200" i="0" baseline="0">
                <a:latin typeface="Arial" panose="020B0604020202020204" pitchFamily="34" charset="0"/>
              </a:rPr>
              <a:pPr/>
              <a:t>24</a:t>
            </a:fld>
            <a:endParaRPr lang="en-US" altLang="en-US" sz="1200" i="0" baseline="0">
              <a:latin typeface="Arial" panose="020B0604020202020204" pitchFamily="34" charset="0"/>
            </a:endParaRPr>
          </a:p>
        </p:txBody>
      </p:sp>
      <p:sp>
        <p:nvSpPr>
          <p:cNvPr id="51203" name="Text Box 4">
            <a:extLst>
              <a:ext uri="{FF2B5EF4-FFF2-40B4-BE49-F238E27FC236}">
                <a16:creationId xmlns:a16="http://schemas.microsoft.com/office/drawing/2014/main" id="{55B7209B-BCD3-4C71-A2A4-AF124BAA53FD}"/>
              </a:ext>
            </a:extLst>
          </p:cNvPr>
          <p:cNvSpPr txBox="1">
            <a:spLocks noChangeArrowheads="1"/>
          </p:cNvSpPr>
          <p:nvPr/>
        </p:nvSpPr>
        <p:spPr bwMode="auto">
          <a:xfrm>
            <a:off x="76200" y="533400"/>
            <a:ext cx="534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3.8  </a:t>
            </a:r>
            <a:r>
              <a:rPr lang="en-US" altLang="en-US" sz="2000" i="0" baseline="0"/>
              <a:t>Two’s complement representation</a:t>
            </a:r>
          </a:p>
        </p:txBody>
      </p:sp>
      <p:sp>
        <p:nvSpPr>
          <p:cNvPr id="51204" name="Rectangle 6">
            <a:extLst>
              <a:ext uri="{FF2B5EF4-FFF2-40B4-BE49-F238E27FC236}">
                <a16:creationId xmlns:a16="http://schemas.microsoft.com/office/drawing/2014/main" id="{35F8C853-E941-42C1-ACF6-4861B30794E9}"/>
              </a:ext>
            </a:extLst>
          </p:cNvPr>
          <p:cNvSpPr>
            <a:spLocks noChangeArrowheads="1"/>
          </p:cNvSpPr>
          <p:nvPr/>
        </p:nvSpPr>
        <p:spPr bwMode="auto">
          <a:xfrm>
            <a:off x="381000" y="4997450"/>
            <a:ext cx="8382000" cy="1449388"/>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i="0" baseline="0"/>
              <a:t>In two’s complement representation, the leftmost bit defines the sign of the integer. If it is </a:t>
            </a:r>
            <a:r>
              <a:rPr lang="en-US" altLang="en-US" i="0" baseline="0">
                <a:solidFill>
                  <a:schemeClr val="hlink"/>
                </a:solidFill>
              </a:rPr>
              <a:t>0</a:t>
            </a:r>
            <a:r>
              <a:rPr lang="en-US" altLang="en-US" i="0" baseline="0"/>
              <a:t>, the integer is positive. If it is </a:t>
            </a:r>
            <a:r>
              <a:rPr lang="en-US" altLang="en-US" i="0" baseline="0">
                <a:solidFill>
                  <a:schemeClr val="hlink"/>
                </a:solidFill>
              </a:rPr>
              <a:t>1</a:t>
            </a:r>
            <a:r>
              <a:rPr lang="en-US" altLang="en-US" i="0" baseline="0"/>
              <a:t>, the integer is negative.</a:t>
            </a:r>
          </a:p>
        </p:txBody>
      </p:sp>
      <p:grpSp>
        <p:nvGrpSpPr>
          <p:cNvPr id="51205" name="Group 7">
            <a:extLst>
              <a:ext uri="{FF2B5EF4-FFF2-40B4-BE49-F238E27FC236}">
                <a16:creationId xmlns:a16="http://schemas.microsoft.com/office/drawing/2014/main" id="{4C6EBE83-7244-4D41-9032-52362389A573}"/>
              </a:ext>
            </a:extLst>
          </p:cNvPr>
          <p:cNvGrpSpPr>
            <a:grpSpLocks/>
          </p:cNvGrpSpPr>
          <p:nvPr/>
        </p:nvGrpSpPr>
        <p:grpSpPr bwMode="auto">
          <a:xfrm>
            <a:off x="381000" y="4371975"/>
            <a:ext cx="685800" cy="615950"/>
            <a:chOff x="1200" y="1217"/>
            <a:chExt cx="720" cy="388"/>
          </a:xfrm>
        </p:grpSpPr>
        <p:pic>
          <p:nvPicPr>
            <p:cNvPr id="51210" name="Picture 8">
              <a:extLst>
                <a:ext uri="{FF2B5EF4-FFF2-40B4-BE49-F238E27FC236}">
                  <a16:creationId xmlns:a16="http://schemas.microsoft.com/office/drawing/2014/main" id="{44D28CD1-41D3-4D20-8123-F71BC816F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11" name="Text Box 9">
              <a:extLst>
                <a:ext uri="{FF2B5EF4-FFF2-40B4-BE49-F238E27FC236}">
                  <a16:creationId xmlns:a16="http://schemas.microsoft.com/office/drawing/2014/main" id="{B93E3473-E0F2-48F3-9233-86B120F47285}"/>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pic>
        <p:nvPicPr>
          <p:cNvPr id="51206" name="Picture 10">
            <a:extLst>
              <a:ext uri="{FF2B5EF4-FFF2-40B4-BE49-F238E27FC236}">
                <a16:creationId xmlns:a16="http://schemas.microsoft.com/office/drawing/2014/main" id="{000515CD-CC65-419F-9F09-99BC82E37A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 y="1295400"/>
            <a:ext cx="7954963"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207" name="Straight Connector 8">
            <a:extLst>
              <a:ext uri="{FF2B5EF4-FFF2-40B4-BE49-F238E27FC236}">
                <a16:creationId xmlns:a16="http://schemas.microsoft.com/office/drawing/2014/main" id="{5E8C754F-45D1-4EDE-B8A3-44CD6478D5EC}"/>
              </a:ext>
            </a:extLst>
          </p:cNvPr>
          <p:cNvCxnSpPr>
            <a:cxnSpLocks noChangeShapeType="1"/>
          </p:cNvCxnSpPr>
          <p:nvPr/>
        </p:nvCxnSpPr>
        <p:spPr bwMode="auto">
          <a:xfrm>
            <a:off x="152400" y="1066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8" name="Straight Connector 9">
            <a:extLst>
              <a:ext uri="{FF2B5EF4-FFF2-40B4-BE49-F238E27FC236}">
                <a16:creationId xmlns:a16="http://schemas.microsoft.com/office/drawing/2014/main" id="{6FF6017A-6C93-4D9B-B20A-C95D2B028727}"/>
              </a:ext>
            </a:extLst>
          </p:cNvPr>
          <p:cNvCxnSpPr>
            <a:cxnSpLocks noChangeShapeType="1"/>
          </p:cNvCxnSpPr>
          <p:nvPr/>
        </p:nvCxnSpPr>
        <p:spPr bwMode="auto">
          <a:xfrm>
            <a:off x="304800" y="3048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9" name="Straight Connector 10">
            <a:extLst>
              <a:ext uri="{FF2B5EF4-FFF2-40B4-BE49-F238E27FC236}">
                <a16:creationId xmlns:a16="http://schemas.microsoft.com/office/drawing/2014/main" id="{F1D18164-3C69-4564-B5D4-9E3AC5795E25}"/>
              </a:ext>
            </a:extLst>
          </p:cNvPr>
          <p:cNvCxnSpPr>
            <a:cxnSpLocks noChangeShapeType="1"/>
          </p:cNvCxnSpPr>
          <p:nvPr/>
        </p:nvCxnSpPr>
        <p:spPr bwMode="auto">
          <a:xfrm>
            <a:off x="152400" y="533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a:extLst>
              <a:ext uri="{FF2B5EF4-FFF2-40B4-BE49-F238E27FC236}">
                <a16:creationId xmlns:a16="http://schemas.microsoft.com/office/drawing/2014/main" id="{46E59787-CE70-4C5F-AAEA-22E7A7F62965}"/>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B9FA1F9F-E796-4F1B-A408-1132256EF492}" type="slidenum">
              <a:rPr lang="en-US" altLang="en-US" sz="1200" i="0" baseline="0">
                <a:latin typeface="Arial" panose="020B0604020202020204" pitchFamily="34" charset="0"/>
              </a:rPr>
              <a:pPr/>
              <a:t>25</a:t>
            </a:fld>
            <a:endParaRPr lang="en-US" altLang="en-US" sz="1200" i="0" baseline="0">
              <a:latin typeface="Arial" panose="020B0604020202020204" pitchFamily="34" charset="0"/>
            </a:endParaRPr>
          </a:p>
        </p:txBody>
      </p:sp>
      <p:sp>
        <p:nvSpPr>
          <p:cNvPr id="53251" name="Text Box 2">
            <a:extLst>
              <a:ext uri="{FF2B5EF4-FFF2-40B4-BE49-F238E27FC236}">
                <a16:creationId xmlns:a16="http://schemas.microsoft.com/office/drawing/2014/main" id="{B9FB7A44-E0B9-43E4-8634-D24BA90641E8}"/>
              </a:ext>
            </a:extLst>
          </p:cNvPr>
          <p:cNvSpPr txBox="1">
            <a:spLocks noChangeArrowheads="1"/>
          </p:cNvSpPr>
          <p:nvPr/>
        </p:nvSpPr>
        <p:spPr bwMode="auto">
          <a:xfrm>
            <a:off x="0" y="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One’s Complementing</a:t>
            </a:r>
          </a:p>
        </p:txBody>
      </p:sp>
      <p:sp>
        <p:nvSpPr>
          <p:cNvPr id="53252" name="Rectangle 3">
            <a:extLst>
              <a:ext uri="{FF2B5EF4-FFF2-40B4-BE49-F238E27FC236}">
                <a16:creationId xmlns:a16="http://schemas.microsoft.com/office/drawing/2014/main" id="{08A9C1AE-DA23-4707-B70A-C0CE94789255}"/>
              </a:ext>
            </a:extLst>
          </p:cNvPr>
          <p:cNvSpPr>
            <a:spLocks noChangeArrowheads="1"/>
          </p:cNvSpPr>
          <p:nvPr/>
        </p:nvSpPr>
        <p:spPr bwMode="auto">
          <a:xfrm>
            <a:off x="76200" y="533400"/>
            <a:ext cx="89154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Before we discuss this representation further, we need to introduce two operations. The first is called </a:t>
            </a:r>
            <a:r>
              <a:rPr lang="en-US" altLang="en-US" baseline="0">
                <a:solidFill>
                  <a:schemeClr val="folHlink"/>
                </a:solidFill>
              </a:rPr>
              <a:t>one’s completing</a:t>
            </a:r>
            <a:r>
              <a:rPr lang="en-US" altLang="en-US" b="0" i="0" baseline="0"/>
              <a:t> or taking the one’s complement of an integer. The operation can be applied to any integer, positive or negative. This operation simply reverses (flips) each bit. A 0-bit is changed to a 1-bit, a 1-bit is changed to a 0-bit.</a:t>
            </a:r>
          </a:p>
        </p:txBody>
      </p:sp>
      <p:sp>
        <p:nvSpPr>
          <p:cNvPr id="53253" name="Text Box 4">
            <a:extLst>
              <a:ext uri="{FF2B5EF4-FFF2-40B4-BE49-F238E27FC236}">
                <a16:creationId xmlns:a16="http://schemas.microsoft.com/office/drawing/2014/main" id="{0915D700-7D2D-4E8F-9B80-E50A3EFA9CEF}"/>
              </a:ext>
            </a:extLst>
          </p:cNvPr>
          <p:cNvSpPr txBox="1">
            <a:spLocks noChangeArrowheads="1"/>
          </p:cNvSpPr>
          <p:nvPr/>
        </p:nvSpPr>
        <p:spPr bwMode="auto">
          <a:xfrm>
            <a:off x="76200" y="34163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3.8</a:t>
            </a:r>
            <a:endParaRPr lang="en-US" altLang="en-US" sz="2000" baseline="0">
              <a:solidFill>
                <a:schemeClr val="bg1"/>
              </a:solidFill>
            </a:endParaRPr>
          </a:p>
        </p:txBody>
      </p:sp>
      <p:sp>
        <p:nvSpPr>
          <p:cNvPr id="1272837" name="Rectangle 5">
            <a:extLst>
              <a:ext uri="{FF2B5EF4-FFF2-40B4-BE49-F238E27FC236}">
                <a16:creationId xmlns:a16="http://schemas.microsoft.com/office/drawing/2014/main" id="{DD753ADA-C04E-4B7D-A9ED-247006AC272A}"/>
              </a:ext>
            </a:extLst>
          </p:cNvPr>
          <p:cNvSpPr>
            <a:spLocks noChangeArrowheads="1"/>
          </p:cNvSpPr>
          <p:nvPr/>
        </p:nvSpPr>
        <p:spPr bwMode="auto">
          <a:xfrm>
            <a:off x="76200" y="38433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The following shows how we take the one’s complement of the integer 00110110.</a:t>
            </a:r>
          </a:p>
        </p:txBody>
      </p:sp>
      <p:pic>
        <p:nvPicPr>
          <p:cNvPr id="53255" name="Picture 7">
            <a:extLst>
              <a:ext uri="{FF2B5EF4-FFF2-40B4-BE49-F238E27FC236}">
                <a16:creationId xmlns:a16="http://schemas.microsoft.com/office/drawing/2014/main" id="{D940EC29-3A6F-4D6F-95C5-3339984EB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953000"/>
            <a:ext cx="8520113" cy="117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a:extLst>
              <a:ext uri="{FF2B5EF4-FFF2-40B4-BE49-F238E27FC236}">
                <a16:creationId xmlns:a16="http://schemas.microsoft.com/office/drawing/2014/main" id="{974648D1-7B24-4739-A1EA-00026688BD9D}"/>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14830A94-A1B4-4BCE-8460-BB65CDD94C70}" type="slidenum">
              <a:rPr lang="en-US" altLang="en-US" sz="1200" i="0" baseline="0">
                <a:latin typeface="Arial" panose="020B0604020202020204" pitchFamily="34" charset="0"/>
              </a:rPr>
              <a:pPr/>
              <a:t>26</a:t>
            </a:fld>
            <a:endParaRPr lang="en-US" altLang="en-US" sz="1200" i="0" baseline="0">
              <a:latin typeface="Arial" panose="020B0604020202020204" pitchFamily="34" charset="0"/>
            </a:endParaRPr>
          </a:p>
        </p:txBody>
      </p:sp>
      <p:sp>
        <p:nvSpPr>
          <p:cNvPr id="55299" name="Text Box 4">
            <a:extLst>
              <a:ext uri="{FF2B5EF4-FFF2-40B4-BE49-F238E27FC236}">
                <a16:creationId xmlns:a16="http://schemas.microsoft.com/office/drawing/2014/main" id="{FB825FFC-865E-4592-8005-8899B588F5B8}"/>
              </a:ext>
            </a:extLst>
          </p:cNvPr>
          <p:cNvSpPr txBox="1">
            <a:spLocks noChangeArrowheads="1"/>
          </p:cNvSpPr>
          <p:nvPr/>
        </p:nvSpPr>
        <p:spPr bwMode="auto">
          <a:xfrm>
            <a:off x="76200" y="152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3.9</a:t>
            </a:r>
            <a:endParaRPr lang="en-US" altLang="en-US" sz="2000" baseline="0">
              <a:solidFill>
                <a:schemeClr val="bg1"/>
              </a:solidFill>
            </a:endParaRPr>
          </a:p>
        </p:txBody>
      </p:sp>
      <p:sp>
        <p:nvSpPr>
          <p:cNvPr id="1274885" name="Rectangle 5">
            <a:extLst>
              <a:ext uri="{FF2B5EF4-FFF2-40B4-BE49-F238E27FC236}">
                <a16:creationId xmlns:a16="http://schemas.microsoft.com/office/drawing/2014/main" id="{EAC9F4D8-2371-4DDA-BD20-B8DCED3DB092}"/>
              </a:ext>
            </a:extLst>
          </p:cNvPr>
          <p:cNvSpPr>
            <a:spLocks noChangeArrowheads="1"/>
          </p:cNvSpPr>
          <p:nvPr/>
        </p:nvSpPr>
        <p:spPr bwMode="auto">
          <a:xfrm>
            <a:off x="76200" y="5794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The following shows that we get the original integer if we apply the one’s complement operations twice.</a:t>
            </a:r>
          </a:p>
        </p:txBody>
      </p:sp>
      <p:pic>
        <p:nvPicPr>
          <p:cNvPr id="55301" name="Picture 7">
            <a:extLst>
              <a:ext uri="{FF2B5EF4-FFF2-40B4-BE49-F238E27FC236}">
                <a16:creationId xmlns:a16="http://schemas.microsoft.com/office/drawing/2014/main" id="{48A4FD13-8743-4705-BC28-6F699F2DE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1600200"/>
            <a:ext cx="8491537"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1">
            <a:extLst>
              <a:ext uri="{FF2B5EF4-FFF2-40B4-BE49-F238E27FC236}">
                <a16:creationId xmlns:a16="http://schemas.microsoft.com/office/drawing/2014/main" id="{BBF79CCB-84BB-424C-AD29-397F244BCFE1}"/>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E7D65A82-F89E-484A-9E8E-0798AABB677D}" type="slidenum">
              <a:rPr lang="en-US" altLang="en-US" sz="1200" i="0" baseline="0">
                <a:latin typeface="Arial" panose="020B0604020202020204" pitchFamily="34" charset="0"/>
              </a:rPr>
              <a:pPr/>
              <a:t>27</a:t>
            </a:fld>
            <a:endParaRPr lang="en-US" altLang="en-US" sz="1200" i="0" baseline="0">
              <a:latin typeface="Arial" panose="020B0604020202020204" pitchFamily="34" charset="0"/>
            </a:endParaRPr>
          </a:p>
        </p:txBody>
      </p:sp>
      <p:sp>
        <p:nvSpPr>
          <p:cNvPr id="57347" name="Text Box 2">
            <a:extLst>
              <a:ext uri="{FF2B5EF4-FFF2-40B4-BE49-F238E27FC236}">
                <a16:creationId xmlns:a16="http://schemas.microsoft.com/office/drawing/2014/main" id="{1201AA92-A806-418D-A029-E3174CE9ADC6}"/>
              </a:ext>
            </a:extLst>
          </p:cNvPr>
          <p:cNvSpPr txBox="1">
            <a:spLocks noChangeArrowheads="1"/>
          </p:cNvSpPr>
          <p:nvPr/>
        </p:nvSpPr>
        <p:spPr bwMode="auto">
          <a:xfrm>
            <a:off x="0" y="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rgbClr val="660066"/>
                </a:solidFill>
              </a:rPr>
              <a:t>Two’s Complementing</a:t>
            </a:r>
          </a:p>
        </p:txBody>
      </p:sp>
      <p:sp>
        <p:nvSpPr>
          <p:cNvPr id="57348" name="Rectangle 3">
            <a:extLst>
              <a:ext uri="{FF2B5EF4-FFF2-40B4-BE49-F238E27FC236}">
                <a16:creationId xmlns:a16="http://schemas.microsoft.com/office/drawing/2014/main" id="{E6D47E5A-A4E8-4C7D-8C40-FCECE55D1DA6}"/>
              </a:ext>
            </a:extLst>
          </p:cNvPr>
          <p:cNvSpPr>
            <a:spLocks noChangeArrowheads="1"/>
          </p:cNvSpPr>
          <p:nvPr/>
        </p:nvSpPr>
        <p:spPr bwMode="auto">
          <a:xfrm>
            <a:off x="76200" y="5334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The second operation is called </a:t>
            </a:r>
            <a:r>
              <a:rPr lang="en-US" altLang="en-US" baseline="0">
                <a:solidFill>
                  <a:schemeClr val="folHlink"/>
                </a:solidFill>
              </a:rPr>
              <a:t>two’s completing</a:t>
            </a:r>
            <a:r>
              <a:rPr lang="en-US" altLang="en-US" b="0" i="0" baseline="0"/>
              <a:t> or taking the two’s complement of an integer in binary. This operation is done in two steps. </a:t>
            </a:r>
            <a:r>
              <a:rPr lang="en-US" altLang="en-US" i="0" baseline="0">
                <a:solidFill>
                  <a:schemeClr val="hlink"/>
                </a:solidFill>
              </a:rPr>
              <a:t>First, we copy bits from the right until a 1 is copied; then, we flip the rest of the bits.</a:t>
            </a:r>
          </a:p>
        </p:txBody>
      </p:sp>
      <p:sp>
        <p:nvSpPr>
          <p:cNvPr id="57349" name="Text Box 4">
            <a:extLst>
              <a:ext uri="{FF2B5EF4-FFF2-40B4-BE49-F238E27FC236}">
                <a16:creationId xmlns:a16="http://schemas.microsoft.com/office/drawing/2014/main" id="{507CDA9E-5EF1-4E57-8555-A017F512A35F}"/>
              </a:ext>
            </a:extLst>
          </p:cNvPr>
          <p:cNvSpPr txBox="1">
            <a:spLocks noChangeArrowheads="1"/>
          </p:cNvSpPr>
          <p:nvPr/>
        </p:nvSpPr>
        <p:spPr bwMode="auto">
          <a:xfrm>
            <a:off x="76200" y="27432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3.10</a:t>
            </a:r>
            <a:endParaRPr lang="en-US" altLang="en-US" sz="2000" baseline="0">
              <a:solidFill>
                <a:schemeClr val="bg1"/>
              </a:solidFill>
            </a:endParaRPr>
          </a:p>
        </p:txBody>
      </p:sp>
      <p:sp>
        <p:nvSpPr>
          <p:cNvPr id="1276933" name="Rectangle 5">
            <a:extLst>
              <a:ext uri="{FF2B5EF4-FFF2-40B4-BE49-F238E27FC236}">
                <a16:creationId xmlns:a16="http://schemas.microsoft.com/office/drawing/2014/main" id="{6D760CD7-4063-461C-8A31-8DED01AC64C5}"/>
              </a:ext>
            </a:extLst>
          </p:cNvPr>
          <p:cNvSpPr>
            <a:spLocks noChangeArrowheads="1"/>
          </p:cNvSpPr>
          <p:nvPr/>
        </p:nvSpPr>
        <p:spPr bwMode="auto">
          <a:xfrm>
            <a:off x="76200" y="31702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The following shows how we take the two’s complement of the integer 00110100.</a:t>
            </a:r>
          </a:p>
        </p:txBody>
      </p:sp>
      <p:pic>
        <p:nvPicPr>
          <p:cNvPr id="57351" name="Picture 7">
            <a:extLst>
              <a:ext uri="{FF2B5EF4-FFF2-40B4-BE49-F238E27FC236}">
                <a16:creationId xmlns:a16="http://schemas.microsoft.com/office/drawing/2014/main" id="{C7212A02-A0EB-4101-9783-4EC4C6CBE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745038"/>
            <a:ext cx="8748713"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a:extLst>
              <a:ext uri="{FF2B5EF4-FFF2-40B4-BE49-F238E27FC236}">
                <a16:creationId xmlns:a16="http://schemas.microsoft.com/office/drawing/2014/main" id="{CCE73E4C-6B55-443C-9727-7365BE2792F7}"/>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6AEBF99B-4623-4FC6-8970-3758FE1C8EF8}" type="slidenum">
              <a:rPr lang="en-US" altLang="en-US" sz="1200" i="0" baseline="0">
                <a:latin typeface="Arial" panose="020B0604020202020204" pitchFamily="34" charset="0"/>
              </a:rPr>
              <a:pPr/>
              <a:t>28</a:t>
            </a:fld>
            <a:endParaRPr lang="en-US" altLang="en-US" sz="1200" i="0" baseline="0">
              <a:latin typeface="Arial" panose="020B0604020202020204" pitchFamily="34" charset="0"/>
            </a:endParaRPr>
          </a:p>
        </p:txBody>
      </p:sp>
      <p:sp>
        <p:nvSpPr>
          <p:cNvPr id="59395" name="Text Box 4">
            <a:extLst>
              <a:ext uri="{FF2B5EF4-FFF2-40B4-BE49-F238E27FC236}">
                <a16:creationId xmlns:a16="http://schemas.microsoft.com/office/drawing/2014/main" id="{CA7E31FA-89F2-4DA4-8443-D0661FF38ED4}"/>
              </a:ext>
            </a:extLst>
          </p:cNvPr>
          <p:cNvSpPr txBox="1">
            <a:spLocks noChangeArrowheads="1"/>
          </p:cNvSpPr>
          <p:nvPr/>
        </p:nvSpPr>
        <p:spPr bwMode="auto">
          <a:xfrm>
            <a:off x="76200" y="2286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3.11</a:t>
            </a:r>
            <a:endParaRPr lang="en-US" altLang="en-US" sz="2000" baseline="0">
              <a:solidFill>
                <a:schemeClr val="bg1"/>
              </a:solidFill>
            </a:endParaRPr>
          </a:p>
        </p:txBody>
      </p:sp>
      <p:sp>
        <p:nvSpPr>
          <p:cNvPr id="1278981" name="Rectangle 5">
            <a:extLst>
              <a:ext uri="{FF2B5EF4-FFF2-40B4-BE49-F238E27FC236}">
                <a16:creationId xmlns:a16="http://schemas.microsoft.com/office/drawing/2014/main" id="{589985EB-EBF1-4F70-A1EC-9BE893F60FAE}"/>
              </a:ext>
            </a:extLst>
          </p:cNvPr>
          <p:cNvSpPr>
            <a:spLocks noChangeArrowheads="1"/>
          </p:cNvSpPr>
          <p:nvPr/>
        </p:nvSpPr>
        <p:spPr bwMode="auto">
          <a:xfrm>
            <a:off x="76200" y="6556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The following shows that we always get the original integer if we apply the two’s complement operation twice.</a:t>
            </a:r>
          </a:p>
        </p:txBody>
      </p:sp>
      <p:pic>
        <p:nvPicPr>
          <p:cNvPr id="59397" name="Picture 7">
            <a:extLst>
              <a:ext uri="{FF2B5EF4-FFF2-40B4-BE49-F238E27FC236}">
                <a16:creationId xmlns:a16="http://schemas.microsoft.com/office/drawing/2014/main" id="{A3DA9C07-01CD-4863-ABA4-34AEDA1C6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1676400"/>
            <a:ext cx="8693150"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8" name="Rectangle 8">
            <a:extLst>
              <a:ext uri="{FF2B5EF4-FFF2-40B4-BE49-F238E27FC236}">
                <a16:creationId xmlns:a16="http://schemas.microsoft.com/office/drawing/2014/main" id="{6650F264-0A52-4F9C-8433-46E2039D546F}"/>
              </a:ext>
            </a:extLst>
          </p:cNvPr>
          <p:cNvSpPr>
            <a:spLocks noChangeArrowheads="1"/>
          </p:cNvSpPr>
          <p:nvPr/>
        </p:nvSpPr>
        <p:spPr bwMode="auto">
          <a:xfrm>
            <a:off x="381000" y="4997450"/>
            <a:ext cx="8382000" cy="1449388"/>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i="0" baseline="0"/>
              <a:t>An alternative way to take the two’s complement of an integer is to first take the one’s complement and then add 1 to the result.</a:t>
            </a:r>
          </a:p>
        </p:txBody>
      </p:sp>
      <p:grpSp>
        <p:nvGrpSpPr>
          <p:cNvPr id="59399" name="Group 9">
            <a:extLst>
              <a:ext uri="{FF2B5EF4-FFF2-40B4-BE49-F238E27FC236}">
                <a16:creationId xmlns:a16="http://schemas.microsoft.com/office/drawing/2014/main" id="{005F0A5D-F0E6-4A56-A079-0EEC14589022}"/>
              </a:ext>
            </a:extLst>
          </p:cNvPr>
          <p:cNvGrpSpPr>
            <a:grpSpLocks/>
          </p:cNvGrpSpPr>
          <p:nvPr/>
        </p:nvGrpSpPr>
        <p:grpSpPr bwMode="auto">
          <a:xfrm>
            <a:off x="381000" y="4371975"/>
            <a:ext cx="685800" cy="615950"/>
            <a:chOff x="1200" y="1217"/>
            <a:chExt cx="720" cy="388"/>
          </a:xfrm>
        </p:grpSpPr>
        <p:pic>
          <p:nvPicPr>
            <p:cNvPr id="59400" name="Picture 10">
              <a:extLst>
                <a:ext uri="{FF2B5EF4-FFF2-40B4-BE49-F238E27FC236}">
                  <a16:creationId xmlns:a16="http://schemas.microsoft.com/office/drawing/2014/main" id="{9366C3F5-6D26-4A73-8D16-A6EE9C5D1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401" name="Text Box 11">
              <a:extLst>
                <a:ext uri="{FF2B5EF4-FFF2-40B4-BE49-F238E27FC236}">
                  <a16:creationId xmlns:a16="http://schemas.microsoft.com/office/drawing/2014/main" id="{8CAC5676-B569-48B4-9E6F-53D0C387AADE}"/>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a:extLst>
              <a:ext uri="{FF2B5EF4-FFF2-40B4-BE49-F238E27FC236}">
                <a16:creationId xmlns:a16="http://schemas.microsoft.com/office/drawing/2014/main" id="{E2ED2635-D5C9-4D18-954B-46256DD17C41}"/>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26F274CC-3AC4-454B-849C-1F9F7B031277}" type="slidenum">
              <a:rPr lang="en-US" altLang="en-US" sz="1200" i="0" baseline="0">
                <a:latin typeface="Arial" panose="020B0604020202020204" pitchFamily="34" charset="0"/>
              </a:rPr>
              <a:pPr/>
              <a:t>29</a:t>
            </a:fld>
            <a:endParaRPr lang="en-US" altLang="en-US" sz="1200" i="0" baseline="0">
              <a:latin typeface="Arial" panose="020B0604020202020204" pitchFamily="34" charset="0"/>
            </a:endParaRPr>
          </a:p>
        </p:txBody>
      </p:sp>
      <p:sp>
        <p:nvSpPr>
          <p:cNvPr id="61443" name="Text Box 2">
            <a:extLst>
              <a:ext uri="{FF2B5EF4-FFF2-40B4-BE49-F238E27FC236}">
                <a16:creationId xmlns:a16="http://schemas.microsoft.com/office/drawing/2014/main" id="{4170E7A8-C0C8-44F4-8F47-5569594DA996}"/>
              </a:ext>
            </a:extLst>
          </p:cNvPr>
          <p:cNvSpPr txBox="1">
            <a:spLocks noChangeArrowheads="1"/>
          </p:cNvSpPr>
          <p:nvPr/>
        </p:nvSpPr>
        <p:spPr bwMode="auto">
          <a:xfrm>
            <a:off x="76200" y="2286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3.12</a:t>
            </a:r>
            <a:endParaRPr lang="en-US" altLang="en-US" sz="2000" baseline="0">
              <a:solidFill>
                <a:schemeClr val="bg1"/>
              </a:solidFill>
            </a:endParaRPr>
          </a:p>
        </p:txBody>
      </p:sp>
      <p:sp>
        <p:nvSpPr>
          <p:cNvPr id="1283075" name="Rectangle 3">
            <a:extLst>
              <a:ext uri="{FF2B5EF4-FFF2-40B4-BE49-F238E27FC236}">
                <a16:creationId xmlns:a16="http://schemas.microsoft.com/office/drawing/2014/main" id="{C60F5BE4-824D-4EA7-B90D-07D86ABE8EF2}"/>
              </a:ext>
            </a:extLst>
          </p:cNvPr>
          <p:cNvSpPr>
            <a:spLocks noChangeArrowheads="1"/>
          </p:cNvSpPr>
          <p:nvPr/>
        </p:nvSpPr>
        <p:spPr bwMode="auto">
          <a:xfrm>
            <a:off x="76200" y="6556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Store the integer 28 in an 8-bit memory location using two’s complement representation.</a:t>
            </a:r>
          </a:p>
        </p:txBody>
      </p:sp>
      <p:sp>
        <p:nvSpPr>
          <p:cNvPr id="1283081" name="Rectangle 9">
            <a:extLst>
              <a:ext uri="{FF2B5EF4-FFF2-40B4-BE49-F238E27FC236}">
                <a16:creationId xmlns:a16="http://schemas.microsoft.com/office/drawing/2014/main" id="{150FCECE-ED5C-4BE8-8D68-4E76E6ED26C6}"/>
              </a:ext>
            </a:extLst>
          </p:cNvPr>
          <p:cNvSpPr>
            <a:spLocks noChangeArrowheads="1"/>
          </p:cNvSpPr>
          <p:nvPr/>
        </p:nvSpPr>
        <p:spPr bwMode="auto">
          <a:xfrm>
            <a:off x="76200" y="18288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p>
          <a:p>
            <a:pPr algn="just" eaLnBrk="1" hangingPunct="1">
              <a:defRPr/>
            </a:pPr>
            <a:r>
              <a:rPr lang="en-US" altLang="en-US" sz="2400" b="0" i="0" baseline="0">
                <a:effectLst>
                  <a:outerShdw blurRad="38100" dist="38100" dir="2700000" algn="tl">
                    <a:srgbClr val="C0C0C0"/>
                  </a:outerShdw>
                </a:effectLst>
              </a:rPr>
              <a:t>The integer is positive (no sign means positive), so after decimal to binary transformation no more action is needed. Note that five extra 0s are added to the left of the integer to make it eight bits.</a:t>
            </a:r>
          </a:p>
        </p:txBody>
      </p:sp>
      <p:pic>
        <p:nvPicPr>
          <p:cNvPr id="61446" name="Picture 10">
            <a:extLst>
              <a:ext uri="{FF2B5EF4-FFF2-40B4-BE49-F238E27FC236}">
                <a16:creationId xmlns:a16="http://schemas.microsoft.com/office/drawing/2014/main" id="{B30B13E4-A81A-44AD-8A7F-71B146D3F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065588"/>
            <a:ext cx="8693150"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96CF2B66-D678-434D-83B8-3BCC9B1339FD}"/>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E193174E-8DDA-455B-90FE-08A14DBFE8F6}" type="slidenum">
              <a:rPr lang="en-US" altLang="en-US" sz="1200" i="0" baseline="0">
                <a:latin typeface="Arial" panose="020B0604020202020204" pitchFamily="34" charset="0"/>
              </a:rPr>
              <a:pPr/>
              <a:t>3</a:t>
            </a:fld>
            <a:endParaRPr lang="en-US" altLang="en-US" sz="1200" i="0" baseline="0">
              <a:latin typeface="Arial" panose="020B0604020202020204" pitchFamily="34" charset="0"/>
            </a:endParaRPr>
          </a:p>
        </p:txBody>
      </p:sp>
      <p:sp>
        <p:nvSpPr>
          <p:cNvPr id="797699" name="Text Box 3">
            <a:extLst>
              <a:ext uri="{FF2B5EF4-FFF2-40B4-BE49-F238E27FC236}">
                <a16:creationId xmlns:a16="http://schemas.microsoft.com/office/drawing/2014/main" id="{C18C2217-C284-4C30-A50A-171283DE4E92}"/>
              </a:ext>
            </a:extLst>
          </p:cNvPr>
          <p:cNvSpPr txBox="1">
            <a:spLocks noChangeArrowheads="1"/>
          </p:cNvSpPr>
          <p:nvPr/>
        </p:nvSpPr>
        <p:spPr bwMode="auto">
          <a:xfrm>
            <a:off x="228600" y="76200"/>
            <a:ext cx="457041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i="0" baseline="0" dirty="0">
                <a:solidFill>
                  <a:srgbClr val="FF0000"/>
                </a:solidFill>
                <a:effectLst>
                  <a:outerShdw blurRad="38100" dist="38100" dir="2700000" algn="tl">
                    <a:srgbClr val="C0C0C0"/>
                  </a:outerShdw>
                </a:effectLst>
                <a:latin typeface="Calibri" panose="020F0502020204030204" pitchFamily="34" charset="0"/>
              </a:rPr>
              <a:t>3-1   INTRODUCTION</a:t>
            </a:r>
          </a:p>
        </p:txBody>
      </p:sp>
      <p:sp>
        <p:nvSpPr>
          <p:cNvPr id="8196" name="Text Box 4">
            <a:extLst>
              <a:ext uri="{FF2B5EF4-FFF2-40B4-BE49-F238E27FC236}">
                <a16:creationId xmlns:a16="http://schemas.microsoft.com/office/drawing/2014/main" id="{C26BBEAE-C3B2-4953-92BC-6B0EB96FBE5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797701" name="Rectangle 5">
            <a:extLst>
              <a:ext uri="{FF2B5EF4-FFF2-40B4-BE49-F238E27FC236}">
                <a16:creationId xmlns:a16="http://schemas.microsoft.com/office/drawing/2014/main" id="{3760F72F-B7CC-4C4A-B610-FF3CB1EA49B2}"/>
              </a:ext>
            </a:extLst>
          </p:cNvPr>
          <p:cNvSpPr>
            <a:spLocks noChangeArrowheads="1"/>
          </p:cNvSpPr>
          <p:nvPr/>
        </p:nvSpPr>
        <p:spPr bwMode="auto">
          <a:xfrm>
            <a:off x="76200" y="762000"/>
            <a:ext cx="8839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i="0" baseline="0" dirty="0">
                <a:effectLst>
                  <a:outerShdw blurRad="38100" dist="38100" dir="2700000" algn="tl">
                    <a:srgbClr val="C0C0C0"/>
                  </a:outerShdw>
                </a:effectLst>
              </a:rPr>
              <a:t>Data today come in different forms including numbers, text, audio, image, and video (Figure 3.1).</a:t>
            </a:r>
          </a:p>
          <a:p>
            <a:pPr algn="just" eaLnBrk="1" hangingPunct="1">
              <a:defRPr/>
            </a:pPr>
            <a:endParaRPr lang="en-US" altLang="en-US" b="0" i="0" baseline="0" dirty="0">
              <a:effectLst>
                <a:outerShdw blurRad="38100" dist="38100" dir="2700000" algn="tl">
                  <a:srgbClr val="C0C0C0"/>
                </a:outerShdw>
              </a:effectLst>
            </a:endParaRPr>
          </a:p>
        </p:txBody>
      </p:sp>
      <p:sp>
        <p:nvSpPr>
          <p:cNvPr id="8198" name="Text Box 8">
            <a:extLst>
              <a:ext uri="{FF2B5EF4-FFF2-40B4-BE49-F238E27FC236}">
                <a16:creationId xmlns:a16="http://schemas.microsoft.com/office/drawing/2014/main" id="{F5C0C219-CD8A-4049-95B4-5D7E23E5E03D}"/>
              </a:ext>
            </a:extLst>
          </p:cNvPr>
          <p:cNvSpPr txBox="1">
            <a:spLocks noChangeArrowheads="1"/>
          </p:cNvSpPr>
          <p:nvPr/>
        </p:nvSpPr>
        <p:spPr bwMode="auto">
          <a:xfrm>
            <a:off x="152400" y="2514600"/>
            <a:ext cx="4086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  </a:t>
            </a:r>
            <a:r>
              <a:rPr lang="en-US" altLang="en-US" sz="2000" i="0" baseline="0"/>
              <a:t>Different types of data</a:t>
            </a:r>
          </a:p>
        </p:txBody>
      </p:sp>
      <p:pic>
        <p:nvPicPr>
          <p:cNvPr id="8199" name="Picture 10">
            <a:extLst>
              <a:ext uri="{FF2B5EF4-FFF2-40B4-BE49-F238E27FC236}">
                <a16:creationId xmlns:a16="http://schemas.microsoft.com/office/drawing/2014/main" id="{B01DCB20-A00B-437F-BE02-1C738F79A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8" y="3200400"/>
            <a:ext cx="690086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00" name="Straight Connector 12">
            <a:extLst>
              <a:ext uri="{FF2B5EF4-FFF2-40B4-BE49-F238E27FC236}">
                <a16:creationId xmlns:a16="http://schemas.microsoft.com/office/drawing/2014/main" id="{F2473695-46FD-479D-8EAC-939BDD7A5A0A}"/>
              </a:ext>
            </a:extLst>
          </p:cNvPr>
          <p:cNvCxnSpPr>
            <a:cxnSpLocks noChangeShapeType="1"/>
          </p:cNvCxnSpPr>
          <p:nvPr/>
        </p:nvCxnSpPr>
        <p:spPr bwMode="auto">
          <a:xfrm>
            <a:off x="152400" y="3048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1" name="Straight Connector 13">
            <a:extLst>
              <a:ext uri="{FF2B5EF4-FFF2-40B4-BE49-F238E27FC236}">
                <a16:creationId xmlns:a16="http://schemas.microsoft.com/office/drawing/2014/main" id="{78E9E2BB-72EE-42BB-9BD0-C577F71DFD9F}"/>
              </a:ext>
            </a:extLst>
          </p:cNvPr>
          <p:cNvCxnSpPr>
            <a:cxnSpLocks noChangeShapeType="1"/>
          </p:cNvCxnSpPr>
          <p:nvPr/>
        </p:nvCxnSpPr>
        <p:spPr bwMode="auto">
          <a:xfrm>
            <a:off x="304800" y="4724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2" name="Straight Connector 14">
            <a:extLst>
              <a:ext uri="{FF2B5EF4-FFF2-40B4-BE49-F238E27FC236}">
                <a16:creationId xmlns:a16="http://schemas.microsoft.com/office/drawing/2014/main" id="{C5B623F2-FC0C-4CD0-883E-5070B750F2D4}"/>
              </a:ext>
            </a:extLst>
          </p:cNvPr>
          <p:cNvCxnSpPr>
            <a:cxnSpLocks noChangeShapeType="1"/>
          </p:cNvCxnSpPr>
          <p:nvPr/>
        </p:nvCxnSpPr>
        <p:spPr bwMode="auto">
          <a:xfrm>
            <a:off x="152400" y="2514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a:extLst>
              <a:ext uri="{FF2B5EF4-FFF2-40B4-BE49-F238E27FC236}">
                <a16:creationId xmlns:a16="http://schemas.microsoft.com/office/drawing/2014/main" id="{2DF17710-BF84-4C4F-AEDC-88881AD96508}"/>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A4B5C6FD-6495-4A04-8449-35F4F6E99481}" type="slidenum">
              <a:rPr lang="en-US" altLang="en-US" sz="1200" i="0" baseline="0">
                <a:latin typeface="Arial" panose="020B0604020202020204" pitchFamily="34" charset="0"/>
              </a:rPr>
              <a:pPr/>
              <a:t>30</a:t>
            </a:fld>
            <a:endParaRPr lang="en-US" altLang="en-US" sz="1200" i="0" baseline="0">
              <a:latin typeface="Arial" panose="020B0604020202020204" pitchFamily="34" charset="0"/>
            </a:endParaRPr>
          </a:p>
        </p:txBody>
      </p:sp>
      <p:sp>
        <p:nvSpPr>
          <p:cNvPr id="63491" name="Text Box 2">
            <a:extLst>
              <a:ext uri="{FF2B5EF4-FFF2-40B4-BE49-F238E27FC236}">
                <a16:creationId xmlns:a16="http://schemas.microsoft.com/office/drawing/2014/main" id="{BCC53C67-F57A-4C55-A175-45B41FF77B7C}"/>
              </a:ext>
            </a:extLst>
          </p:cNvPr>
          <p:cNvSpPr txBox="1">
            <a:spLocks noChangeArrowheads="1"/>
          </p:cNvSpPr>
          <p:nvPr/>
        </p:nvSpPr>
        <p:spPr bwMode="auto">
          <a:xfrm>
            <a:off x="76200" y="2286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3.13</a:t>
            </a:r>
            <a:endParaRPr lang="en-US" altLang="en-US" sz="2000" baseline="0">
              <a:solidFill>
                <a:schemeClr val="bg1"/>
              </a:solidFill>
            </a:endParaRPr>
          </a:p>
        </p:txBody>
      </p:sp>
      <p:sp>
        <p:nvSpPr>
          <p:cNvPr id="1285123" name="Rectangle 3">
            <a:extLst>
              <a:ext uri="{FF2B5EF4-FFF2-40B4-BE49-F238E27FC236}">
                <a16:creationId xmlns:a16="http://schemas.microsoft.com/office/drawing/2014/main" id="{AE69AF85-D644-4A16-AAC4-4C7770239C39}"/>
              </a:ext>
            </a:extLst>
          </p:cNvPr>
          <p:cNvSpPr>
            <a:spLocks noChangeArrowheads="1"/>
          </p:cNvSpPr>
          <p:nvPr/>
        </p:nvSpPr>
        <p:spPr bwMode="auto">
          <a:xfrm>
            <a:off x="76200" y="6556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Store −28 in an 8-bit memory location using two’s complement representation.</a:t>
            </a:r>
          </a:p>
        </p:txBody>
      </p:sp>
      <p:sp>
        <p:nvSpPr>
          <p:cNvPr id="1285124" name="Rectangle 4">
            <a:extLst>
              <a:ext uri="{FF2B5EF4-FFF2-40B4-BE49-F238E27FC236}">
                <a16:creationId xmlns:a16="http://schemas.microsoft.com/office/drawing/2014/main" id="{8C7D58A0-5483-46B2-8DDA-D4B2A1322102}"/>
              </a:ext>
            </a:extLst>
          </p:cNvPr>
          <p:cNvSpPr>
            <a:spLocks noChangeArrowheads="1"/>
          </p:cNvSpPr>
          <p:nvPr/>
        </p:nvSpPr>
        <p:spPr bwMode="auto">
          <a:xfrm>
            <a:off x="76200" y="2011363"/>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p>
          <a:p>
            <a:pPr algn="just" eaLnBrk="1" hangingPunct="1">
              <a:defRPr/>
            </a:pPr>
            <a:r>
              <a:rPr lang="en-US" altLang="en-US" sz="2400" b="0" i="0" baseline="0">
                <a:effectLst>
                  <a:outerShdw blurRad="38100" dist="38100" dir="2700000" algn="tl">
                    <a:srgbClr val="C0C0C0"/>
                  </a:outerShdw>
                </a:effectLst>
              </a:rPr>
              <a:t>The integer is negative, so after changing to binary, the computer applies the two’s complement operation on the integer.</a:t>
            </a:r>
          </a:p>
        </p:txBody>
      </p:sp>
      <p:pic>
        <p:nvPicPr>
          <p:cNvPr id="63494" name="Picture 6">
            <a:extLst>
              <a:ext uri="{FF2B5EF4-FFF2-40B4-BE49-F238E27FC236}">
                <a16:creationId xmlns:a16="http://schemas.microsoft.com/office/drawing/2014/main" id="{D5679259-1517-419B-B153-8658D57A0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157663"/>
            <a:ext cx="8455025" cy="163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a:extLst>
              <a:ext uri="{FF2B5EF4-FFF2-40B4-BE49-F238E27FC236}">
                <a16:creationId xmlns:a16="http://schemas.microsoft.com/office/drawing/2014/main" id="{07A95597-495B-408F-8C92-991EC1038CE4}"/>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43A72C8A-AC6A-49FC-A040-077F1090DAB0}" type="slidenum">
              <a:rPr lang="en-US" altLang="en-US" sz="1200" i="0" baseline="0">
                <a:latin typeface="Arial" panose="020B0604020202020204" pitchFamily="34" charset="0"/>
              </a:rPr>
              <a:pPr/>
              <a:t>31</a:t>
            </a:fld>
            <a:endParaRPr lang="en-US" altLang="en-US" sz="1200" i="0" baseline="0">
              <a:latin typeface="Arial" panose="020B0604020202020204" pitchFamily="34" charset="0"/>
            </a:endParaRPr>
          </a:p>
        </p:txBody>
      </p:sp>
      <p:sp>
        <p:nvSpPr>
          <p:cNvPr id="65539" name="Text Box 2">
            <a:extLst>
              <a:ext uri="{FF2B5EF4-FFF2-40B4-BE49-F238E27FC236}">
                <a16:creationId xmlns:a16="http://schemas.microsoft.com/office/drawing/2014/main" id="{9709FF22-0E06-453F-8556-5D05C92DA85B}"/>
              </a:ext>
            </a:extLst>
          </p:cNvPr>
          <p:cNvSpPr txBox="1">
            <a:spLocks noChangeArrowheads="1"/>
          </p:cNvSpPr>
          <p:nvPr/>
        </p:nvSpPr>
        <p:spPr bwMode="auto">
          <a:xfrm>
            <a:off x="76200" y="2286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3.14</a:t>
            </a:r>
            <a:endParaRPr lang="en-US" altLang="en-US" sz="2000" baseline="0">
              <a:solidFill>
                <a:schemeClr val="bg1"/>
              </a:solidFill>
            </a:endParaRPr>
          </a:p>
        </p:txBody>
      </p:sp>
      <p:sp>
        <p:nvSpPr>
          <p:cNvPr id="1287171" name="Rectangle 3">
            <a:extLst>
              <a:ext uri="{FF2B5EF4-FFF2-40B4-BE49-F238E27FC236}">
                <a16:creationId xmlns:a16="http://schemas.microsoft.com/office/drawing/2014/main" id="{71BBE1EE-7F89-4DBA-B06B-10A2013D5C51}"/>
              </a:ext>
            </a:extLst>
          </p:cNvPr>
          <p:cNvSpPr>
            <a:spLocks noChangeArrowheads="1"/>
          </p:cNvSpPr>
          <p:nvPr/>
        </p:nvSpPr>
        <p:spPr bwMode="auto">
          <a:xfrm>
            <a:off x="76200" y="6556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Retrieve the integer that is stored as 00001101 in memory in two’s complement format.</a:t>
            </a:r>
          </a:p>
        </p:txBody>
      </p:sp>
      <p:sp>
        <p:nvSpPr>
          <p:cNvPr id="1287172" name="Rectangle 4">
            <a:extLst>
              <a:ext uri="{FF2B5EF4-FFF2-40B4-BE49-F238E27FC236}">
                <a16:creationId xmlns:a16="http://schemas.microsoft.com/office/drawing/2014/main" id="{B5283B25-D6BF-40EC-A095-775C184999C8}"/>
              </a:ext>
            </a:extLst>
          </p:cNvPr>
          <p:cNvSpPr>
            <a:spLocks noChangeArrowheads="1"/>
          </p:cNvSpPr>
          <p:nvPr/>
        </p:nvSpPr>
        <p:spPr bwMode="auto">
          <a:xfrm>
            <a:off x="76200" y="2011363"/>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p>
          <a:p>
            <a:pPr algn="just" eaLnBrk="1" hangingPunct="1">
              <a:defRPr/>
            </a:pPr>
            <a:r>
              <a:rPr lang="en-US" altLang="en-US" sz="2400" b="0" i="0" baseline="0">
                <a:effectLst>
                  <a:outerShdw blurRad="38100" dist="38100" dir="2700000" algn="tl">
                    <a:srgbClr val="C0C0C0"/>
                  </a:outerShdw>
                </a:effectLst>
              </a:rPr>
              <a:t>The leftmost bit is 0, so the sign is positive. The integer is changed to decimal and the sign is added.</a:t>
            </a:r>
          </a:p>
        </p:txBody>
      </p:sp>
      <p:pic>
        <p:nvPicPr>
          <p:cNvPr id="65542" name="Picture 6">
            <a:extLst>
              <a:ext uri="{FF2B5EF4-FFF2-40B4-BE49-F238E27FC236}">
                <a16:creationId xmlns:a16="http://schemas.microsoft.com/office/drawing/2014/main" id="{510391D4-2066-4385-8ECF-77069BC92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3" y="3602038"/>
            <a:ext cx="8428037"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a:extLst>
              <a:ext uri="{FF2B5EF4-FFF2-40B4-BE49-F238E27FC236}">
                <a16:creationId xmlns:a16="http://schemas.microsoft.com/office/drawing/2014/main" id="{A78B2A1A-13F6-4E24-8294-F593D5C83A39}"/>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F9270550-9896-4A60-AE29-2AD708979E1C}" type="slidenum">
              <a:rPr lang="en-US" altLang="en-US" sz="1200" i="0" baseline="0">
                <a:latin typeface="Arial" panose="020B0604020202020204" pitchFamily="34" charset="0"/>
              </a:rPr>
              <a:pPr/>
              <a:t>32</a:t>
            </a:fld>
            <a:endParaRPr lang="en-US" altLang="en-US" sz="1200" i="0" baseline="0">
              <a:latin typeface="Arial" panose="020B0604020202020204" pitchFamily="34" charset="0"/>
            </a:endParaRPr>
          </a:p>
        </p:txBody>
      </p:sp>
      <p:sp>
        <p:nvSpPr>
          <p:cNvPr id="67587" name="Text Box 2">
            <a:extLst>
              <a:ext uri="{FF2B5EF4-FFF2-40B4-BE49-F238E27FC236}">
                <a16:creationId xmlns:a16="http://schemas.microsoft.com/office/drawing/2014/main" id="{F3609E9D-331B-477A-AE46-58F4C40378F7}"/>
              </a:ext>
            </a:extLst>
          </p:cNvPr>
          <p:cNvSpPr txBox="1">
            <a:spLocks noChangeArrowheads="1"/>
          </p:cNvSpPr>
          <p:nvPr/>
        </p:nvSpPr>
        <p:spPr bwMode="auto">
          <a:xfrm>
            <a:off x="76200" y="2286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bg1"/>
                </a:solidFill>
              </a:rPr>
              <a:t>Example 3.15</a:t>
            </a:r>
            <a:endParaRPr lang="en-US" altLang="en-US" sz="2000" baseline="0">
              <a:solidFill>
                <a:schemeClr val="bg1"/>
              </a:solidFill>
            </a:endParaRPr>
          </a:p>
        </p:txBody>
      </p:sp>
      <p:sp>
        <p:nvSpPr>
          <p:cNvPr id="1289219" name="Rectangle 3">
            <a:extLst>
              <a:ext uri="{FF2B5EF4-FFF2-40B4-BE49-F238E27FC236}">
                <a16:creationId xmlns:a16="http://schemas.microsoft.com/office/drawing/2014/main" id="{0DBF13A5-916E-4962-B7D7-8410ED40B297}"/>
              </a:ext>
            </a:extLst>
          </p:cNvPr>
          <p:cNvSpPr>
            <a:spLocks noChangeArrowheads="1"/>
          </p:cNvSpPr>
          <p:nvPr/>
        </p:nvSpPr>
        <p:spPr bwMode="auto">
          <a:xfrm>
            <a:off x="76200" y="6556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baseline="0">
                <a:effectLst>
                  <a:outerShdw blurRad="38100" dist="38100" dir="2700000" algn="tl">
                    <a:srgbClr val="C0C0C0"/>
                  </a:outerShdw>
                </a:effectLst>
              </a:rPr>
              <a:t>Retrieve the integer that is stored as 11100110 in memory using two’s complement format.</a:t>
            </a:r>
          </a:p>
        </p:txBody>
      </p:sp>
      <p:sp>
        <p:nvSpPr>
          <p:cNvPr id="1289220" name="Rectangle 4">
            <a:extLst>
              <a:ext uri="{FF2B5EF4-FFF2-40B4-BE49-F238E27FC236}">
                <a16:creationId xmlns:a16="http://schemas.microsoft.com/office/drawing/2014/main" id="{8B807633-A220-4233-B361-DD7CA65CBEEE}"/>
              </a:ext>
            </a:extLst>
          </p:cNvPr>
          <p:cNvSpPr>
            <a:spLocks noChangeArrowheads="1"/>
          </p:cNvSpPr>
          <p:nvPr/>
        </p:nvSpPr>
        <p:spPr bwMode="auto">
          <a:xfrm>
            <a:off x="76200" y="2011363"/>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baseline="0">
                <a:solidFill>
                  <a:schemeClr val="folHlink"/>
                </a:solidFill>
                <a:effectLst>
                  <a:outerShdw blurRad="38100" dist="38100" dir="2700000" algn="tl">
                    <a:srgbClr val="C0C0C0"/>
                  </a:outerShdw>
                </a:effectLst>
              </a:rPr>
              <a:t>Solution</a:t>
            </a:r>
          </a:p>
          <a:p>
            <a:pPr algn="just" eaLnBrk="1" hangingPunct="1">
              <a:defRPr/>
            </a:pPr>
            <a:r>
              <a:rPr lang="en-US" altLang="en-US" sz="2400" b="0" i="0" baseline="0">
                <a:effectLst>
                  <a:outerShdw blurRad="38100" dist="38100" dir="2700000" algn="tl">
                    <a:srgbClr val="C0C0C0"/>
                  </a:outerShdw>
                </a:effectLst>
              </a:rPr>
              <a:t>The leftmost bit is 1, so the integer is negative. The integer needs to be two’s complemented before changing to decimal.</a:t>
            </a:r>
          </a:p>
        </p:txBody>
      </p:sp>
      <p:pic>
        <p:nvPicPr>
          <p:cNvPr id="67590" name="Picture 6">
            <a:extLst>
              <a:ext uri="{FF2B5EF4-FFF2-40B4-BE49-F238E27FC236}">
                <a16:creationId xmlns:a16="http://schemas.microsoft.com/office/drawing/2014/main" id="{34A4CC70-F479-4916-87AB-E11CA3500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3565525"/>
            <a:ext cx="8520112"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a:extLst>
              <a:ext uri="{FF2B5EF4-FFF2-40B4-BE49-F238E27FC236}">
                <a16:creationId xmlns:a16="http://schemas.microsoft.com/office/drawing/2014/main" id="{C27542F6-6CEC-4053-A214-5477B6E669D7}"/>
              </a:ext>
            </a:extLst>
          </p:cNvPr>
          <p:cNvSpPr txBox="1">
            <a:spLocks noChangeArrowheads="1"/>
          </p:cNvSpPr>
          <p:nvPr/>
        </p:nvSpPr>
        <p:spPr bwMode="auto">
          <a:xfrm>
            <a:off x="228600" y="1752600"/>
            <a:ext cx="6615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3.9  </a:t>
            </a:r>
            <a:r>
              <a:rPr lang="en-US" altLang="en-US" sz="2000" i="0" baseline="0"/>
              <a:t>Overflow in two’s complement representation</a:t>
            </a:r>
          </a:p>
        </p:txBody>
      </p:sp>
      <p:pic>
        <p:nvPicPr>
          <p:cNvPr id="69635" name="Picture 5">
            <a:extLst>
              <a:ext uri="{FF2B5EF4-FFF2-40B4-BE49-F238E27FC236}">
                <a16:creationId xmlns:a16="http://schemas.microsoft.com/office/drawing/2014/main" id="{049C3F6B-5DE4-4B50-BBF6-625D8117B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38" y="2513013"/>
            <a:ext cx="7040562"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6" name="Rectangle 6">
            <a:extLst>
              <a:ext uri="{FF2B5EF4-FFF2-40B4-BE49-F238E27FC236}">
                <a16:creationId xmlns:a16="http://schemas.microsoft.com/office/drawing/2014/main" id="{6BDBFD9C-CBB6-42B7-A6E7-F59A08B6EED8}"/>
              </a:ext>
            </a:extLst>
          </p:cNvPr>
          <p:cNvSpPr>
            <a:spLocks noChangeArrowheads="1"/>
          </p:cNvSpPr>
          <p:nvPr/>
        </p:nvSpPr>
        <p:spPr bwMode="auto">
          <a:xfrm>
            <a:off x="381000" y="852488"/>
            <a:ext cx="8382000" cy="595312"/>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i="0" baseline="0"/>
              <a:t>There is only one zero in two’s complement notation.</a:t>
            </a:r>
          </a:p>
        </p:txBody>
      </p:sp>
      <p:grpSp>
        <p:nvGrpSpPr>
          <p:cNvPr id="69637" name="Group 7">
            <a:extLst>
              <a:ext uri="{FF2B5EF4-FFF2-40B4-BE49-F238E27FC236}">
                <a16:creationId xmlns:a16="http://schemas.microsoft.com/office/drawing/2014/main" id="{3A5D2E0C-6374-484F-B4CA-966ECD17B47F}"/>
              </a:ext>
            </a:extLst>
          </p:cNvPr>
          <p:cNvGrpSpPr>
            <a:grpSpLocks/>
          </p:cNvGrpSpPr>
          <p:nvPr/>
        </p:nvGrpSpPr>
        <p:grpSpPr bwMode="auto">
          <a:xfrm>
            <a:off x="381000" y="227013"/>
            <a:ext cx="685800" cy="615950"/>
            <a:chOff x="1200" y="1217"/>
            <a:chExt cx="720" cy="388"/>
          </a:xfrm>
        </p:grpSpPr>
        <p:pic>
          <p:nvPicPr>
            <p:cNvPr id="69641" name="Picture 8">
              <a:extLst>
                <a:ext uri="{FF2B5EF4-FFF2-40B4-BE49-F238E27FC236}">
                  <a16:creationId xmlns:a16="http://schemas.microsoft.com/office/drawing/2014/main" id="{C488887A-78A0-4460-9CB1-F0A9FCC16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42" name="Text Box 9">
              <a:extLst>
                <a:ext uri="{FF2B5EF4-FFF2-40B4-BE49-F238E27FC236}">
                  <a16:creationId xmlns:a16="http://schemas.microsoft.com/office/drawing/2014/main" id="{DF7C0783-6F19-4968-A3CA-D97F661867A9}"/>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cxnSp>
        <p:nvCxnSpPr>
          <p:cNvPr id="69638" name="Straight Connector 8">
            <a:extLst>
              <a:ext uri="{FF2B5EF4-FFF2-40B4-BE49-F238E27FC236}">
                <a16:creationId xmlns:a16="http://schemas.microsoft.com/office/drawing/2014/main" id="{3B3522A7-0A28-4ACD-8689-FDA977F53B85}"/>
              </a:ext>
            </a:extLst>
          </p:cNvPr>
          <p:cNvCxnSpPr>
            <a:cxnSpLocks noChangeShapeType="1"/>
          </p:cNvCxnSpPr>
          <p:nvPr/>
        </p:nvCxnSpPr>
        <p:spPr bwMode="auto">
          <a:xfrm>
            <a:off x="152400" y="2209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39" name="Straight Connector 9">
            <a:extLst>
              <a:ext uri="{FF2B5EF4-FFF2-40B4-BE49-F238E27FC236}">
                <a16:creationId xmlns:a16="http://schemas.microsoft.com/office/drawing/2014/main" id="{FA8BA342-CD57-4D67-BAC5-2DEFC30623CB}"/>
              </a:ext>
            </a:extLst>
          </p:cNvPr>
          <p:cNvCxnSpPr>
            <a:cxnSpLocks noChangeShapeType="1"/>
          </p:cNvCxnSpPr>
          <p:nvPr/>
        </p:nvCxnSpPr>
        <p:spPr bwMode="auto">
          <a:xfrm>
            <a:off x="304800" y="6705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40" name="Straight Connector 10">
            <a:extLst>
              <a:ext uri="{FF2B5EF4-FFF2-40B4-BE49-F238E27FC236}">
                <a16:creationId xmlns:a16="http://schemas.microsoft.com/office/drawing/2014/main" id="{FB1062D9-2812-4AB6-8E9F-91B7ED85E9EA}"/>
              </a:ext>
            </a:extLst>
          </p:cNvPr>
          <p:cNvCxnSpPr>
            <a:cxnSpLocks noChangeShapeType="1"/>
          </p:cNvCxnSpPr>
          <p:nvPr/>
        </p:nvCxnSpPr>
        <p:spPr bwMode="auto">
          <a:xfrm>
            <a:off x="152400" y="1676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a:extLst>
              <a:ext uri="{FF2B5EF4-FFF2-40B4-BE49-F238E27FC236}">
                <a16:creationId xmlns:a16="http://schemas.microsoft.com/office/drawing/2014/main" id="{78A10FD1-1241-476B-98E2-C401B6EE1D1D}"/>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800EF518-FE24-4F77-9BCF-5F9E7080BC2D}" type="slidenum">
              <a:rPr lang="en-US" altLang="en-US" sz="1200" i="0" baseline="0">
                <a:latin typeface="Arial" panose="020B0604020202020204" pitchFamily="34" charset="0"/>
              </a:rPr>
              <a:pPr/>
              <a:t>34</a:t>
            </a:fld>
            <a:endParaRPr lang="en-US" altLang="en-US" sz="1200" i="0" baseline="0">
              <a:latin typeface="Arial" panose="020B0604020202020204" pitchFamily="34" charset="0"/>
            </a:endParaRPr>
          </a:p>
        </p:txBody>
      </p:sp>
      <p:sp>
        <p:nvSpPr>
          <p:cNvPr id="71683" name="Text Box 2">
            <a:extLst>
              <a:ext uri="{FF2B5EF4-FFF2-40B4-BE49-F238E27FC236}">
                <a16:creationId xmlns:a16="http://schemas.microsoft.com/office/drawing/2014/main" id="{214B62BB-3C66-4655-A9D2-402928559281}"/>
              </a:ext>
            </a:extLst>
          </p:cNvPr>
          <p:cNvSpPr txBox="1">
            <a:spLocks noChangeArrowheads="1"/>
          </p:cNvSpPr>
          <p:nvPr/>
        </p:nvSpPr>
        <p:spPr bwMode="auto">
          <a:xfrm>
            <a:off x="0" y="0"/>
            <a:ext cx="91440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i="0" baseline="0" dirty="0">
                <a:latin typeface="Calibri" panose="020F0502020204030204" pitchFamily="34" charset="0"/>
              </a:rPr>
              <a:t>3.2.2  Comparison of the three systems</a:t>
            </a:r>
          </a:p>
        </p:txBody>
      </p:sp>
      <p:pic>
        <p:nvPicPr>
          <p:cNvPr id="71684" name="Picture 7">
            <a:extLst>
              <a:ext uri="{FF2B5EF4-FFF2-40B4-BE49-F238E27FC236}">
                <a16:creationId xmlns:a16="http://schemas.microsoft.com/office/drawing/2014/main" id="{B6FF68BE-CFC4-4A77-B094-D8B718BAF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685800"/>
            <a:ext cx="6435725" cy="569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DA5E-5323-4E0B-A66C-978B39951A2D}"/>
              </a:ext>
            </a:extLst>
          </p:cNvPr>
          <p:cNvSpPr>
            <a:spLocks noGrp="1"/>
          </p:cNvSpPr>
          <p:nvPr>
            <p:ph type="title"/>
          </p:nvPr>
        </p:nvSpPr>
        <p:spPr/>
        <p:txBody>
          <a:bodyPr/>
          <a:lstStyle/>
          <a:p>
            <a:pPr algn="ctr"/>
            <a:r>
              <a:rPr lang="en-GB" dirty="0">
                <a:solidFill>
                  <a:schemeClr val="tx1"/>
                </a:solidFill>
                <a:latin typeface="Calibri" panose="020F0502020204030204" pitchFamily="34" charset="0"/>
                <a:cs typeface="Calibri" panose="020F0502020204030204" pitchFamily="34" charset="0"/>
              </a:rPr>
              <a:t>The End</a:t>
            </a:r>
            <a:endParaRPr lang="en-ZA" dirty="0">
              <a:solidFill>
                <a:schemeClr val="tx1"/>
              </a:solidFill>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82A5F24C-8132-4325-99E7-6155531918E9}"/>
              </a:ext>
            </a:extLst>
          </p:cNvPr>
          <p:cNvPicPr>
            <a:picLocks noGrp="1" noChangeAspect="1"/>
          </p:cNvPicPr>
          <p:nvPr>
            <p:ph sz="half" idx="2"/>
          </p:nvPr>
        </p:nvPicPr>
        <p:blipFill>
          <a:blip r:embed="rId2"/>
          <a:stretch>
            <a:fillRect/>
          </a:stretch>
        </p:blipFill>
        <p:spPr>
          <a:xfrm>
            <a:off x="2597046" y="1295400"/>
            <a:ext cx="4666302" cy="4881563"/>
          </a:xfrm>
          <a:ln w="9525">
            <a:solidFill>
              <a:schemeClr val="tx1"/>
            </a:solidFill>
          </a:ln>
        </p:spPr>
      </p:pic>
      <p:sp>
        <p:nvSpPr>
          <p:cNvPr id="5" name="Slide Number Placeholder 4">
            <a:extLst>
              <a:ext uri="{FF2B5EF4-FFF2-40B4-BE49-F238E27FC236}">
                <a16:creationId xmlns:a16="http://schemas.microsoft.com/office/drawing/2014/main" id="{AA914D21-2B70-456A-A902-2B76EB09DCF5}"/>
              </a:ext>
            </a:extLst>
          </p:cNvPr>
          <p:cNvSpPr>
            <a:spLocks noGrp="1"/>
          </p:cNvSpPr>
          <p:nvPr>
            <p:ph type="sldNum" sz="quarter" idx="10"/>
          </p:nvPr>
        </p:nvSpPr>
        <p:spPr/>
        <p:txBody>
          <a:bodyPr/>
          <a:lstStyle/>
          <a:p>
            <a:r>
              <a:rPr lang="en-US" altLang="en-US"/>
              <a:t>3.</a:t>
            </a:r>
            <a:fld id="{17FB43D9-5473-410D-B370-10A83CEE966C}" type="slidenum">
              <a:rPr lang="en-US" altLang="en-US" smtClean="0"/>
              <a:pPr/>
              <a:t>35</a:t>
            </a:fld>
            <a:endParaRPr lang="en-US" altLang="en-US"/>
          </a:p>
        </p:txBody>
      </p:sp>
    </p:spTree>
    <p:extLst>
      <p:ext uri="{BB962C8B-B14F-4D97-AF65-F5344CB8AC3E}">
        <p14:creationId xmlns:p14="http://schemas.microsoft.com/office/powerpoint/2010/main" val="144861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7BB7B097-A835-42FD-AE90-78D3314839AB}"/>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67D0ABEC-7697-4CD2-8AAC-AB66027CDC8B}" type="slidenum">
              <a:rPr lang="en-US" altLang="en-US" sz="1200" i="0" baseline="0">
                <a:latin typeface="Arial" panose="020B0604020202020204" pitchFamily="34" charset="0"/>
              </a:rPr>
              <a:pPr/>
              <a:t>4</a:t>
            </a:fld>
            <a:endParaRPr lang="en-US" altLang="en-US" sz="1200" i="0" baseline="0">
              <a:latin typeface="Arial" panose="020B0604020202020204" pitchFamily="34" charset="0"/>
            </a:endParaRPr>
          </a:p>
        </p:txBody>
      </p:sp>
      <p:sp>
        <p:nvSpPr>
          <p:cNvPr id="10243" name="Text Box 4">
            <a:extLst>
              <a:ext uri="{FF2B5EF4-FFF2-40B4-BE49-F238E27FC236}">
                <a16:creationId xmlns:a16="http://schemas.microsoft.com/office/drawing/2014/main" id="{D8716389-E026-4F7A-AB9F-8BAAAFAEB54A}"/>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10244" name="Rectangle 11">
            <a:extLst>
              <a:ext uri="{FF2B5EF4-FFF2-40B4-BE49-F238E27FC236}">
                <a16:creationId xmlns:a16="http://schemas.microsoft.com/office/drawing/2014/main" id="{3D75FBDC-0ACF-4E6A-9E4F-C41CCCE99C6F}"/>
              </a:ext>
            </a:extLst>
          </p:cNvPr>
          <p:cNvSpPr>
            <a:spLocks noChangeArrowheads="1"/>
          </p:cNvSpPr>
          <p:nvPr/>
        </p:nvSpPr>
        <p:spPr bwMode="auto">
          <a:xfrm>
            <a:off x="381000" y="2073275"/>
            <a:ext cx="8382000" cy="1263650"/>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2400" i="0" baseline="0"/>
              <a:t>The computer industry uses the term “multimedia” to </a:t>
            </a:r>
            <a:br>
              <a:rPr lang="en-US" altLang="en-US" sz="2400" i="0" baseline="0"/>
            </a:br>
            <a:r>
              <a:rPr lang="en-US" altLang="en-US" sz="2400" i="0" baseline="0"/>
              <a:t>define information that contains numbers, </a:t>
            </a:r>
            <a:br>
              <a:rPr lang="en-US" altLang="en-US" sz="2400" i="0" baseline="0"/>
            </a:br>
            <a:r>
              <a:rPr lang="en-US" altLang="en-US" sz="2400" i="0" baseline="0"/>
              <a:t>text, images, audio, and video.</a:t>
            </a:r>
          </a:p>
        </p:txBody>
      </p:sp>
      <p:grpSp>
        <p:nvGrpSpPr>
          <p:cNvPr id="10245" name="Group 12">
            <a:extLst>
              <a:ext uri="{FF2B5EF4-FFF2-40B4-BE49-F238E27FC236}">
                <a16:creationId xmlns:a16="http://schemas.microsoft.com/office/drawing/2014/main" id="{EF1AC50C-679A-4D28-8B53-96D8C1A7441D}"/>
              </a:ext>
            </a:extLst>
          </p:cNvPr>
          <p:cNvGrpSpPr>
            <a:grpSpLocks/>
          </p:cNvGrpSpPr>
          <p:nvPr/>
        </p:nvGrpSpPr>
        <p:grpSpPr bwMode="auto">
          <a:xfrm>
            <a:off x="381000" y="1447800"/>
            <a:ext cx="685800" cy="615950"/>
            <a:chOff x="1200" y="1217"/>
            <a:chExt cx="720" cy="388"/>
          </a:xfrm>
        </p:grpSpPr>
        <p:pic>
          <p:nvPicPr>
            <p:cNvPr id="10246" name="Picture 13">
              <a:extLst>
                <a:ext uri="{FF2B5EF4-FFF2-40B4-BE49-F238E27FC236}">
                  <a16:creationId xmlns:a16="http://schemas.microsoft.com/office/drawing/2014/main" id="{9AABEED1-80F2-4067-BAE2-44B280396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7" name="Text Box 14">
              <a:extLst>
                <a:ext uri="{FF2B5EF4-FFF2-40B4-BE49-F238E27FC236}">
                  <a16:creationId xmlns:a16="http://schemas.microsoft.com/office/drawing/2014/main" id="{D15C358E-A3EE-4FB0-88A8-F3808217B11F}"/>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C70C9603-518B-4D1C-9940-889894415D5E}"/>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B6C4572C-1DC9-4887-B622-0E9C8F101287}" type="slidenum">
              <a:rPr lang="en-US" altLang="en-US" sz="1200" i="0" baseline="0">
                <a:latin typeface="Arial" panose="020B0604020202020204" pitchFamily="34" charset="0"/>
              </a:rPr>
              <a:pPr/>
              <a:t>5</a:t>
            </a:fld>
            <a:endParaRPr lang="en-US" altLang="en-US" sz="1200" i="0" baseline="0">
              <a:latin typeface="Arial" panose="020B0604020202020204" pitchFamily="34" charset="0"/>
            </a:endParaRPr>
          </a:p>
        </p:txBody>
      </p:sp>
      <p:sp>
        <p:nvSpPr>
          <p:cNvPr id="12291" name="Text Box 2">
            <a:extLst>
              <a:ext uri="{FF2B5EF4-FFF2-40B4-BE49-F238E27FC236}">
                <a16:creationId xmlns:a16="http://schemas.microsoft.com/office/drawing/2014/main" id="{B151539B-A326-46B3-863B-42FB07B21F52}"/>
              </a:ext>
            </a:extLst>
          </p:cNvPr>
          <p:cNvSpPr txBox="1">
            <a:spLocks noChangeArrowheads="1"/>
          </p:cNvSpPr>
          <p:nvPr/>
        </p:nvSpPr>
        <p:spPr bwMode="auto">
          <a:xfrm>
            <a:off x="0" y="0"/>
            <a:ext cx="55245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i="0" baseline="0">
                <a:latin typeface="Calibri" panose="020F0502020204030204" pitchFamily="34" charset="0"/>
              </a:rPr>
              <a:t>3.1.1  Data inside the computer</a:t>
            </a:r>
          </a:p>
        </p:txBody>
      </p:sp>
      <p:sp>
        <p:nvSpPr>
          <p:cNvPr id="12292" name="Rectangle 3">
            <a:extLst>
              <a:ext uri="{FF2B5EF4-FFF2-40B4-BE49-F238E27FC236}">
                <a16:creationId xmlns:a16="http://schemas.microsoft.com/office/drawing/2014/main" id="{7DD7BF52-A75E-4582-979E-86082D805F4B}"/>
              </a:ext>
            </a:extLst>
          </p:cNvPr>
          <p:cNvSpPr>
            <a:spLocks noChangeArrowheads="1"/>
          </p:cNvSpPr>
          <p:nvPr/>
        </p:nvSpPr>
        <p:spPr bwMode="auto">
          <a:xfrm>
            <a:off x="76200" y="6858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All data types are transformed into a uniform representation when they are stored in a computer and transformed back to their original form when retrieved. This universal representation is called a </a:t>
            </a:r>
            <a:r>
              <a:rPr lang="en-US" altLang="en-US" i="0" baseline="0">
                <a:solidFill>
                  <a:schemeClr val="folHlink"/>
                </a:solidFill>
              </a:rPr>
              <a:t>bit pattern</a:t>
            </a:r>
            <a:r>
              <a:rPr lang="en-US" altLang="en-US" b="0" i="0" baseline="0"/>
              <a:t>.</a:t>
            </a:r>
          </a:p>
        </p:txBody>
      </p:sp>
      <p:sp>
        <p:nvSpPr>
          <p:cNvPr id="12293" name="Text Box 8">
            <a:extLst>
              <a:ext uri="{FF2B5EF4-FFF2-40B4-BE49-F238E27FC236}">
                <a16:creationId xmlns:a16="http://schemas.microsoft.com/office/drawing/2014/main" id="{F0409190-8DBF-412A-848D-288C19F83CC3}"/>
              </a:ext>
            </a:extLst>
          </p:cNvPr>
          <p:cNvSpPr txBox="1">
            <a:spLocks noChangeArrowheads="1"/>
          </p:cNvSpPr>
          <p:nvPr/>
        </p:nvSpPr>
        <p:spPr bwMode="auto">
          <a:xfrm>
            <a:off x="152400" y="2895600"/>
            <a:ext cx="3065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  </a:t>
            </a:r>
            <a:r>
              <a:rPr lang="en-US" altLang="en-US" sz="2000" i="0" baseline="0"/>
              <a:t>A bit pattern</a:t>
            </a:r>
          </a:p>
        </p:txBody>
      </p:sp>
      <p:pic>
        <p:nvPicPr>
          <p:cNvPr id="12294" name="Picture 10">
            <a:extLst>
              <a:ext uri="{FF2B5EF4-FFF2-40B4-BE49-F238E27FC236}">
                <a16:creationId xmlns:a16="http://schemas.microsoft.com/office/drawing/2014/main" id="{1351A971-36C8-410C-8060-B8877D14A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33800"/>
            <a:ext cx="6750050" cy="620713"/>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295" name="Straight Connector 6">
            <a:extLst>
              <a:ext uri="{FF2B5EF4-FFF2-40B4-BE49-F238E27FC236}">
                <a16:creationId xmlns:a16="http://schemas.microsoft.com/office/drawing/2014/main" id="{2ADD93C9-C85E-47CD-8DAC-FBAF79670BE0}"/>
              </a:ext>
            </a:extLst>
          </p:cNvPr>
          <p:cNvCxnSpPr>
            <a:cxnSpLocks noChangeShapeType="1"/>
          </p:cNvCxnSpPr>
          <p:nvPr/>
        </p:nvCxnSpPr>
        <p:spPr bwMode="auto">
          <a:xfrm>
            <a:off x="152400" y="3429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6" name="Straight Connector 7">
            <a:extLst>
              <a:ext uri="{FF2B5EF4-FFF2-40B4-BE49-F238E27FC236}">
                <a16:creationId xmlns:a16="http://schemas.microsoft.com/office/drawing/2014/main" id="{1A9C4931-6B50-4321-922E-9BA46049EBEA}"/>
              </a:ext>
            </a:extLst>
          </p:cNvPr>
          <p:cNvCxnSpPr>
            <a:cxnSpLocks noChangeShapeType="1"/>
          </p:cNvCxnSpPr>
          <p:nvPr/>
        </p:nvCxnSpPr>
        <p:spPr bwMode="auto">
          <a:xfrm>
            <a:off x="304800" y="4495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7" name="Straight Connector 8">
            <a:extLst>
              <a:ext uri="{FF2B5EF4-FFF2-40B4-BE49-F238E27FC236}">
                <a16:creationId xmlns:a16="http://schemas.microsoft.com/office/drawing/2014/main" id="{D6CE0D1D-CDD6-4304-8D6E-856857A7EBDF}"/>
              </a:ext>
            </a:extLst>
          </p:cNvPr>
          <p:cNvCxnSpPr>
            <a:cxnSpLocks noChangeShapeType="1"/>
          </p:cNvCxnSpPr>
          <p:nvPr/>
        </p:nvCxnSpPr>
        <p:spPr bwMode="auto">
          <a:xfrm>
            <a:off x="152400" y="2895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8714FA9D-D37D-434F-BB63-C48530BF363A}"/>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1C604230-C062-468C-9A9B-6EBE8A9F00F8}" type="slidenum">
              <a:rPr lang="en-US" altLang="en-US" sz="1200" i="0" baseline="0">
                <a:latin typeface="Arial" panose="020B0604020202020204" pitchFamily="34" charset="0"/>
              </a:rPr>
              <a:pPr/>
              <a:t>6</a:t>
            </a:fld>
            <a:endParaRPr lang="en-US" altLang="en-US" sz="1200" i="0" baseline="0">
              <a:latin typeface="Arial" panose="020B0604020202020204" pitchFamily="34" charset="0"/>
            </a:endParaRPr>
          </a:p>
        </p:txBody>
      </p:sp>
      <p:sp>
        <p:nvSpPr>
          <p:cNvPr id="14339" name="Text Box 4">
            <a:extLst>
              <a:ext uri="{FF2B5EF4-FFF2-40B4-BE49-F238E27FC236}">
                <a16:creationId xmlns:a16="http://schemas.microsoft.com/office/drawing/2014/main" id="{8A0A436D-5184-4380-A34A-0A6139F0911C}"/>
              </a:ext>
            </a:extLst>
          </p:cNvPr>
          <p:cNvSpPr txBox="1">
            <a:spLocks noChangeArrowheads="1"/>
          </p:cNvSpPr>
          <p:nvPr/>
        </p:nvSpPr>
        <p:spPr bwMode="auto">
          <a:xfrm>
            <a:off x="152400" y="228600"/>
            <a:ext cx="493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3.3  </a:t>
            </a:r>
            <a:r>
              <a:rPr lang="en-US" altLang="en-US" sz="2000" i="0" baseline="0"/>
              <a:t>Storage of different data types</a:t>
            </a:r>
          </a:p>
        </p:txBody>
      </p:sp>
      <p:pic>
        <p:nvPicPr>
          <p:cNvPr id="14340" name="Picture 6">
            <a:extLst>
              <a:ext uri="{FF2B5EF4-FFF2-40B4-BE49-F238E27FC236}">
                <a16:creationId xmlns:a16="http://schemas.microsoft.com/office/drawing/2014/main" id="{A7E740D5-627B-4F25-A56D-0EDC5EBF9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6800850" cy="437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341" name="Straight Connector 4">
            <a:extLst>
              <a:ext uri="{FF2B5EF4-FFF2-40B4-BE49-F238E27FC236}">
                <a16:creationId xmlns:a16="http://schemas.microsoft.com/office/drawing/2014/main" id="{52E2AFC9-CF84-4805-9380-DB8E7A0647C1}"/>
              </a:ext>
            </a:extLst>
          </p:cNvPr>
          <p:cNvCxnSpPr>
            <a:cxnSpLocks noChangeShapeType="1"/>
          </p:cNvCxnSpPr>
          <p:nvPr/>
        </p:nvCxnSpPr>
        <p:spPr bwMode="auto">
          <a:xfrm>
            <a:off x="152400" y="762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2" name="Straight Connector 5">
            <a:extLst>
              <a:ext uri="{FF2B5EF4-FFF2-40B4-BE49-F238E27FC236}">
                <a16:creationId xmlns:a16="http://schemas.microsoft.com/office/drawing/2014/main" id="{688BA60D-81CD-4646-A015-97C83FC28CB5}"/>
              </a:ext>
            </a:extLst>
          </p:cNvPr>
          <p:cNvCxnSpPr>
            <a:cxnSpLocks noChangeShapeType="1"/>
          </p:cNvCxnSpPr>
          <p:nvPr/>
        </p:nvCxnSpPr>
        <p:spPr bwMode="auto">
          <a:xfrm>
            <a:off x="304800" y="5715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3" name="Straight Connector 6">
            <a:extLst>
              <a:ext uri="{FF2B5EF4-FFF2-40B4-BE49-F238E27FC236}">
                <a16:creationId xmlns:a16="http://schemas.microsoft.com/office/drawing/2014/main" id="{CAB093AB-7BCD-4A13-8E5A-D493134441A7}"/>
              </a:ext>
            </a:extLst>
          </p:cNvPr>
          <p:cNvCxnSpPr>
            <a:cxnSpLocks noChangeShapeType="1"/>
          </p:cNvCxnSpPr>
          <p:nvPr/>
        </p:nvCxnSpPr>
        <p:spPr bwMode="auto">
          <a:xfrm>
            <a:off x="152400" y="152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29FE3030-0CE2-4547-86FE-F1601FA9F290}"/>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795EFF0F-5D2A-435A-9F96-28F38FF712CC}" type="slidenum">
              <a:rPr lang="en-US" altLang="en-US" sz="1200" i="0" baseline="0">
                <a:latin typeface="Arial" panose="020B0604020202020204" pitchFamily="34" charset="0"/>
              </a:rPr>
              <a:pPr/>
              <a:t>7</a:t>
            </a:fld>
            <a:endParaRPr lang="en-US" altLang="en-US" sz="1200" i="0" baseline="0">
              <a:latin typeface="Arial" panose="020B0604020202020204" pitchFamily="34" charset="0"/>
            </a:endParaRPr>
          </a:p>
        </p:txBody>
      </p:sp>
      <p:sp>
        <p:nvSpPr>
          <p:cNvPr id="16387" name="Text Box 2">
            <a:extLst>
              <a:ext uri="{FF2B5EF4-FFF2-40B4-BE49-F238E27FC236}">
                <a16:creationId xmlns:a16="http://schemas.microsoft.com/office/drawing/2014/main" id="{E8E4F171-F5EB-427C-BC38-1B25B27F7597}"/>
              </a:ext>
            </a:extLst>
          </p:cNvPr>
          <p:cNvSpPr txBox="1">
            <a:spLocks noChangeArrowheads="1"/>
          </p:cNvSpPr>
          <p:nvPr/>
        </p:nvSpPr>
        <p:spPr bwMode="auto">
          <a:xfrm>
            <a:off x="0" y="0"/>
            <a:ext cx="42640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i="0" baseline="0">
                <a:latin typeface="Calibri" panose="020F0502020204030204" pitchFamily="34" charset="0"/>
              </a:rPr>
              <a:t>3.1.2  Data compression</a:t>
            </a:r>
          </a:p>
        </p:txBody>
      </p:sp>
      <p:sp>
        <p:nvSpPr>
          <p:cNvPr id="16388" name="Rectangle 3">
            <a:extLst>
              <a:ext uri="{FF2B5EF4-FFF2-40B4-BE49-F238E27FC236}">
                <a16:creationId xmlns:a16="http://schemas.microsoft.com/office/drawing/2014/main" id="{893133E8-F5FE-426C-A7AD-73DBEFF19D29}"/>
              </a:ext>
            </a:extLst>
          </p:cNvPr>
          <p:cNvSpPr>
            <a:spLocks noChangeArrowheads="1"/>
          </p:cNvSpPr>
          <p:nvPr/>
        </p:nvSpPr>
        <p:spPr bwMode="auto">
          <a:xfrm>
            <a:off x="76200" y="6858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To occupy less memory space, data is normally compressed before being stored in the computer. Data compression is a very broad and involved subject, so we have dedicated the whole of Chapter 15 to this subject.</a:t>
            </a:r>
          </a:p>
        </p:txBody>
      </p:sp>
      <p:sp>
        <p:nvSpPr>
          <p:cNvPr id="16389" name="Rectangle 6">
            <a:extLst>
              <a:ext uri="{FF2B5EF4-FFF2-40B4-BE49-F238E27FC236}">
                <a16:creationId xmlns:a16="http://schemas.microsoft.com/office/drawing/2014/main" id="{BEE0A8FF-E86A-4838-BD07-47E67F91DDC3}"/>
              </a:ext>
            </a:extLst>
          </p:cNvPr>
          <p:cNvSpPr>
            <a:spLocks noChangeArrowheads="1"/>
          </p:cNvSpPr>
          <p:nvPr/>
        </p:nvSpPr>
        <p:spPr bwMode="auto">
          <a:xfrm>
            <a:off x="381000" y="3444875"/>
            <a:ext cx="8382000" cy="595313"/>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i="0" baseline="0"/>
              <a:t>Data compression is discussed in Chapter 15.</a:t>
            </a:r>
          </a:p>
        </p:txBody>
      </p:sp>
      <p:grpSp>
        <p:nvGrpSpPr>
          <p:cNvPr id="16390" name="Group 7">
            <a:extLst>
              <a:ext uri="{FF2B5EF4-FFF2-40B4-BE49-F238E27FC236}">
                <a16:creationId xmlns:a16="http://schemas.microsoft.com/office/drawing/2014/main" id="{E91F94D2-CF72-46CB-AFC8-B03909FC8D1C}"/>
              </a:ext>
            </a:extLst>
          </p:cNvPr>
          <p:cNvGrpSpPr>
            <a:grpSpLocks/>
          </p:cNvGrpSpPr>
          <p:nvPr/>
        </p:nvGrpSpPr>
        <p:grpSpPr bwMode="auto">
          <a:xfrm>
            <a:off x="381000" y="2819400"/>
            <a:ext cx="685800" cy="615950"/>
            <a:chOff x="1200" y="1217"/>
            <a:chExt cx="720" cy="388"/>
          </a:xfrm>
        </p:grpSpPr>
        <p:pic>
          <p:nvPicPr>
            <p:cNvPr id="16391" name="Picture 8">
              <a:extLst>
                <a:ext uri="{FF2B5EF4-FFF2-40B4-BE49-F238E27FC236}">
                  <a16:creationId xmlns:a16="http://schemas.microsoft.com/office/drawing/2014/main" id="{12E5B897-D829-4458-AD89-5D8F67235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2" name="Text Box 9">
              <a:extLst>
                <a:ext uri="{FF2B5EF4-FFF2-40B4-BE49-F238E27FC236}">
                  <a16:creationId xmlns:a16="http://schemas.microsoft.com/office/drawing/2014/main" id="{19210A69-FB8E-420A-ADAB-337F9FA6B249}"/>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9FD8609B-D8DE-458E-84C2-CC898473D40B}"/>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27FBDDDD-9048-4BEF-BB11-408879E7DDCA}" type="slidenum">
              <a:rPr lang="en-US" altLang="en-US" sz="1200" i="0" baseline="0">
                <a:latin typeface="Arial" panose="020B0604020202020204" pitchFamily="34" charset="0"/>
              </a:rPr>
              <a:pPr/>
              <a:t>8</a:t>
            </a:fld>
            <a:endParaRPr lang="en-US" altLang="en-US" sz="1200" i="0" baseline="0">
              <a:latin typeface="Arial" panose="020B0604020202020204" pitchFamily="34" charset="0"/>
            </a:endParaRPr>
          </a:p>
        </p:txBody>
      </p:sp>
      <p:sp>
        <p:nvSpPr>
          <p:cNvPr id="18435" name="Text Box 2">
            <a:extLst>
              <a:ext uri="{FF2B5EF4-FFF2-40B4-BE49-F238E27FC236}">
                <a16:creationId xmlns:a16="http://schemas.microsoft.com/office/drawing/2014/main" id="{1C384105-3227-4CF2-863B-6B7B6F97FD69}"/>
              </a:ext>
            </a:extLst>
          </p:cNvPr>
          <p:cNvSpPr txBox="1">
            <a:spLocks noChangeArrowheads="1"/>
          </p:cNvSpPr>
          <p:nvPr/>
        </p:nvSpPr>
        <p:spPr bwMode="auto">
          <a:xfrm>
            <a:off x="0" y="0"/>
            <a:ext cx="63531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i="0" baseline="0">
                <a:latin typeface="Calibri" panose="020F0502020204030204" pitchFamily="34" charset="0"/>
              </a:rPr>
              <a:t>3.1.3  Error detection and correction</a:t>
            </a:r>
          </a:p>
        </p:txBody>
      </p:sp>
      <p:sp>
        <p:nvSpPr>
          <p:cNvPr id="18436" name="Rectangle 3">
            <a:extLst>
              <a:ext uri="{FF2B5EF4-FFF2-40B4-BE49-F238E27FC236}">
                <a16:creationId xmlns:a16="http://schemas.microsoft.com/office/drawing/2014/main" id="{5B47B896-6504-4EB1-9742-1127447B0571}"/>
              </a:ext>
            </a:extLst>
          </p:cNvPr>
          <p:cNvSpPr>
            <a:spLocks noChangeArrowheads="1"/>
          </p:cNvSpPr>
          <p:nvPr/>
        </p:nvSpPr>
        <p:spPr bwMode="auto">
          <a:xfrm>
            <a:off x="76200" y="6858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0" i="0" baseline="0"/>
              <a:t>Another issue related to data is the detection and correction of errors during transmission or storage. We discuss this issue briefly in Appendix H.</a:t>
            </a:r>
          </a:p>
        </p:txBody>
      </p:sp>
      <p:sp>
        <p:nvSpPr>
          <p:cNvPr id="18437" name="Rectangle 4">
            <a:extLst>
              <a:ext uri="{FF2B5EF4-FFF2-40B4-BE49-F238E27FC236}">
                <a16:creationId xmlns:a16="http://schemas.microsoft.com/office/drawing/2014/main" id="{DF36DCBC-C0C8-489E-8A46-EAF4489D4F30}"/>
              </a:ext>
            </a:extLst>
          </p:cNvPr>
          <p:cNvSpPr>
            <a:spLocks noChangeArrowheads="1"/>
          </p:cNvSpPr>
          <p:nvPr/>
        </p:nvSpPr>
        <p:spPr bwMode="auto">
          <a:xfrm>
            <a:off x="381000" y="3444875"/>
            <a:ext cx="8382000" cy="1022350"/>
          </a:xfrm>
          <a:prstGeom prst="rect">
            <a:avLst/>
          </a:prstGeom>
          <a:solidFill>
            <a:srgbClr val="99FF33"/>
          </a:solidFill>
          <a:ln w="76200"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i="0" baseline="0"/>
              <a:t>Error detection and correction is discussed </a:t>
            </a:r>
            <a:br>
              <a:rPr lang="en-US" altLang="en-US" i="0" baseline="0"/>
            </a:br>
            <a:r>
              <a:rPr lang="en-US" altLang="en-US" i="0" baseline="0"/>
              <a:t>in Appendix H.</a:t>
            </a:r>
          </a:p>
        </p:txBody>
      </p:sp>
      <p:grpSp>
        <p:nvGrpSpPr>
          <p:cNvPr id="18438" name="Group 5">
            <a:extLst>
              <a:ext uri="{FF2B5EF4-FFF2-40B4-BE49-F238E27FC236}">
                <a16:creationId xmlns:a16="http://schemas.microsoft.com/office/drawing/2014/main" id="{38F06F0C-E21B-4B48-934C-FC3DB7E8ECC7}"/>
              </a:ext>
            </a:extLst>
          </p:cNvPr>
          <p:cNvGrpSpPr>
            <a:grpSpLocks/>
          </p:cNvGrpSpPr>
          <p:nvPr/>
        </p:nvGrpSpPr>
        <p:grpSpPr bwMode="auto">
          <a:xfrm>
            <a:off x="381000" y="2819400"/>
            <a:ext cx="685800" cy="615950"/>
            <a:chOff x="1200" y="1217"/>
            <a:chExt cx="720" cy="388"/>
          </a:xfrm>
        </p:grpSpPr>
        <p:pic>
          <p:nvPicPr>
            <p:cNvPr id="18439" name="Picture 6">
              <a:extLst>
                <a:ext uri="{FF2B5EF4-FFF2-40B4-BE49-F238E27FC236}">
                  <a16:creationId xmlns:a16="http://schemas.microsoft.com/office/drawing/2014/main" id="{135299EB-C859-4520-8D94-2E28DE452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0" name="Text Box 7">
              <a:extLst>
                <a:ext uri="{FF2B5EF4-FFF2-40B4-BE49-F238E27FC236}">
                  <a16:creationId xmlns:a16="http://schemas.microsoft.com/office/drawing/2014/main" id="{597C69D1-A93F-4A30-9942-A596DCD06774}"/>
                </a:ext>
              </a:extLst>
            </p:cNvPr>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i="0" baseline="0">
                  <a:solidFill>
                    <a:schemeClr val="hlink"/>
                  </a:solidFill>
                  <a:latin typeface="Franklin Gothic Demi" panose="020B0703020102020204" pitchFamily="34" charset="0"/>
                </a:rPr>
                <a:t> </a:t>
              </a:r>
              <a:r>
                <a:rPr lang="en-US" altLang="en-US" sz="3200" i="0" baseline="0">
                  <a:solidFill>
                    <a:schemeClr val="hlink"/>
                  </a:solidFill>
                  <a:latin typeface="Franklin Gothic Demi" panose="020B0703020102020204" pitchFamily="34" charset="0"/>
                </a:rPr>
                <a:t>i</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C4CE6A75-9EC2-44FC-86EE-592D3F9B514B}"/>
              </a:ext>
            </a:extLst>
          </p:cNvPr>
          <p:cNvSpPr>
            <a:spLocks noGrp="1"/>
          </p:cNvSpPr>
          <p:nvPr>
            <p:ph type="sldNum" sz="quarter" idx="10"/>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F753C0E9-CACD-423B-BBA2-6B2CD381F636}" type="slidenum">
              <a:rPr lang="en-US" altLang="en-US" sz="1200" i="0" baseline="0">
                <a:latin typeface="Arial" panose="020B0604020202020204" pitchFamily="34" charset="0"/>
              </a:rPr>
              <a:pPr/>
              <a:t>9</a:t>
            </a:fld>
            <a:endParaRPr lang="en-US" altLang="en-US" sz="1200" i="0" baseline="0">
              <a:latin typeface="Arial" panose="020B0604020202020204" pitchFamily="34" charset="0"/>
            </a:endParaRPr>
          </a:p>
        </p:txBody>
      </p:sp>
      <p:sp>
        <p:nvSpPr>
          <p:cNvPr id="1219587" name="Text Box 3">
            <a:extLst>
              <a:ext uri="{FF2B5EF4-FFF2-40B4-BE49-F238E27FC236}">
                <a16:creationId xmlns:a16="http://schemas.microsoft.com/office/drawing/2014/main" id="{0A9D3744-C6E3-40D0-B887-8C22A7B666FD}"/>
              </a:ext>
            </a:extLst>
          </p:cNvPr>
          <p:cNvSpPr txBox="1">
            <a:spLocks noChangeArrowheads="1"/>
          </p:cNvSpPr>
          <p:nvPr/>
        </p:nvSpPr>
        <p:spPr bwMode="auto">
          <a:xfrm>
            <a:off x="0" y="0"/>
            <a:ext cx="54197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i="0" baseline="0" dirty="0">
                <a:solidFill>
                  <a:srgbClr val="FF0000"/>
                </a:solidFill>
                <a:effectLst>
                  <a:outerShdw blurRad="38100" dist="38100" dir="2700000" algn="tl">
                    <a:srgbClr val="C0C0C0"/>
                  </a:outerShdw>
                </a:effectLst>
                <a:latin typeface="Calibri" panose="020F0502020204030204" pitchFamily="34" charset="0"/>
              </a:rPr>
              <a:t>3-2   STORING NUMBERS</a:t>
            </a:r>
          </a:p>
        </p:txBody>
      </p:sp>
      <p:sp>
        <p:nvSpPr>
          <p:cNvPr id="20484" name="Text Box 4">
            <a:extLst>
              <a:ext uri="{FF2B5EF4-FFF2-40B4-BE49-F238E27FC236}">
                <a16:creationId xmlns:a16="http://schemas.microsoft.com/office/drawing/2014/main" id="{294D2F74-1BCF-454C-8025-A77FB3F3990F}"/>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1219589" name="Rectangle 5">
            <a:extLst>
              <a:ext uri="{FF2B5EF4-FFF2-40B4-BE49-F238E27FC236}">
                <a16:creationId xmlns:a16="http://schemas.microsoft.com/office/drawing/2014/main" id="{2848256E-F1F5-4F3E-AD14-2D4EA88791E7}"/>
              </a:ext>
            </a:extLst>
          </p:cNvPr>
          <p:cNvSpPr>
            <a:spLocks noChangeArrowheads="1"/>
          </p:cNvSpPr>
          <p:nvPr/>
        </p:nvSpPr>
        <p:spPr bwMode="auto">
          <a:xfrm>
            <a:off x="76200" y="1219200"/>
            <a:ext cx="8839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i="0" baseline="0">
                <a:effectLst>
                  <a:outerShdw blurRad="38100" dist="38100" dir="2700000" algn="tl">
                    <a:srgbClr val="C0C0C0"/>
                  </a:outerShdw>
                </a:effectLst>
              </a:rPr>
              <a:t>A </a:t>
            </a:r>
            <a:r>
              <a:rPr lang="en-US" altLang="en-US" i="0" baseline="0">
                <a:solidFill>
                  <a:schemeClr val="folHlink"/>
                </a:solidFill>
                <a:effectLst>
                  <a:outerShdw blurRad="38100" dist="38100" dir="2700000" algn="tl">
                    <a:srgbClr val="C0C0C0"/>
                  </a:outerShdw>
                </a:effectLst>
              </a:rPr>
              <a:t>number</a:t>
            </a:r>
            <a:r>
              <a:rPr lang="en-US" altLang="en-US" b="0" i="0" baseline="0">
                <a:effectLst>
                  <a:outerShdw blurRad="38100" dist="38100" dir="2700000" algn="tl">
                    <a:srgbClr val="C0C0C0"/>
                  </a:outerShdw>
                </a:effectLst>
              </a:rPr>
              <a:t> is changed to the binary system before being stored in the computer memory, as described in Chapter 2. However, there are still two issues that need to be handled:</a:t>
            </a:r>
          </a:p>
          <a:p>
            <a:pPr algn="just" eaLnBrk="1" hangingPunct="1">
              <a:defRPr/>
            </a:pPr>
            <a:endParaRPr lang="en-US" altLang="en-US" b="0" i="0" baseline="0">
              <a:effectLst>
                <a:outerShdw blurRad="38100" dist="38100" dir="2700000" algn="tl">
                  <a:srgbClr val="C0C0C0"/>
                </a:outerShdw>
              </a:effectLst>
            </a:endParaRPr>
          </a:p>
        </p:txBody>
      </p:sp>
      <p:sp>
        <p:nvSpPr>
          <p:cNvPr id="1219590" name="Rectangle 6">
            <a:extLst>
              <a:ext uri="{FF2B5EF4-FFF2-40B4-BE49-F238E27FC236}">
                <a16:creationId xmlns:a16="http://schemas.microsoft.com/office/drawing/2014/main" id="{49B2BE7A-84A1-4BA9-98B7-4E0D98959064}"/>
              </a:ext>
            </a:extLst>
          </p:cNvPr>
          <p:cNvSpPr>
            <a:spLocks noChangeArrowheads="1"/>
          </p:cNvSpPr>
          <p:nvPr/>
        </p:nvSpPr>
        <p:spPr bwMode="auto">
          <a:xfrm>
            <a:off x="76200" y="2895600"/>
            <a:ext cx="8839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1" hangingPunct="1">
              <a:buFontTx/>
              <a:buAutoNum type="arabicPeriod"/>
              <a:defRPr/>
            </a:pPr>
            <a:r>
              <a:rPr lang="en-US" altLang="en-US" sz="2800" b="0" i="0" baseline="0">
                <a:effectLst>
                  <a:outerShdw blurRad="38100" dist="38100" dir="2700000" algn="tl">
                    <a:srgbClr val="C0C0C0"/>
                  </a:outerShdw>
                </a:effectLst>
              </a:rPr>
              <a:t>How to store the sign of the number.</a:t>
            </a:r>
          </a:p>
          <a:p>
            <a:pPr algn="just" eaLnBrk="1" hangingPunct="1">
              <a:buFontTx/>
              <a:buAutoNum type="arabicPeriod"/>
              <a:defRPr/>
            </a:pPr>
            <a:r>
              <a:rPr lang="en-US" altLang="en-US" sz="2800" b="0" i="0" baseline="0">
                <a:effectLst>
                  <a:outerShdw blurRad="38100" dist="38100" dir="2700000" algn="tl">
                    <a:srgbClr val="C0C0C0"/>
                  </a:outerShdw>
                </a:effectLst>
              </a:rPr>
              <a:t>How to show the decimal point.</a:t>
            </a:r>
          </a:p>
          <a:p>
            <a:pPr algn="just" eaLnBrk="1" hangingPunct="1">
              <a:buFontTx/>
              <a:buAutoNum type="arabicPeriod"/>
              <a:defRPr/>
            </a:pPr>
            <a:endParaRPr lang="en-US" altLang="en-US" sz="2800" b="0" i="0" baseline="0">
              <a:effectLst>
                <a:outerShdw blurRad="38100" dist="38100" dir="2700000" algn="tl">
                  <a:srgbClr val="C0C0C0"/>
                </a:outerShdw>
              </a:effectLst>
            </a:endParaRP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1" u="none" strike="noStrike" cap="none" normalizeH="0" baseline="-1800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1" u="none" strike="noStrike" cap="none" normalizeH="0" baseline="-1800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7329</TotalTime>
  <Words>1698</Words>
  <Application>Microsoft Office PowerPoint</Application>
  <PresentationFormat>On-screen Show (4:3)</PresentationFormat>
  <Paragraphs>192</Paragraphs>
  <Slides>35</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Franklin Gothic Demi</vt:lpstr>
      <vt:lpstr>McGrawHill-Italic</vt:lpstr>
      <vt:lpstr>Symbol</vt:lpstr>
      <vt:lpstr>Tahoma</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Sheunesu Makura</cp:lastModifiedBy>
  <cp:revision>264</cp:revision>
  <dcterms:created xsi:type="dcterms:W3CDTF">2000-01-15T04:50:39Z</dcterms:created>
  <dcterms:modified xsi:type="dcterms:W3CDTF">2022-04-21T01:05:51Z</dcterms:modified>
</cp:coreProperties>
</file>