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89BC-1215-F260-C077-82A245244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A34C4-C538-477D-6E3D-D2575D24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11C1-DDB4-6669-EC32-0F842C01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25D9-8B03-6E46-C950-F27B8DC9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A21-C363-2B0E-8417-BDBA8D15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088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0EC2-8514-7992-8BF7-66952A26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8A134-6A7B-24AC-01F4-CFBAF4BF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6B0D-1054-EA63-64D3-684CA919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9F12-3434-57F3-ED4F-17529B6B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9B91-CB45-F4B1-04E6-DFE9F336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4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FE78B-26AA-A8E5-188D-B5032DEFD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0C7D-78DB-117A-9152-1E466DE5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A0B1A-043D-C777-55F6-6C6FA448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98A0-B2FC-8494-58A2-47F5077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A597C-3384-D2C5-5708-A454476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722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87BE-91F4-BB14-071E-D4303929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FE86-C8FD-3A27-AE53-62F6847A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4859-13A5-2F05-7AE4-7AFED74F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7C2A-2512-942D-345A-99A23D3B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7BA2-1737-7823-24EA-3D07D4AC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89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592A-26AD-05DA-00B8-47A677D6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17DF3-868C-8414-5628-AABDD031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766E-3979-76BD-F307-D75A3E39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9497-0C74-81ED-B6D8-B12BF10E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0CE8-50C0-7122-583D-A88729FE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700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B9A7-6E2A-71CA-216B-0A0142C6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88AA-8DFE-709C-DF96-0550796A9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65D83-31B9-5B3F-99D4-EE8F16CA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0901-9311-DE60-4643-4119A6E1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277D-F4A9-5EFC-1120-6A417269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8A848-6551-5D60-E820-6A1E5E6B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16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924C-E041-B474-3BDA-68E11279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E524-8EF2-A76B-A5D5-F77A63A4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247B2-F94E-15C4-93B8-8DC2873F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55854-79F6-2F9F-4A4B-A891460E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9EE59-A712-7004-5E4A-1415ECE23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E2CE7-AC27-94A6-C8D0-775E709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0F657-3FC2-1DB4-0501-050C913E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B21FF-7BF6-9E93-C1B2-5DC0F9E5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948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3E49-52E9-FE5B-6901-9EF1BFE9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F25B4-2CEC-C37C-6DDB-5AFF9DDC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66B0F-0A7C-59F1-06DD-48BFD7D7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B6A-E2EF-0C07-1501-C86F0084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39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5AA81-0DD4-4358-639C-B8B3DD89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37A6D-625D-A227-CADD-AE667F9C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3F4D6-7BD8-649C-826D-2AD02F1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72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C0F6-2BBB-7EA8-0FCA-DA19658E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B841-1B58-D51C-6A7E-1ED678E2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11E4-82B1-C83E-63DB-E4FEF5B51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604F-1E35-3ED9-79A7-B4AA65EB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3DDA-B086-46D6-F04D-BBC50BC7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BC8C-6092-6A91-3A41-F66D34DC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91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304B-1D53-7663-4C63-D0A98B5C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AB72F-99AC-8B88-9A58-91F4E9E57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B7616-83E2-8672-9AD6-50FEDB480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4C735-0F41-6874-B9EE-9381BC1D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7D0F-2F8A-2F1D-7D88-19859AFA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8637-D04E-9C40-CBA9-C5BAD511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551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B7995-5F2E-8117-FC36-50DB049C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35E2-7565-8252-B78C-27F9A487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B41E-59E9-1140-DE41-3E2A34916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A86B-9359-4360-B83D-3304AB7C603F}" type="datetimeFigureOut">
              <a:rPr lang="en-ZA" smtClean="0"/>
              <a:t>2023/09/27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0845-269C-12BF-9019-8064813CD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864A-9C35-4EDF-3B96-AB278D23B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44BB0-CE28-4EEA-8C0B-0142C70C7B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90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C4F97-8D08-6BD1-82D1-F28CA87EC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871" y="0"/>
            <a:ext cx="8688258" cy="2186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4C2A7-006D-D2F0-41CA-688139826325}"/>
              </a:ext>
            </a:extLst>
          </p:cNvPr>
          <p:cNvSpPr txBox="1"/>
          <p:nvPr/>
        </p:nvSpPr>
        <p:spPr>
          <a:xfrm>
            <a:off x="1524000" y="304427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dirty="0"/>
              <a:t>Introduction and background</a:t>
            </a:r>
          </a:p>
        </p:txBody>
      </p:sp>
      <p:pic>
        <p:nvPicPr>
          <p:cNvPr id="9" name="Video 8">
            <a:hlinkClick r:id="" action="ppaction://media"/>
            <a:extLst>
              <a:ext uri="{FF2B5EF4-FFF2-40B4-BE49-F238E27FC236}">
                <a16:creationId xmlns:a16="http://schemas.microsoft.com/office/drawing/2014/main" id="{8BE6EC3D-ABA4-4E05-6C7F-274777808A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5534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88"/>
    </mc:Choice>
    <mc:Fallback>
      <p:transition spd="slow" advTm="26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 Bebington</dc:creator>
  <cp:lastModifiedBy>Mr. S Bebington</cp:lastModifiedBy>
  <cp:revision>1</cp:revision>
  <dcterms:created xsi:type="dcterms:W3CDTF">2023-09-27T17:09:17Z</dcterms:created>
  <dcterms:modified xsi:type="dcterms:W3CDTF">2023-09-27T17:19:31Z</dcterms:modified>
</cp:coreProperties>
</file>