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52" r:id="rId2"/>
    <p:sldMasterId id="2147483769" r:id="rId3"/>
    <p:sldMasterId id="2147483786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75105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2299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62282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3216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44554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7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32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99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83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4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9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964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25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86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71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25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92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42969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955523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8486975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9856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287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7213192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804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946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71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595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383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423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042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136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0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651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351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829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8031640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5938562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7558413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789171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415843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554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136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4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055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60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229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046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893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204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84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502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525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7986096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8559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975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5018905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70217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5477244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449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0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4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0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5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763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235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63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9/27/2023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598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6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5.jpeg"/><Relationship Id="rId11" Type="http://schemas.openxmlformats.org/officeDocument/2006/relationships/image" Target="../media/image2.png"/><Relationship Id="rId5" Type="http://schemas.openxmlformats.org/officeDocument/2006/relationships/image" Target="../media/image4.jpe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2.jpe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16.png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15.jpeg"/><Relationship Id="rId11" Type="http://schemas.openxmlformats.org/officeDocument/2006/relationships/image" Target="../media/image2.png"/><Relationship Id="rId5" Type="http://schemas.openxmlformats.org/officeDocument/2006/relationships/image" Target="../media/image14.jpeg"/><Relationship Id="rId10" Type="http://schemas.openxmlformats.org/officeDocument/2006/relationships/image" Target="../media/image1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F8B8-9157-0794-5BFE-A46C50A67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srgbClr val="00B0F0"/>
                </a:solidFill>
              </a:rPr>
              <a:t>Project Preparation</a:t>
            </a:r>
          </a:p>
        </p:txBody>
      </p:sp>
      <p:pic>
        <p:nvPicPr>
          <p:cNvPr id="18" name="Video 17">
            <a:hlinkClick r:id="" action="ppaction://media"/>
            <a:extLst>
              <a:ext uri="{FF2B5EF4-FFF2-40B4-BE49-F238E27FC236}">
                <a16:creationId xmlns:a16="http://schemas.microsoft.com/office/drawing/2014/main" id="{BB64213B-830B-B47B-36A9-6A3639C001D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4"/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C8ED2B-CBDD-B869-DC54-E122DBFF5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596" y="0"/>
            <a:ext cx="1941404" cy="19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33"/>
    </mc:Choice>
    <mc:Fallback>
      <p:transition spd="slow" advTm="4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BA1D-BE98-EE45-72A0-BEC3A4C1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187" y="648686"/>
            <a:ext cx="1424093" cy="592229"/>
          </a:xfrm>
        </p:spPr>
        <p:txBody>
          <a:bodyPr>
            <a:normAutofit fontScale="90000"/>
          </a:bodyPr>
          <a:lstStyle/>
          <a:p>
            <a:r>
              <a:rPr lang="en-ZA" dirty="0"/>
              <a:t>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528D6-34E3-18E8-C45F-A5AA23F51DFC}"/>
              </a:ext>
            </a:extLst>
          </p:cNvPr>
          <p:cNvSpPr txBox="1"/>
          <p:nvPr/>
        </p:nvSpPr>
        <p:spPr>
          <a:xfrm>
            <a:off x="751840" y="2598105"/>
            <a:ext cx="4765040" cy="244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Best Way to Store Data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perform calculations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the tools for data analysis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to Create Data Visualizations with Charts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Print Reports Easily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many free templates to use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code to automate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and clean data</a:t>
            </a:r>
            <a:endParaRPr lang="en-Z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F4202-25B9-7E18-077D-5E41B1B3A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87" y="314800"/>
            <a:ext cx="1260000" cy="1260000"/>
          </a:xfrm>
          <a:prstGeom prst="rect">
            <a:avLst/>
          </a:prstGeom>
        </p:spPr>
      </p:pic>
      <p:pic>
        <p:nvPicPr>
          <p:cNvPr id="2050" name="Picture 2" descr="10 Math Tricks for Quick Calculations in Your Head | Resilient Educator">
            <a:extLst>
              <a:ext uri="{FF2B5EF4-FFF2-40B4-BE49-F238E27FC236}">
                <a16:creationId xmlns:a16="http://schemas.microsoft.com/office/drawing/2014/main" id="{E8D5454D-EEC1-5ED9-71AD-F3BC48898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094" y="1574800"/>
            <a:ext cx="1710055" cy="89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science behind good charts">
            <a:extLst>
              <a:ext uri="{FF2B5EF4-FFF2-40B4-BE49-F238E27FC236}">
                <a16:creationId xmlns:a16="http://schemas.microsoft.com/office/drawing/2014/main" id="{44625D28-8118-3292-145B-09EE4C685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694" y="2118995"/>
            <a:ext cx="1710055" cy="95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D02D40-FD07-CC4E-58FF-C3276D85C5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6838" y="2719581"/>
            <a:ext cx="1836567" cy="1418838"/>
          </a:xfrm>
          <a:prstGeom prst="rect">
            <a:avLst/>
          </a:prstGeom>
        </p:spPr>
      </p:pic>
      <p:pic>
        <p:nvPicPr>
          <p:cNvPr id="2054" name="Picture 6" descr="Understanding the VBA Language – TechMentors">
            <a:extLst>
              <a:ext uri="{FF2B5EF4-FFF2-40B4-BE49-F238E27FC236}">
                <a16:creationId xmlns:a16="http://schemas.microsoft.com/office/drawing/2014/main" id="{FE75C2AD-69F7-6513-0EDB-D6D8B0437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63" y="3650739"/>
            <a:ext cx="1826505" cy="114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oduct Data Cleansing Services | Start with Data">
            <a:extLst>
              <a:ext uri="{FF2B5EF4-FFF2-40B4-BE49-F238E27FC236}">
                <a16:creationId xmlns:a16="http://schemas.microsoft.com/office/drawing/2014/main" id="{1CAF5B30-DF29-C979-5D0A-6CAD90E5B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094" y="4465003"/>
            <a:ext cx="1866941" cy="15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Video 15">
            <a:hlinkClick r:id="" action="ppaction://media"/>
            <a:extLst>
              <a:ext uri="{FF2B5EF4-FFF2-40B4-BE49-F238E27FC236}">
                <a16:creationId xmlns:a16="http://schemas.microsoft.com/office/drawing/2014/main" id="{33968450-48B6-5193-48FC-1BEF470076E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10"/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25A0C5-5BEF-94C4-D09C-4EA8F25595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50596" y="0"/>
            <a:ext cx="1941404" cy="19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82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72"/>
    </mc:Choice>
    <mc:Fallback>
      <p:transition spd="slow" advTm="74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600E-78CD-6174-1393-207D60DB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023" y="650240"/>
            <a:ext cx="8596668" cy="1320800"/>
          </a:xfrm>
        </p:spPr>
        <p:txBody>
          <a:bodyPr/>
          <a:lstStyle/>
          <a:p>
            <a:r>
              <a:rPr lang="en-ZA" dirty="0">
                <a:solidFill>
                  <a:schemeClr val="accent4"/>
                </a:solidFill>
              </a:rPr>
              <a:t>PowerPoint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57942-4523-81B8-FC1C-964839E26348}"/>
              </a:ext>
            </a:extLst>
          </p:cNvPr>
          <p:cNvSpPr txBox="1"/>
          <p:nvPr/>
        </p:nvSpPr>
        <p:spPr>
          <a:xfrm>
            <a:off x="784701" y="2290763"/>
            <a:ext cx="4602480" cy="274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 Is most used to create slideshows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the user full access to customization and organisation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 allows users to add transitions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 offers a variety of built-in templates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Options for file sharing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 supports presenter view.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A651E-F0CD-41C5-9451-149E64094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01" y="391478"/>
            <a:ext cx="1260000" cy="1260000"/>
          </a:xfrm>
          <a:prstGeom prst="rect">
            <a:avLst/>
          </a:prstGeom>
        </p:spPr>
      </p:pic>
      <p:pic>
        <p:nvPicPr>
          <p:cNvPr id="3074" name="Picture 2" descr="What is business organization and how to apply it to my company? | MBA  Notesworld">
            <a:extLst>
              <a:ext uri="{FF2B5EF4-FFF2-40B4-BE49-F238E27FC236}">
                <a16:creationId xmlns:a16="http://schemas.microsoft.com/office/drawing/2014/main" id="{5D91AC11-E35C-5CBF-1230-8E8F8E5F1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77" y="1574801"/>
            <a:ext cx="211925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reating Transitions and Timeline Animation in JavaFX: Animation Basics |  JavaFX 2 Tutorials and Documentation">
            <a:extLst>
              <a:ext uri="{FF2B5EF4-FFF2-40B4-BE49-F238E27FC236}">
                <a16:creationId xmlns:a16="http://schemas.microsoft.com/office/drawing/2014/main" id="{1026B865-7F79-7BE4-76DF-89D88A323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677" y="3429000"/>
            <a:ext cx="20764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ow to Present a PowerPoint Slideshow With Presenter View - YouTube">
            <a:extLst>
              <a:ext uri="{FF2B5EF4-FFF2-40B4-BE49-F238E27FC236}">
                <a16:creationId xmlns:a16="http://schemas.microsoft.com/office/drawing/2014/main" id="{E5147EEC-B94A-3EB9-757D-318DB7447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189" y="4648835"/>
            <a:ext cx="2119250" cy="158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Video 6">
            <a:hlinkClick r:id="" action="ppaction://media"/>
            <a:extLst>
              <a:ext uri="{FF2B5EF4-FFF2-40B4-BE49-F238E27FC236}">
                <a16:creationId xmlns:a16="http://schemas.microsoft.com/office/drawing/2014/main" id="{E04090E1-F860-BF13-82BE-B9B35D42DD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8"/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049E5-1152-C2C7-50B3-2D86A735AA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0596" y="0"/>
            <a:ext cx="1941404" cy="19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2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48"/>
    </mc:Choice>
    <mc:Fallback>
      <p:transition spd="slow" advTm="64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E0A9-C232-33FF-F4E5-B5C11AD8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840" y="701040"/>
            <a:ext cx="8596668" cy="1320800"/>
          </a:xfrm>
        </p:spPr>
        <p:txBody>
          <a:bodyPr/>
          <a:lstStyle/>
          <a:p>
            <a:r>
              <a:rPr lang="en-ZA" dirty="0">
                <a:solidFill>
                  <a:srgbClr val="00B0F0"/>
                </a:solidFill>
              </a:rPr>
              <a:t>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4B044-CD00-DA23-7E3C-35904750BA94}"/>
              </a:ext>
            </a:extLst>
          </p:cNvPr>
          <p:cNvSpPr txBox="1"/>
          <p:nvPr/>
        </p:nvSpPr>
        <p:spPr>
          <a:xfrm>
            <a:off x="751840" y="1961040"/>
            <a:ext cx="5130800" cy="4028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Word is an app used to create word docs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the use to create and edit documents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to create new word documents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 allows people to collaborate using comments and live editing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offers a wide range of templates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 offer both grammar and spell check</a:t>
            </a:r>
            <a:endParaRPr lang="en-Z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charts, images etc.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options for file sharing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Z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provides advanced features such as macros. (More advanced Users)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1026" name="Picture 2" descr="Microsoft Word: Edit Documents – Apps on Google Play">
            <a:extLst>
              <a:ext uri="{FF2B5EF4-FFF2-40B4-BE49-F238E27FC236}">
                <a16:creationId xmlns:a16="http://schemas.microsoft.com/office/drawing/2014/main" id="{90EBFFCE-6282-BBC9-BF83-A14A4B55B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" y="365828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d template Vectors &amp; Illustrations for Free Download | Freepik">
            <a:extLst>
              <a:ext uri="{FF2B5EF4-FFF2-40B4-BE49-F238E27FC236}">
                <a16:creationId xmlns:a16="http://schemas.microsoft.com/office/drawing/2014/main" id="{54A6DC5C-01C4-0D0F-14B1-147DDA0B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961040"/>
            <a:ext cx="1984810" cy="132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s Real-Time Collaboration a Real Thing?">
            <a:extLst>
              <a:ext uri="{FF2B5EF4-FFF2-40B4-BE49-F238E27FC236}">
                <a16:creationId xmlns:a16="http://schemas.microsoft.com/office/drawing/2014/main" id="{FA7CED4C-AB7C-BC0E-AA85-B836F76F0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172" y="2982776"/>
            <a:ext cx="1984810" cy="99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anguageTool - Online Grammar, Style &amp; Spell Checker">
            <a:extLst>
              <a:ext uri="{FF2B5EF4-FFF2-40B4-BE49-F238E27FC236}">
                <a16:creationId xmlns:a16="http://schemas.microsoft.com/office/drawing/2014/main" id="{61E07D85-66C6-8A9A-ED18-C9C76D4AF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76160"/>
            <a:ext cx="1984810" cy="13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he science behind good charts">
            <a:extLst>
              <a:ext uri="{FF2B5EF4-FFF2-40B4-BE49-F238E27FC236}">
                <a16:creationId xmlns:a16="http://schemas.microsoft.com/office/drawing/2014/main" id="{12524032-6652-395A-A020-1A6C2D6E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170" y="4598034"/>
            <a:ext cx="1984810" cy="111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reate or run a macro - Microsoft Support">
            <a:extLst>
              <a:ext uri="{FF2B5EF4-FFF2-40B4-BE49-F238E27FC236}">
                <a16:creationId xmlns:a16="http://schemas.microsoft.com/office/drawing/2014/main" id="{08D0A37B-2C84-9BBB-7AEB-61D0EF7C1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03344"/>
            <a:ext cx="1984810" cy="97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Video 7">
            <a:hlinkClick r:id="" action="ppaction://media"/>
            <a:extLst>
              <a:ext uri="{FF2B5EF4-FFF2-40B4-BE49-F238E27FC236}">
                <a16:creationId xmlns:a16="http://schemas.microsoft.com/office/drawing/2014/main" id="{38662BE8-5BFE-5E64-426C-2DB52E64C9B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10"/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45F980-3324-5AAC-252B-2D19970131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50596" y="0"/>
            <a:ext cx="1941404" cy="19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4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66"/>
    </mc:Choice>
    <mc:Fallback>
      <p:transition spd="slow" advTm="59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E0A9-C232-33FF-F4E5-B5C11AD8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00B0F0"/>
                </a:solidFill>
              </a:rPr>
              <a:t>Risk Assessment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4B044-CD00-DA23-7E3C-35904750BA94}"/>
              </a:ext>
            </a:extLst>
          </p:cNvPr>
          <p:cNvSpPr txBox="1"/>
          <p:nvPr/>
        </p:nvSpPr>
        <p:spPr>
          <a:xfrm>
            <a:off x="751840" y="1574800"/>
            <a:ext cx="8036560" cy="125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Constraints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being able to finish our lesson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Z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11" name="Video 10">
            <a:hlinkClick r:id="" action="ppaction://media"/>
            <a:extLst>
              <a:ext uri="{FF2B5EF4-FFF2-40B4-BE49-F238E27FC236}">
                <a16:creationId xmlns:a16="http://schemas.microsoft.com/office/drawing/2014/main" id="{84641DED-914F-7A26-33C7-BA9EE53B11A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4"/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B0B0CB-1FE9-7C11-8DE4-62403FFF3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596" y="0"/>
            <a:ext cx="1941404" cy="19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3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77"/>
    </mc:Choice>
    <mc:Fallback>
      <p:transition spd="slow" advTm="149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2_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3_Facet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B050"/>
      </a:accent1>
      <a:accent2>
        <a:srgbClr val="F79646"/>
      </a:accent2>
      <a:accent3>
        <a:srgbClr val="00B0F0"/>
      </a:accent3>
      <a:accent4>
        <a:srgbClr val="8064A2"/>
      </a:accent4>
      <a:accent5>
        <a:srgbClr val="00B0F0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170</Words>
  <Application>Microsoft Office PowerPoint</Application>
  <PresentationFormat>Widescreen</PresentationFormat>
  <Paragraphs>30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Symbol</vt:lpstr>
      <vt:lpstr>Trebuchet MS</vt:lpstr>
      <vt:lpstr>Wingdings 3</vt:lpstr>
      <vt:lpstr>Facet</vt:lpstr>
      <vt:lpstr>1_Facet</vt:lpstr>
      <vt:lpstr>2_Facet</vt:lpstr>
      <vt:lpstr>3_Facet</vt:lpstr>
      <vt:lpstr>Project Preparation</vt:lpstr>
      <vt:lpstr>Excel</vt:lpstr>
      <vt:lpstr>PowerPoint</vt:lpstr>
      <vt:lpstr>Word</vt:lpstr>
      <vt:lpstr>Risk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Microsoft products</dc:title>
  <dc:creator>Mr. S Bebington</dc:creator>
  <cp:lastModifiedBy>Mr. S Bebington</cp:lastModifiedBy>
  <cp:revision>5</cp:revision>
  <dcterms:created xsi:type="dcterms:W3CDTF">2023-06-30T09:51:30Z</dcterms:created>
  <dcterms:modified xsi:type="dcterms:W3CDTF">2023-09-27T17:54:36Z</dcterms:modified>
</cp:coreProperties>
</file>