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" d="100"/>
          <a:sy n="27" d="100"/>
        </p:scale>
        <p:origin x="258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889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109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491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481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447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48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312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742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72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871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8C7-29D4-4645-AD9F-A229587DB8AE}" type="datetimeFigureOut">
              <a:rPr lang="en-ZA" smtClean="0"/>
              <a:t>2023/08/11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E22B-9175-4BBB-BA52-F3E60D93F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512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DA6A2C-0866-C71B-C15F-E403C5E5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60000" cy="216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8A049E-8217-A596-83D0-B48B419AD5B6}"/>
              </a:ext>
            </a:extLst>
          </p:cNvPr>
          <p:cNvSpPr/>
          <p:nvPr/>
        </p:nvSpPr>
        <p:spPr>
          <a:xfrm>
            <a:off x="0" y="14975625"/>
            <a:ext cx="15119350" cy="64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31568-B79C-9027-9459-8FB41207FDAB}"/>
              </a:ext>
            </a:extLst>
          </p:cNvPr>
          <p:cNvSpPr/>
          <p:nvPr/>
        </p:nvSpPr>
        <p:spPr>
          <a:xfrm>
            <a:off x="0" y="8567625"/>
            <a:ext cx="15119350" cy="640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BBBD1-554E-B9A7-5E56-2CB69B892E09}"/>
              </a:ext>
            </a:extLst>
          </p:cNvPr>
          <p:cNvSpPr/>
          <p:nvPr/>
        </p:nvSpPr>
        <p:spPr>
          <a:xfrm>
            <a:off x="0" y="2159625"/>
            <a:ext cx="15119350" cy="64080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935EE-0273-34FC-DB93-E8D4C260262C}"/>
              </a:ext>
            </a:extLst>
          </p:cNvPr>
          <p:cNvSpPr txBox="1"/>
          <p:nvPr/>
        </p:nvSpPr>
        <p:spPr>
          <a:xfrm>
            <a:off x="3038975" y="515043"/>
            <a:ext cx="11201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0" dirty="0">
                <a:solidFill>
                  <a:srgbClr val="0070C0"/>
                </a:solidFill>
              </a:rPr>
              <a:t>Word</a:t>
            </a:r>
            <a:r>
              <a:rPr lang="en-ZA" sz="8000" dirty="0"/>
              <a:t> / </a:t>
            </a:r>
            <a:r>
              <a:rPr lang="en-ZA" sz="8000" dirty="0">
                <a:solidFill>
                  <a:srgbClr val="00B050"/>
                </a:solidFill>
              </a:rPr>
              <a:t>Excel</a:t>
            </a:r>
            <a:r>
              <a:rPr lang="en-ZA" sz="8000" dirty="0"/>
              <a:t> / </a:t>
            </a:r>
            <a:r>
              <a:rPr lang="en-ZA" sz="8000" dirty="0">
                <a:solidFill>
                  <a:schemeClr val="accent2"/>
                </a:solidFill>
              </a:rPr>
              <a:t>PowerPoint</a:t>
            </a:r>
          </a:p>
        </p:txBody>
      </p:sp>
      <p:pic>
        <p:nvPicPr>
          <p:cNvPr id="1026" name="Picture 2" descr="Microsoft Word: Edit Documents – Apps on Google Play">
            <a:extLst>
              <a:ext uri="{FF2B5EF4-FFF2-40B4-BE49-F238E27FC236}">
                <a16:creationId xmlns:a16="http://schemas.microsoft.com/office/drawing/2014/main" id="{62F34C81-C21C-8E5E-14E8-51D51C655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3623"/>
            <a:ext cx="6086475" cy="6086475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530236-94B8-B7F9-540D-CC227B4F14E7}"/>
              </a:ext>
            </a:extLst>
          </p:cNvPr>
          <p:cNvSpPr txBox="1"/>
          <p:nvPr/>
        </p:nvSpPr>
        <p:spPr>
          <a:xfrm>
            <a:off x="6315076" y="2423623"/>
            <a:ext cx="8401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b="1" u="sng" dirty="0">
                <a:solidFill>
                  <a:schemeClr val="bg1"/>
                </a:solidFill>
              </a:rPr>
              <a:t>Learn basic word 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37834E-55B2-7DAA-24DF-8D9F7E8030F4}"/>
              </a:ext>
            </a:extLst>
          </p:cNvPr>
          <p:cNvSpPr txBox="1"/>
          <p:nvPr/>
        </p:nvSpPr>
        <p:spPr>
          <a:xfrm>
            <a:off x="6086475" y="3664640"/>
            <a:ext cx="8401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Making letters bold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Underlining 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Typing basic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Creating headings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Paragraph creation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78500E-E596-849E-422C-8EF2ED263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364" y="8984969"/>
            <a:ext cx="5611986" cy="561198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222B92-357D-C1C0-7E83-35D92C831EF9}"/>
              </a:ext>
            </a:extLst>
          </p:cNvPr>
          <p:cNvSpPr txBox="1"/>
          <p:nvPr/>
        </p:nvSpPr>
        <p:spPr>
          <a:xfrm>
            <a:off x="438858" y="8774096"/>
            <a:ext cx="862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b="1" u="sng" dirty="0">
                <a:solidFill>
                  <a:schemeClr val="bg1"/>
                </a:solidFill>
              </a:rPr>
              <a:t>Learn basic excel skills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EEB044-359D-7B9A-22AC-2D0EF90BC253}"/>
              </a:ext>
            </a:extLst>
          </p:cNvPr>
          <p:cNvSpPr txBox="1"/>
          <p:nvPr/>
        </p:nvSpPr>
        <p:spPr>
          <a:xfrm>
            <a:off x="438857" y="10015113"/>
            <a:ext cx="8401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Finding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Putting numbers into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Adding cells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Merging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Deleting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B4A6A7-2944-F016-E13F-6C6B5DAEDF04}"/>
              </a:ext>
            </a:extLst>
          </p:cNvPr>
          <p:cNvSpPr txBox="1"/>
          <p:nvPr/>
        </p:nvSpPr>
        <p:spPr>
          <a:xfrm>
            <a:off x="6086476" y="15182096"/>
            <a:ext cx="8629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400" b="1" u="sng" dirty="0">
                <a:solidFill>
                  <a:schemeClr val="bg1"/>
                </a:solidFill>
              </a:rPr>
              <a:t>Learn basic </a:t>
            </a:r>
            <a:r>
              <a:rPr lang="en-ZA" sz="5400" b="1" u="sng" dirty="0" err="1">
                <a:solidFill>
                  <a:schemeClr val="bg1"/>
                </a:solidFill>
              </a:rPr>
              <a:t>powerpoint</a:t>
            </a:r>
            <a:r>
              <a:rPr lang="en-ZA" sz="5400" b="1" u="sng" dirty="0">
                <a:solidFill>
                  <a:schemeClr val="bg1"/>
                </a:solidFill>
              </a:rPr>
              <a:t> skills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4842A2-B426-27AA-7126-F859B7860CE7}"/>
              </a:ext>
            </a:extLst>
          </p:cNvPr>
          <p:cNvSpPr txBox="1"/>
          <p:nvPr/>
        </p:nvSpPr>
        <p:spPr>
          <a:xfrm>
            <a:off x="6086475" y="16423113"/>
            <a:ext cx="8401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Inserting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Inserting photos</a:t>
            </a:r>
          </a:p>
          <a:p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Typing using textboxes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Typing in 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bg1"/>
                </a:solidFill>
              </a:rPr>
              <a:t>Creating slides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9FAFEA-56D1-140B-A40E-7FC5DEFBCA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26" t="14130" r="33455" b="13691"/>
          <a:stretch/>
        </p:blipFill>
        <p:spPr>
          <a:xfrm>
            <a:off x="384669" y="15293312"/>
            <a:ext cx="5101731" cy="574145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6069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105</TotalTime>
  <Words>54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 Bebington</dc:creator>
  <cp:lastModifiedBy>Mr. S Bebington</cp:lastModifiedBy>
  <cp:revision>1</cp:revision>
  <dcterms:created xsi:type="dcterms:W3CDTF">2023-08-11T17:55:15Z</dcterms:created>
  <dcterms:modified xsi:type="dcterms:W3CDTF">2023-08-11T19:41:27Z</dcterms:modified>
</cp:coreProperties>
</file>