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0"/>
  </p:notes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4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8884D-C817-49E4-8663-80C798D8DC55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44A58D8-A800-4BEC-9E69-AEE729A6ACE7}">
      <dgm:prSet/>
      <dgm:spPr/>
      <dgm:t>
        <a:bodyPr/>
        <a:lstStyle/>
        <a:p>
          <a:r>
            <a:rPr lang="en-US"/>
            <a:t>Formal theory</a:t>
          </a:r>
        </a:p>
      </dgm:t>
    </dgm:pt>
    <dgm:pt modelId="{A33046ED-FCD1-4EA3-9B96-CCA41E8478B7}" type="parTrans" cxnId="{566616B1-9A10-4FD0-A995-678F451263E7}">
      <dgm:prSet/>
      <dgm:spPr/>
      <dgm:t>
        <a:bodyPr/>
        <a:lstStyle/>
        <a:p>
          <a:endParaRPr lang="en-US"/>
        </a:p>
      </dgm:t>
    </dgm:pt>
    <dgm:pt modelId="{8D941077-5143-4E6C-8F1A-333B21E45A13}" type="sibTrans" cxnId="{566616B1-9A10-4FD0-A995-678F451263E7}">
      <dgm:prSet/>
      <dgm:spPr/>
      <dgm:t>
        <a:bodyPr/>
        <a:lstStyle/>
        <a:p>
          <a:endParaRPr lang="en-US"/>
        </a:p>
      </dgm:t>
    </dgm:pt>
    <dgm:pt modelId="{B8F972F9-8D12-46A2-86D2-F5F4752241B0}">
      <dgm:prSet/>
      <dgm:spPr/>
      <dgm:t>
        <a:bodyPr/>
        <a:lstStyle/>
        <a:p>
          <a:r>
            <a:rPr lang="en-US"/>
            <a:t>Reachability</a:t>
          </a:r>
        </a:p>
      </dgm:t>
    </dgm:pt>
    <dgm:pt modelId="{33E64FE0-34CE-42B8-95A6-51A83626386E}" type="parTrans" cxnId="{5AEDC85C-A2BC-4373-AB24-F2EDF23FDB6D}">
      <dgm:prSet/>
      <dgm:spPr/>
      <dgm:t>
        <a:bodyPr/>
        <a:lstStyle/>
        <a:p>
          <a:endParaRPr lang="en-US"/>
        </a:p>
      </dgm:t>
    </dgm:pt>
    <dgm:pt modelId="{737E670B-2AB5-441B-A661-901BF4C25754}" type="sibTrans" cxnId="{5AEDC85C-A2BC-4373-AB24-F2EDF23FDB6D}">
      <dgm:prSet/>
      <dgm:spPr/>
      <dgm:t>
        <a:bodyPr/>
        <a:lstStyle/>
        <a:p>
          <a:endParaRPr lang="en-US"/>
        </a:p>
      </dgm:t>
    </dgm:pt>
    <dgm:pt modelId="{D1ABCD44-5DE8-4C7C-8648-8C45B94AC6EF}">
      <dgm:prSet/>
      <dgm:spPr/>
      <dgm:t>
        <a:bodyPr/>
        <a:lstStyle/>
        <a:p>
          <a:r>
            <a:rPr lang="en-US"/>
            <a:t>Code coverage</a:t>
          </a:r>
        </a:p>
      </dgm:t>
    </dgm:pt>
    <dgm:pt modelId="{DD37D9A5-B3D5-4C8D-A01A-2FD7761C0D22}" type="parTrans" cxnId="{C7AC479F-FD03-4EDD-B974-BFC6EF3482B5}">
      <dgm:prSet/>
      <dgm:spPr/>
      <dgm:t>
        <a:bodyPr/>
        <a:lstStyle/>
        <a:p>
          <a:endParaRPr lang="en-US"/>
        </a:p>
      </dgm:t>
    </dgm:pt>
    <dgm:pt modelId="{760F2FC6-8842-4858-B282-D9C16B68DC53}" type="sibTrans" cxnId="{C7AC479F-FD03-4EDD-B974-BFC6EF3482B5}">
      <dgm:prSet/>
      <dgm:spPr/>
      <dgm:t>
        <a:bodyPr/>
        <a:lstStyle/>
        <a:p>
          <a:endParaRPr lang="en-US"/>
        </a:p>
      </dgm:t>
    </dgm:pt>
    <dgm:pt modelId="{C58775AA-0DDD-494E-BF06-39372D449184}">
      <dgm:prSet/>
      <dgm:spPr/>
      <dgm:t>
        <a:bodyPr/>
        <a:lstStyle/>
        <a:p>
          <a:r>
            <a:rPr lang="en-ZA"/>
            <a:t>Debugging tools</a:t>
          </a:r>
          <a:endParaRPr lang="en-US"/>
        </a:p>
      </dgm:t>
    </dgm:pt>
    <dgm:pt modelId="{0011566E-4668-465E-94B9-26727C1725C1}" type="parTrans" cxnId="{B0FF5BCD-F7F0-45C0-A5D1-13590A578F1C}">
      <dgm:prSet/>
      <dgm:spPr/>
      <dgm:t>
        <a:bodyPr/>
        <a:lstStyle/>
        <a:p>
          <a:endParaRPr lang="en-US"/>
        </a:p>
      </dgm:t>
    </dgm:pt>
    <dgm:pt modelId="{2A321CDB-88B8-4122-A8BB-103C05BA4152}" type="sibTrans" cxnId="{B0FF5BCD-F7F0-45C0-A5D1-13590A578F1C}">
      <dgm:prSet/>
      <dgm:spPr/>
      <dgm:t>
        <a:bodyPr/>
        <a:lstStyle/>
        <a:p>
          <a:endParaRPr lang="en-US"/>
        </a:p>
      </dgm:t>
    </dgm:pt>
    <dgm:pt modelId="{FDCD3318-723A-443E-8F09-A218336D30CA}">
      <dgm:prSet/>
      <dgm:spPr/>
      <dgm:t>
        <a:bodyPr/>
        <a:lstStyle/>
        <a:p>
          <a:r>
            <a:rPr lang="en-ZA"/>
            <a:t>When and where to use</a:t>
          </a:r>
          <a:endParaRPr lang="en-US"/>
        </a:p>
      </dgm:t>
    </dgm:pt>
    <dgm:pt modelId="{896933E2-322E-4C28-AFE0-4C117A5CAF02}" type="parTrans" cxnId="{C55D0386-D92C-4F8C-B5D8-7676BA09A977}">
      <dgm:prSet/>
      <dgm:spPr/>
      <dgm:t>
        <a:bodyPr/>
        <a:lstStyle/>
        <a:p>
          <a:endParaRPr lang="en-US"/>
        </a:p>
      </dgm:t>
    </dgm:pt>
    <dgm:pt modelId="{73052D07-54BE-48EA-9FBD-B1141F8645F3}" type="sibTrans" cxnId="{C55D0386-D92C-4F8C-B5D8-7676BA09A977}">
      <dgm:prSet/>
      <dgm:spPr/>
      <dgm:t>
        <a:bodyPr/>
        <a:lstStyle/>
        <a:p>
          <a:endParaRPr lang="en-US"/>
        </a:p>
      </dgm:t>
    </dgm:pt>
    <dgm:pt modelId="{64D60882-232E-42FB-884A-E7643E4B6D0E}">
      <dgm:prSet/>
      <dgm:spPr/>
      <dgm:t>
        <a:bodyPr/>
        <a:lstStyle/>
        <a:p>
          <a:r>
            <a:rPr lang="en-ZA"/>
            <a:t>Debugging techniques</a:t>
          </a:r>
          <a:endParaRPr lang="en-US"/>
        </a:p>
      </dgm:t>
    </dgm:pt>
    <dgm:pt modelId="{FEC6F1D0-29D4-4856-A48D-C19A720DD062}" type="parTrans" cxnId="{F03B4C29-5BDE-41E0-B03E-7F46596847AD}">
      <dgm:prSet/>
      <dgm:spPr/>
      <dgm:t>
        <a:bodyPr/>
        <a:lstStyle/>
        <a:p>
          <a:endParaRPr lang="en-US"/>
        </a:p>
      </dgm:t>
    </dgm:pt>
    <dgm:pt modelId="{865C59BA-86D5-4B3C-9BCC-A31B8BC6E2DA}" type="sibTrans" cxnId="{F03B4C29-5BDE-41E0-B03E-7F46596847AD}">
      <dgm:prSet/>
      <dgm:spPr/>
      <dgm:t>
        <a:bodyPr/>
        <a:lstStyle/>
        <a:p>
          <a:endParaRPr lang="en-US"/>
        </a:p>
      </dgm:t>
    </dgm:pt>
    <dgm:pt modelId="{C8BE39FA-9365-4026-A65A-81B00EC0C59D}">
      <dgm:prSet/>
      <dgm:spPr/>
      <dgm:t>
        <a:bodyPr/>
        <a:lstStyle/>
        <a:p>
          <a:r>
            <a:rPr lang="en-ZA"/>
            <a:t>From basic to advanced</a:t>
          </a:r>
          <a:endParaRPr lang="en-US"/>
        </a:p>
      </dgm:t>
    </dgm:pt>
    <dgm:pt modelId="{451D1A35-1542-4637-96E7-373D6712DA10}" type="parTrans" cxnId="{C8B81743-4B32-4C67-822D-EBE8F454AA44}">
      <dgm:prSet/>
      <dgm:spPr/>
      <dgm:t>
        <a:bodyPr/>
        <a:lstStyle/>
        <a:p>
          <a:endParaRPr lang="en-US"/>
        </a:p>
      </dgm:t>
    </dgm:pt>
    <dgm:pt modelId="{341ECD13-40F8-4F34-A185-67310B06573A}" type="sibTrans" cxnId="{C8B81743-4B32-4C67-822D-EBE8F454AA44}">
      <dgm:prSet/>
      <dgm:spPr/>
      <dgm:t>
        <a:bodyPr/>
        <a:lstStyle/>
        <a:p>
          <a:endParaRPr lang="en-US"/>
        </a:p>
      </dgm:t>
    </dgm:pt>
    <dgm:pt modelId="{8CA4D79F-5274-420F-B426-6B2ECC3D597B}">
      <dgm:prSet/>
      <dgm:spPr/>
      <dgm:t>
        <a:bodyPr/>
        <a:lstStyle/>
        <a:p>
          <a:r>
            <a:rPr lang="en-US"/>
            <a:t>Examples</a:t>
          </a:r>
        </a:p>
      </dgm:t>
    </dgm:pt>
    <dgm:pt modelId="{59289E66-D121-4C08-851E-808852F3B536}" type="parTrans" cxnId="{19047039-F6EE-4756-8CCC-06E3B3B8F6F6}">
      <dgm:prSet/>
      <dgm:spPr/>
      <dgm:t>
        <a:bodyPr/>
        <a:lstStyle/>
        <a:p>
          <a:endParaRPr lang="en-US"/>
        </a:p>
      </dgm:t>
    </dgm:pt>
    <dgm:pt modelId="{7C8D7DEE-4767-4127-8CDE-85F8BEA6F411}" type="sibTrans" cxnId="{19047039-F6EE-4756-8CCC-06E3B3B8F6F6}">
      <dgm:prSet/>
      <dgm:spPr/>
      <dgm:t>
        <a:bodyPr/>
        <a:lstStyle/>
        <a:p>
          <a:endParaRPr lang="en-US"/>
        </a:p>
      </dgm:t>
    </dgm:pt>
    <dgm:pt modelId="{2A40A3CC-69BA-4B9B-B965-985173539BE2}">
      <dgm:prSet/>
      <dgm:spPr/>
      <dgm:t>
        <a:bodyPr/>
        <a:lstStyle/>
        <a:p>
          <a:r>
            <a:rPr lang="en-US"/>
            <a:t>Practical part</a:t>
          </a:r>
        </a:p>
      </dgm:t>
    </dgm:pt>
    <dgm:pt modelId="{AC2F36E8-6362-4295-93EE-D673E4119CF6}" type="parTrans" cxnId="{A448D9DD-183A-4D34-B56F-73563D3E81C8}">
      <dgm:prSet/>
      <dgm:spPr/>
      <dgm:t>
        <a:bodyPr/>
        <a:lstStyle/>
        <a:p>
          <a:endParaRPr lang="en-US"/>
        </a:p>
      </dgm:t>
    </dgm:pt>
    <dgm:pt modelId="{FC405F36-04B9-413D-A08C-EA081CC5B2F6}" type="sibTrans" cxnId="{A448D9DD-183A-4D34-B56F-73563D3E81C8}">
      <dgm:prSet/>
      <dgm:spPr/>
      <dgm:t>
        <a:bodyPr/>
        <a:lstStyle/>
        <a:p>
          <a:endParaRPr lang="en-US"/>
        </a:p>
      </dgm:t>
    </dgm:pt>
    <dgm:pt modelId="{31E730D8-EBA9-4C3B-A08E-323E8678DFA9}">
      <dgm:prSet/>
      <dgm:spPr/>
      <dgm:t>
        <a:bodyPr/>
        <a:lstStyle/>
        <a:p>
          <a:r>
            <a:rPr lang="en-ZA"/>
            <a:t>Final discussion</a:t>
          </a:r>
          <a:endParaRPr lang="en-US"/>
        </a:p>
      </dgm:t>
    </dgm:pt>
    <dgm:pt modelId="{695FBC05-F5B7-4C01-9F55-8CEDD0C68D9B}" type="parTrans" cxnId="{686371CB-BA86-4CF2-A876-DDA9EDD5DD36}">
      <dgm:prSet/>
      <dgm:spPr/>
      <dgm:t>
        <a:bodyPr/>
        <a:lstStyle/>
        <a:p>
          <a:endParaRPr lang="en-US"/>
        </a:p>
      </dgm:t>
    </dgm:pt>
    <dgm:pt modelId="{AC034B40-5BC6-4C74-98CB-62B5BE52895D}" type="sibTrans" cxnId="{686371CB-BA86-4CF2-A876-DDA9EDD5DD36}">
      <dgm:prSet/>
      <dgm:spPr/>
      <dgm:t>
        <a:bodyPr/>
        <a:lstStyle/>
        <a:p>
          <a:endParaRPr lang="en-US"/>
        </a:p>
      </dgm:t>
    </dgm:pt>
    <dgm:pt modelId="{824CE136-61BC-4CCC-803A-EDBFD2B85625}" type="pres">
      <dgm:prSet presAssocID="{8528884D-C817-49E4-8663-80C798D8DC55}" presName="linear" presStyleCnt="0">
        <dgm:presLayoutVars>
          <dgm:dir/>
          <dgm:animLvl val="lvl"/>
          <dgm:resizeHandles val="exact"/>
        </dgm:presLayoutVars>
      </dgm:prSet>
      <dgm:spPr/>
    </dgm:pt>
    <dgm:pt modelId="{15CFC244-FF3B-4E97-956C-87A744075D02}" type="pres">
      <dgm:prSet presAssocID="{144A58D8-A800-4BEC-9E69-AEE729A6ACE7}" presName="parentLin" presStyleCnt="0"/>
      <dgm:spPr/>
    </dgm:pt>
    <dgm:pt modelId="{7C976F6F-099C-4331-A963-0522FED5C31C}" type="pres">
      <dgm:prSet presAssocID="{144A58D8-A800-4BEC-9E69-AEE729A6ACE7}" presName="parentLeftMargin" presStyleLbl="node1" presStyleIdx="0" presStyleCnt="6"/>
      <dgm:spPr/>
    </dgm:pt>
    <dgm:pt modelId="{37366772-15FA-44C0-9CDD-A1B289CDE5A3}" type="pres">
      <dgm:prSet presAssocID="{144A58D8-A800-4BEC-9E69-AEE729A6ACE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F13CBEE-86E8-45AD-8963-5EC448C7E6A1}" type="pres">
      <dgm:prSet presAssocID="{144A58D8-A800-4BEC-9E69-AEE729A6ACE7}" presName="negativeSpace" presStyleCnt="0"/>
      <dgm:spPr/>
    </dgm:pt>
    <dgm:pt modelId="{6A5C22A9-23C2-4D0E-9FA2-C61DA116A6FE}" type="pres">
      <dgm:prSet presAssocID="{144A58D8-A800-4BEC-9E69-AEE729A6ACE7}" presName="childText" presStyleLbl="conFgAcc1" presStyleIdx="0" presStyleCnt="6">
        <dgm:presLayoutVars>
          <dgm:bulletEnabled val="1"/>
        </dgm:presLayoutVars>
      </dgm:prSet>
      <dgm:spPr/>
    </dgm:pt>
    <dgm:pt modelId="{52837EA3-063E-4DEA-A774-D4FCF197A166}" type="pres">
      <dgm:prSet presAssocID="{8D941077-5143-4E6C-8F1A-333B21E45A13}" presName="spaceBetweenRectangles" presStyleCnt="0"/>
      <dgm:spPr/>
    </dgm:pt>
    <dgm:pt modelId="{400F6D71-3B1B-451D-BFF5-1D4F8582BB20}" type="pres">
      <dgm:prSet presAssocID="{C58775AA-0DDD-494E-BF06-39372D449184}" presName="parentLin" presStyleCnt="0"/>
      <dgm:spPr/>
    </dgm:pt>
    <dgm:pt modelId="{9B84C622-2FFC-4DE4-8F1E-4FBB71B56318}" type="pres">
      <dgm:prSet presAssocID="{C58775AA-0DDD-494E-BF06-39372D449184}" presName="parentLeftMargin" presStyleLbl="node1" presStyleIdx="0" presStyleCnt="6"/>
      <dgm:spPr/>
    </dgm:pt>
    <dgm:pt modelId="{B1EA210F-E71F-4797-A78F-E2E520A175B1}" type="pres">
      <dgm:prSet presAssocID="{C58775AA-0DDD-494E-BF06-39372D44918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AFFD617-087E-4A3E-9DB0-E0B165AF8398}" type="pres">
      <dgm:prSet presAssocID="{C58775AA-0DDD-494E-BF06-39372D449184}" presName="negativeSpace" presStyleCnt="0"/>
      <dgm:spPr/>
    </dgm:pt>
    <dgm:pt modelId="{0DEB3F7B-81B1-4909-8D75-69A38DB4BB6D}" type="pres">
      <dgm:prSet presAssocID="{C58775AA-0DDD-494E-BF06-39372D449184}" presName="childText" presStyleLbl="conFgAcc1" presStyleIdx="1" presStyleCnt="6">
        <dgm:presLayoutVars>
          <dgm:bulletEnabled val="1"/>
        </dgm:presLayoutVars>
      </dgm:prSet>
      <dgm:spPr/>
    </dgm:pt>
    <dgm:pt modelId="{41A8146F-D47D-4628-AB7C-A3EFF4D5193E}" type="pres">
      <dgm:prSet presAssocID="{2A321CDB-88B8-4122-A8BB-103C05BA4152}" presName="spaceBetweenRectangles" presStyleCnt="0"/>
      <dgm:spPr/>
    </dgm:pt>
    <dgm:pt modelId="{7755C34D-0A54-474C-B485-16C8F5866AD7}" type="pres">
      <dgm:prSet presAssocID="{64D60882-232E-42FB-884A-E7643E4B6D0E}" presName="parentLin" presStyleCnt="0"/>
      <dgm:spPr/>
    </dgm:pt>
    <dgm:pt modelId="{7A618D43-3832-4BF3-A05E-75CB08EBCBFB}" type="pres">
      <dgm:prSet presAssocID="{64D60882-232E-42FB-884A-E7643E4B6D0E}" presName="parentLeftMargin" presStyleLbl="node1" presStyleIdx="1" presStyleCnt="6"/>
      <dgm:spPr/>
    </dgm:pt>
    <dgm:pt modelId="{77E34042-0A5B-4F86-9192-C7BD4716566F}" type="pres">
      <dgm:prSet presAssocID="{64D60882-232E-42FB-884A-E7643E4B6D0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FCCBAA-1958-49A5-A624-F0484842BAAA}" type="pres">
      <dgm:prSet presAssocID="{64D60882-232E-42FB-884A-E7643E4B6D0E}" presName="negativeSpace" presStyleCnt="0"/>
      <dgm:spPr/>
    </dgm:pt>
    <dgm:pt modelId="{D1146DDD-06C2-4946-A750-6ABF4D9ECEF8}" type="pres">
      <dgm:prSet presAssocID="{64D60882-232E-42FB-884A-E7643E4B6D0E}" presName="childText" presStyleLbl="conFgAcc1" presStyleIdx="2" presStyleCnt="6">
        <dgm:presLayoutVars>
          <dgm:bulletEnabled val="1"/>
        </dgm:presLayoutVars>
      </dgm:prSet>
      <dgm:spPr/>
    </dgm:pt>
    <dgm:pt modelId="{40057BAF-D7F6-4B90-8114-10E9A0D2FB39}" type="pres">
      <dgm:prSet presAssocID="{865C59BA-86D5-4B3C-9BCC-A31B8BC6E2DA}" presName="spaceBetweenRectangles" presStyleCnt="0"/>
      <dgm:spPr/>
    </dgm:pt>
    <dgm:pt modelId="{8D221163-6CC3-4C59-813D-889E9F40C629}" type="pres">
      <dgm:prSet presAssocID="{8CA4D79F-5274-420F-B426-6B2ECC3D597B}" presName="parentLin" presStyleCnt="0"/>
      <dgm:spPr/>
    </dgm:pt>
    <dgm:pt modelId="{73EE3F37-B164-48AB-9C04-2245154D13CF}" type="pres">
      <dgm:prSet presAssocID="{8CA4D79F-5274-420F-B426-6B2ECC3D597B}" presName="parentLeftMargin" presStyleLbl="node1" presStyleIdx="2" presStyleCnt="6"/>
      <dgm:spPr/>
    </dgm:pt>
    <dgm:pt modelId="{31F4DE9A-067F-4C5E-A1F4-CD1367FFA5D6}" type="pres">
      <dgm:prSet presAssocID="{8CA4D79F-5274-420F-B426-6B2ECC3D597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ABC0F40-17CE-46E5-B7AE-E5981FFCE43B}" type="pres">
      <dgm:prSet presAssocID="{8CA4D79F-5274-420F-B426-6B2ECC3D597B}" presName="negativeSpace" presStyleCnt="0"/>
      <dgm:spPr/>
    </dgm:pt>
    <dgm:pt modelId="{871B9848-6206-459F-BEA6-14F90115D462}" type="pres">
      <dgm:prSet presAssocID="{8CA4D79F-5274-420F-B426-6B2ECC3D597B}" presName="childText" presStyleLbl="conFgAcc1" presStyleIdx="3" presStyleCnt="6">
        <dgm:presLayoutVars>
          <dgm:bulletEnabled val="1"/>
        </dgm:presLayoutVars>
      </dgm:prSet>
      <dgm:spPr/>
    </dgm:pt>
    <dgm:pt modelId="{EA4B0726-2586-4240-895D-BF64BCA1CEB4}" type="pres">
      <dgm:prSet presAssocID="{7C8D7DEE-4767-4127-8CDE-85F8BEA6F411}" presName="spaceBetweenRectangles" presStyleCnt="0"/>
      <dgm:spPr/>
    </dgm:pt>
    <dgm:pt modelId="{58B719E0-A413-4BF2-BDFE-81A8DBCCF0F4}" type="pres">
      <dgm:prSet presAssocID="{2A40A3CC-69BA-4B9B-B965-985173539BE2}" presName="parentLin" presStyleCnt="0"/>
      <dgm:spPr/>
    </dgm:pt>
    <dgm:pt modelId="{6819334F-E06F-4616-A3F5-6F87C9E47B3A}" type="pres">
      <dgm:prSet presAssocID="{2A40A3CC-69BA-4B9B-B965-985173539BE2}" presName="parentLeftMargin" presStyleLbl="node1" presStyleIdx="3" presStyleCnt="6"/>
      <dgm:spPr/>
    </dgm:pt>
    <dgm:pt modelId="{634CE366-9696-4950-916B-46AFF9816305}" type="pres">
      <dgm:prSet presAssocID="{2A40A3CC-69BA-4B9B-B965-985173539BE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F4C3266-649C-4756-8F99-B1BF57FA9896}" type="pres">
      <dgm:prSet presAssocID="{2A40A3CC-69BA-4B9B-B965-985173539BE2}" presName="negativeSpace" presStyleCnt="0"/>
      <dgm:spPr/>
    </dgm:pt>
    <dgm:pt modelId="{FF717150-D211-4971-B728-5774A6478E89}" type="pres">
      <dgm:prSet presAssocID="{2A40A3CC-69BA-4B9B-B965-985173539BE2}" presName="childText" presStyleLbl="conFgAcc1" presStyleIdx="4" presStyleCnt="6">
        <dgm:presLayoutVars>
          <dgm:bulletEnabled val="1"/>
        </dgm:presLayoutVars>
      </dgm:prSet>
      <dgm:spPr/>
    </dgm:pt>
    <dgm:pt modelId="{83DB41F8-D741-451A-A0B4-26DD0ACFBE08}" type="pres">
      <dgm:prSet presAssocID="{FC405F36-04B9-413D-A08C-EA081CC5B2F6}" presName="spaceBetweenRectangles" presStyleCnt="0"/>
      <dgm:spPr/>
    </dgm:pt>
    <dgm:pt modelId="{D1F0F83A-8426-4417-9DEB-AA9A9FFAC622}" type="pres">
      <dgm:prSet presAssocID="{31E730D8-EBA9-4C3B-A08E-323E8678DFA9}" presName="parentLin" presStyleCnt="0"/>
      <dgm:spPr/>
    </dgm:pt>
    <dgm:pt modelId="{36C8647C-62E9-423A-830A-790AF1C1FE01}" type="pres">
      <dgm:prSet presAssocID="{31E730D8-EBA9-4C3B-A08E-323E8678DFA9}" presName="parentLeftMargin" presStyleLbl="node1" presStyleIdx="4" presStyleCnt="6"/>
      <dgm:spPr/>
    </dgm:pt>
    <dgm:pt modelId="{94465FBD-3834-4D40-90EC-6ABBE37CF6E8}" type="pres">
      <dgm:prSet presAssocID="{31E730D8-EBA9-4C3B-A08E-323E8678DFA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B0C87FB-79A6-49DE-B075-58D6CDEE0712}" type="pres">
      <dgm:prSet presAssocID="{31E730D8-EBA9-4C3B-A08E-323E8678DFA9}" presName="negativeSpace" presStyleCnt="0"/>
      <dgm:spPr/>
    </dgm:pt>
    <dgm:pt modelId="{15D8EEF6-0340-415D-B979-1C0C7C5CB170}" type="pres">
      <dgm:prSet presAssocID="{31E730D8-EBA9-4C3B-A08E-323E8678DFA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DD12B0A-0F57-4999-AAE8-01A5DAEC616C}" type="presOf" srcId="{C8BE39FA-9365-4026-A65A-81B00EC0C59D}" destId="{D1146DDD-06C2-4946-A750-6ABF4D9ECEF8}" srcOrd="0" destOrd="0" presId="urn:microsoft.com/office/officeart/2005/8/layout/list1"/>
    <dgm:cxn modelId="{38210323-D567-48A8-A602-EBA9BE3749E9}" type="presOf" srcId="{D1ABCD44-5DE8-4C7C-8648-8C45B94AC6EF}" destId="{6A5C22A9-23C2-4D0E-9FA2-C61DA116A6FE}" srcOrd="0" destOrd="1" presId="urn:microsoft.com/office/officeart/2005/8/layout/list1"/>
    <dgm:cxn modelId="{F03B4C29-5BDE-41E0-B03E-7F46596847AD}" srcId="{8528884D-C817-49E4-8663-80C798D8DC55}" destId="{64D60882-232E-42FB-884A-E7643E4B6D0E}" srcOrd="2" destOrd="0" parTransId="{FEC6F1D0-29D4-4856-A48D-C19A720DD062}" sibTransId="{865C59BA-86D5-4B3C-9BCC-A31B8BC6E2DA}"/>
    <dgm:cxn modelId="{76D45C2A-E7C3-413B-8F93-5D83F8106A69}" type="presOf" srcId="{144A58D8-A800-4BEC-9E69-AEE729A6ACE7}" destId="{37366772-15FA-44C0-9CDD-A1B289CDE5A3}" srcOrd="1" destOrd="0" presId="urn:microsoft.com/office/officeart/2005/8/layout/list1"/>
    <dgm:cxn modelId="{A6127C33-DC75-4F9A-80A0-F32B3E950678}" type="presOf" srcId="{144A58D8-A800-4BEC-9E69-AEE729A6ACE7}" destId="{7C976F6F-099C-4331-A963-0522FED5C31C}" srcOrd="0" destOrd="0" presId="urn:microsoft.com/office/officeart/2005/8/layout/list1"/>
    <dgm:cxn modelId="{C76C4B36-EEC0-4A94-BDF1-C50C4FF55B6F}" type="presOf" srcId="{B8F972F9-8D12-46A2-86D2-F5F4752241B0}" destId="{6A5C22A9-23C2-4D0E-9FA2-C61DA116A6FE}" srcOrd="0" destOrd="0" presId="urn:microsoft.com/office/officeart/2005/8/layout/list1"/>
    <dgm:cxn modelId="{19047039-F6EE-4756-8CCC-06E3B3B8F6F6}" srcId="{8528884D-C817-49E4-8663-80C798D8DC55}" destId="{8CA4D79F-5274-420F-B426-6B2ECC3D597B}" srcOrd="3" destOrd="0" parTransId="{59289E66-D121-4C08-851E-808852F3B536}" sibTransId="{7C8D7DEE-4767-4127-8CDE-85F8BEA6F411}"/>
    <dgm:cxn modelId="{5AEDC85C-A2BC-4373-AB24-F2EDF23FDB6D}" srcId="{144A58D8-A800-4BEC-9E69-AEE729A6ACE7}" destId="{B8F972F9-8D12-46A2-86D2-F5F4752241B0}" srcOrd="0" destOrd="0" parTransId="{33E64FE0-34CE-42B8-95A6-51A83626386E}" sibTransId="{737E670B-2AB5-441B-A661-901BF4C25754}"/>
    <dgm:cxn modelId="{C8B81743-4B32-4C67-822D-EBE8F454AA44}" srcId="{64D60882-232E-42FB-884A-E7643E4B6D0E}" destId="{C8BE39FA-9365-4026-A65A-81B00EC0C59D}" srcOrd="0" destOrd="0" parTransId="{451D1A35-1542-4637-96E7-373D6712DA10}" sibTransId="{341ECD13-40F8-4F34-A185-67310B06573A}"/>
    <dgm:cxn modelId="{054D7E6D-FE4D-4DCB-93F5-944285388EBB}" type="presOf" srcId="{64D60882-232E-42FB-884A-E7643E4B6D0E}" destId="{77E34042-0A5B-4F86-9192-C7BD4716566F}" srcOrd="1" destOrd="0" presId="urn:microsoft.com/office/officeart/2005/8/layout/list1"/>
    <dgm:cxn modelId="{15CD1D85-C80B-4E9F-A00A-1E5AEF5F7EAD}" type="presOf" srcId="{2A40A3CC-69BA-4B9B-B965-985173539BE2}" destId="{6819334F-E06F-4616-A3F5-6F87C9E47B3A}" srcOrd="0" destOrd="0" presId="urn:microsoft.com/office/officeart/2005/8/layout/list1"/>
    <dgm:cxn modelId="{C55D0386-D92C-4F8C-B5D8-7676BA09A977}" srcId="{C58775AA-0DDD-494E-BF06-39372D449184}" destId="{FDCD3318-723A-443E-8F09-A218336D30CA}" srcOrd="0" destOrd="0" parTransId="{896933E2-322E-4C28-AFE0-4C117A5CAF02}" sibTransId="{73052D07-54BE-48EA-9FBD-B1141F8645F3}"/>
    <dgm:cxn modelId="{DB18068A-4397-48EC-8296-9CA3B0A77896}" type="presOf" srcId="{31E730D8-EBA9-4C3B-A08E-323E8678DFA9}" destId="{94465FBD-3834-4D40-90EC-6ABBE37CF6E8}" srcOrd="1" destOrd="0" presId="urn:microsoft.com/office/officeart/2005/8/layout/list1"/>
    <dgm:cxn modelId="{BB1F1F96-A2E3-4C92-820C-EE995363DDF0}" type="presOf" srcId="{FDCD3318-723A-443E-8F09-A218336D30CA}" destId="{0DEB3F7B-81B1-4909-8D75-69A38DB4BB6D}" srcOrd="0" destOrd="0" presId="urn:microsoft.com/office/officeart/2005/8/layout/list1"/>
    <dgm:cxn modelId="{652E9D9D-7AB3-4D46-9B4E-57A167A39003}" type="presOf" srcId="{8CA4D79F-5274-420F-B426-6B2ECC3D597B}" destId="{31F4DE9A-067F-4C5E-A1F4-CD1367FFA5D6}" srcOrd="1" destOrd="0" presId="urn:microsoft.com/office/officeart/2005/8/layout/list1"/>
    <dgm:cxn modelId="{C7AC479F-FD03-4EDD-B974-BFC6EF3482B5}" srcId="{144A58D8-A800-4BEC-9E69-AEE729A6ACE7}" destId="{D1ABCD44-5DE8-4C7C-8648-8C45B94AC6EF}" srcOrd="1" destOrd="0" parTransId="{DD37D9A5-B3D5-4C8D-A01A-2FD7761C0D22}" sibTransId="{760F2FC6-8842-4858-B282-D9C16B68DC53}"/>
    <dgm:cxn modelId="{33DF68AD-AD42-448D-868D-BC562E8C0E75}" type="presOf" srcId="{C58775AA-0DDD-494E-BF06-39372D449184}" destId="{9B84C622-2FFC-4DE4-8F1E-4FBB71B56318}" srcOrd="0" destOrd="0" presId="urn:microsoft.com/office/officeart/2005/8/layout/list1"/>
    <dgm:cxn modelId="{566616B1-9A10-4FD0-A995-678F451263E7}" srcId="{8528884D-C817-49E4-8663-80C798D8DC55}" destId="{144A58D8-A800-4BEC-9E69-AEE729A6ACE7}" srcOrd="0" destOrd="0" parTransId="{A33046ED-FCD1-4EA3-9B96-CCA41E8478B7}" sibTransId="{8D941077-5143-4E6C-8F1A-333B21E45A13}"/>
    <dgm:cxn modelId="{0B5800C2-68A5-4B09-818A-0216AC017AAA}" type="presOf" srcId="{8CA4D79F-5274-420F-B426-6B2ECC3D597B}" destId="{73EE3F37-B164-48AB-9C04-2245154D13CF}" srcOrd="0" destOrd="0" presId="urn:microsoft.com/office/officeart/2005/8/layout/list1"/>
    <dgm:cxn modelId="{686371CB-BA86-4CF2-A876-DDA9EDD5DD36}" srcId="{8528884D-C817-49E4-8663-80C798D8DC55}" destId="{31E730D8-EBA9-4C3B-A08E-323E8678DFA9}" srcOrd="5" destOrd="0" parTransId="{695FBC05-F5B7-4C01-9F55-8CEDD0C68D9B}" sibTransId="{AC034B40-5BC6-4C74-98CB-62B5BE52895D}"/>
    <dgm:cxn modelId="{B0FF5BCD-F7F0-45C0-A5D1-13590A578F1C}" srcId="{8528884D-C817-49E4-8663-80C798D8DC55}" destId="{C58775AA-0DDD-494E-BF06-39372D449184}" srcOrd="1" destOrd="0" parTransId="{0011566E-4668-465E-94B9-26727C1725C1}" sibTransId="{2A321CDB-88B8-4122-A8BB-103C05BA4152}"/>
    <dgm:cxn modelId="{1206DAD5-775E-443B-8426-6C7F8B4A800F}" type="presOf" srcId="{2A40A3CC-69BA-4B9B-B965-985173539BE2}" destId="{634CE366-9696-4950-916B-46AFF9816305}" srcOrd="1" destOrd="0" presId="urn:microsoft.com/office/officeart/2005/8/layout/list1"/>
    <dgm:cxn modelId="{0E6865D6-4EA2-4E18-8581-3170F0C1A14B}" type="presOf" srcId="{8528884D-C817-49E4-8663-80C798D8DC55}" destId="{824CE136-61BC-4CCC-803A-EDBFD2B85625}" srcOrd="0" destOrd="0" presId="urn:microsoft.com/office/officeart/2005/8/layout/list1"/>
    <dgm:cxn modelId="{063C22D7-0F8D-4889-BF4C-53732E9B1683}" type="presOf" srcId="{C58775AA-0DDD-494E-BF06-39372D449184}" destId="{B1EA210F-E71F-4797-A78F-E2E520A175B1}" srcOrd="1" destOrd="0" presId="urn:microsoft.com/office/officeart/2005/8/layout/list1"/>
    <dgm:cxn modelId="{A448D9DD-183A-4D34-B56F-73563D3E81C8}" srcId="{8528884D-C817-49E4-8663-80C798D8DC55}" destId="{2A40A3CC-69BA-4B9B-B965-985173539BE2}" srcOrd="4" destOrd="0" parTransId="{AC2F36E8-6362-4295-93EE-D673E4119CF6}" sibTransId="{FC405F36-04B9-413D-A08C-EA081CC5B2F6}"/>
    <dgm:cxn modelId="{0D768AF7-A3FD-4E31-85F2-0AF159944C98}" type="presOf" srcId="{64D60882-232E-42FB-884A-E7643E4B6D0E}" destId="{7A618D43-3832-4BF3-A05E-75CB08EBCBFB}" srcOrd="0" destOrd="0" presId="urn:microsoft.com/office/officeart/2005/8/layout/list1"/>
    <dgm:cxn modelId="{C54333FE-0F05-43ED-BB2C-C0E1A3105905}" type="presOf" srcId="{31E730D8-EBA9-4C3B-A08E-323E8678DFA9}" destId="{36C8647C-62E9-423A-830A-790AF1C1FE01}" srcOrd="0" destOrd="0" presId="urn:microsoft.com/office/officeart/2005/8/layout/list1"/>
    <dgm:cxn modelId="{5DBB26C5-E266-40EB-9511-F18DFB882F5B}" type="presParOf" srcId="{824CE136-61BC-4CCC-803A-EDBFD2B85625}" destId="{15CFC244-FF3B-4E97-956C-87A744075D02}" srcOrd="0" destOrd="0" presId="urn:microsoft.com/office/officeart/2005/8/layout/list1"/>
    <dgm:cxn modelId="{D6955BF6-6569-49B6-9A25-AF583C3E91DF}" type="presParOf" srcId="{15CFC244-FF3B-4E97-956C-87A744075D02}" destId="{7C976F6F-099C-4331-A963-0522FED5C31C}" srcOrd="0" destOrd="0" presId="urn:microsoft.com/office/officeart/2005/8/layout/list1"/>
    <dgm:cxn modelId="{C7181A9B-1F11-4D9E-994E-687F9D5F63C1}" type="presParOf" srcId="{15CFC244-FF3B-4E97-956C-87A744075D02}" destId="{37366772-15FA-44C0-9CDD-A1B289CDE5A3}" srcOrd="1" destOrd="0" presId="urn:microsoft.com/office/officeart/2005/8/layout/list1"/>
    <dgm:cxn modelId="{90CD69D6-4E22-4CC9-AE7E-CFC15165433C}" type="presParOf" srcId="{824CE136-61BC-4CCC-803A-EDBFD2B85625}" destId="{2F13CBEE-86E8-45AD-8963-5EC448C7E6A1}" srcOrd="1" destOrd="0" presId="urn:microsoft.com/office/officeart/2005/8/layout/list1"/>
    <dgm:cxn modelId="{E158CB85-09B8-48B2-B500-36372AD6CF76}" type="presParOf" srcId="{824CE136-61BC-4CCC-803A-EDBFD2B85625}" destId="{6A5C22A9-23C2-4D0E-9FA2-C61DA116A6FE}" srcOrd="2" destOrd="0" presId="urn:microsoft.com/office/officeart/2005/8/layout/list1"/>
    <dgm:cxn modelId="{AF2C5895-2E87-4E9D-93A7-8DF652A1ECC5}" type="presParOf" srcId="{824CE136-61BC-4CCC-803A-EDBFD2B85625}" destId="{52837EA3-063E-4DEA-A774-D4FCF197A166}" srcOrd="3" destOrd="0" presId="urn:microsoft.com/office/officeart/2005/8/layout/list1"/>
    <dgm:cxn modelId="{65DDCF84-A843-45EA-84CF-AFBE7223AF06}" type="presParOf" srcId="{824CE136-61BC-4CCC-803A-EDBFD2B85625}" destId="{400F6D71-3B1B-451D-BFF5-1D4F8582BB20}" srcOrd="4" destOrd="0" presId="urn:microsoft.com/office/officeart/2005/8/layout/list1"/>
    <dgm:cxn modelId="{9CB1C9FD-F7C5-46F2-8726-9AE632F916BC}" type="presParOf" srcId="{400F6D71-3B1B-451D-BFF5-1D4F8582BB20}" destId="{9B84C622-2FFC-4DE4-8F1E-4FBB71B56318}" srcOrd="0" destOrd="0" presId="urn:microsoft.com/office/officeart/2005/8/layout/list1"/>
    <dgm:cxn modelId="{162C18EE-C504-4DCF-B2EB-BFDFE963E2B0}" type="presParOf" srcId="{400F6D71-3B1B-451D-BFF5-1D4F8582BB20}" destId="{B1EA210F-E71F-4797-A78F-E2E520A175B1}" srcOrd="1" destOrd="0" presId="urn:microsoft.com/office/officeart/2005/8/layout/list1"/>
    <dgm:cxn modelId="{5FDA8BE4-1020-4757-BA36-8DCAC2F0AF1D}" type="presParOf" srcId="{824CE136-61BC-4CCC-803A-EDBFD2B85625}" destId="{8AFFD617-087E-4A3E-9DB0-E0B165AF8398}" srcOrd="5" destOrd="0" presId="urn:microsoft.com/office/officeart/2005/8/layout/list1"/>
    <dgm:cxn modelId="{9BCCD00E-2A45-4CD7-8608-71F7D23058D5}" type="presParOf" srcId="{824CE136-61BC-4CCC-803A-EDBFD2B85625}" destId="{0DEB3F7B-81B1-4909-8D75-69A38DB4BB6D}" srcOrd="6" destOrd="0" presId="urn:microsoft.com/office/officeart/2005/8/layout/list1"/>
    <dgm:cxn modelId="{AEF55BB6-6D45-4571-8AD1-C57306F94BBC}" type="presParOf" srcId="{824CE136-61BC-4CCC-803A-EDBFD2B85625}" destId="{41A8146F-D47D-4628-AB7C-A3EFF4D5193E}" srcOrd="7" destOrd="0" presId="urn:microsoft.com/office/officeart/2005/8/layout/list1"/>
    <dgm:cxn modelId="{D185CDE2-78D6-4786-B4CA-D17EB903C381}" type="presParOf" srcId="{824CE136-61BC-4CCC-803A-EDBFD2B85625}" destId="{7755C34D-0A54-474C-B485-16C8F5866AD7}" srcOrd="8" destOrd="0" presId="urn:microsoft.com/office/officeart/2005/8/layout/list1"/>
    <dgm:cxn modelId="{BA7742C2-1F36-43BE-85B2-9892E87D5B81}" type="presParOf" srcId="{7755C34D-0A54-474C-B485-16C8F5866AD7}" destId="{7A618D43-3832-4BF3-A05E-75CB08EBCBFB}" srcOrd="0" destOrd="0" presId="urn:microsoft.com/office/officeart/2005/8/layout/list1"/>
    <dgm:cxn modelId="{942A995B-CD9D-4C46-A203-CB23B18DC79D}" type="presParOf" srcId="{7755C34D-0A54-474C-B485-16C8F5866AD7}" destId="{77E34042-0A5B-4F86-9192-C7BD4716566F}" srcOrd="1" destOrd="0" presId="urn:microsoft.com/office/officeart/2005/8/layout/list1"/>
    <dgm:cxn modelId="{C8CAE7EE-051D-40A2-9EA8-86580B28CC3A}" type="presParOf" srcId="{824CE136-61BC-4CCC-803A-EDBFD2B85625}" destId="{F4FCCBAA-1958-49A5-A624-F0484842BAAA}" srcOrd="9" destOrd="0" presId="urn:microsoft.com/office/officeart/2005/8/layout/list1"/>
    <dgm:cxn modelId="{AA8FAF57-5EBF-4C8A-95D4-D4FD980E07B1}" type="presParOf" srcId="{824CE136-61BC-4CCC-803A-EDBFD2B85625}" destId="{D1146DDD-06C2-4946-A750-6ABF4D9ECEF8}" srcOrd="10" destOrd="0" presId="urn:microsoft.com/office/officeart/2005/8/layout/list1"/>
    <dgm:cxn modelId="{C2EF553B-971D-4DBC-8484-827C081197FB}" type="presParOf" srcId="{824CE136-61BC-4CCC-803A-EDBFD2B85625}" destId="{40057BAF-D7F6-4B90-8114-10E9A0D2FB39}" srcOrd="11" destOrd="0" presId="urn:microsoft.com/office/officeart/2005/8/layout/list1"/>
    <dgm:cxn modelId="{6BD74911-D34E-4BF7-A0AE-E93BAB5C64D1}" type="presParOf" srcId="{824CE136-61BC-4CCC-803A-EDBFD2B85625}" destId="{8D221163-6CC3-4C59-813D-889E9F40C629}" srcOrd="12" destOrd="0" presId="urn:microsoft.com/office/officeart/2005/8/layout/list1"/>
    <dgm:cxn modelId="{8E46ADC8-A3FD-4B6B-A478-B1DAC135D02D}" type="presParOf" srcId="{8D221163-6CC3-4C59-813D-889E9F40C629}" destId="{73EE3F37-B164-48AB-9C04-2245154D13CF}" srcOrd="0" destOrd="0" presId="urn:microsoft.com/office/officeart/2005/8/layout/list1"/>
    <dgm:cxn modelId="{5B2F1274-1BB1-4DCA-8F29-06134F73C957}" type="presParOf" srcId="{8D221163-6CC3-4C59-813D-889E9F40C629}" destId="{31F4DE9A-067F-4C5E-A1F4-CD1367FFA5D6}" srcOrd="1" destOrd="0" presId="urn:microsoft.com/office/officeart/2005/8/layout/list1"/>
    <dgm:cxn modelId="{FCC307DA-00E7-43BC-A51D-67778DE23021}" type="presParOf" srcId="{824CE136-61BC-4CCC-803A-EDBFD2B85625}" destId="{2ABC0F40-17CE-46E5-B7AE-E5981FFCE43B}" srcOrd="13" destOrd="0" presId="urn:microsoft.com/office/officeart/2005/8/layout/list1"/>
    <dgm:cxn modelId="{D955FBA5-DD07-40C0-9402-D5D25A2761BA}" type="presParOf" srcId="{824CE136-61BC-4CCC-803A-EDBFD2B85625}" destId="{871B9848-6206-459F-BEA6-14F90115D462}" srcOrd="14" destOrd="0" presId="urn:microsoft.com/office/officeart/2005/8/layout/list1"/>
    <dgm:cxn modelId="{38C44F16-C7DB-46CA-9E28-EA214D5856DE}" type="presParOf" srcId="{824CE136-61BC-4CCC-803A-EDBFD2B85625}" destId="{EA4B0726-2586-4240-895D-BF64BCA1CEB4}" srcOrd="15" destOrd="0" presId="urn:microsoft.com/office/officeart/2005/8/layout/list1"/>
    <dgm:cxn modelId="{8D7A889D-C191-4AAC-AE53-199968FA6224}" type="presParOf" srcId="{824CE136-61BC-4CCC-803A-EDBFD2B85625}" destId="{58B719E0-A413-4BF2-BDFE-81A8DBCCF0F4}" srcOrd="16" destOrd="0" presId="urn:microsoft.com/office/officeart/2005/8/layout/list1"/>
    <dgm:cxn modelId="{A4047383-D9E2-4164-82FD-5C31A78DED0E}" type="presParOf" srcId="{58B719E0-A413-4BF2-BDFE-81A8DBCCF0F4}" destId="{6819334F-E06F-4616-A3F5-6F87C9E47B3A}" srcOrd="0" destOrd="0" presId="urn:microsoft.com/office/officeart/2005/8/layout/list1"/>
    <dgm:cxn modelId="{08868B14-2BE8-4469-8044-BCE37A314317}" type="presParOf" srcId="{58B719E0-A413-4BF2-BDFE-81A8DBCCF0F4}" destId="{634CE366-9696-4950-916B-46AFF9816305}" srcOrd="1" destOrd="0" presId="urn:microsoft.com/office/officeart/2005/8/layout/list1"/>
    <dgm:cxn modelId="{895C089B-D157-4FE3-9561-136FEB155535}" type="presParOf" srcId="{824CE136-61BC-4CCC-803A-EDBFD2B85625}" destId="{FF4C3266-649C-4756-8F99-B1BF57FA9896}" srcOrd="17" destOrd="0" presId="urn:microsoft.com/office/officeart/2005/8/layout/list1"/>
    <dgm:cxn modelId="{A171F06A-8CF2-46EB-9953-B1C0FD861332}" type="presParOf" srcId="{824CE136-61BC-4CCC-803A-EDBFD2B85625}" destId="{FF717150-D211-4971-B728-5774A6478E89}" srcOrd="18" destOrd="0" presId="urn:microsoft.com/office/officeart/2005/8/layout/list1"/>
    <dgm:cxn modelId="{A348FA50-B8E0-46F9-A09B-643FD677EC1F}" type="presParOf" srcId="{824CE136-61BC-4CCC-803A-EDBFD2B85625}" destId="{83DB41F8-D741-451A-A0B4-26DD0ACFBE08}" srcOrd="19" destOrd="0" presId="urn:microsoft.com/office/officeart/2005/8/layout/list1"/>
    <dgm:cxn modelId="{122A78A5-7F65-472F-9C9D-23E0E1432A92}" type="presParOf" srcId="{824CE136-61BC-4CCC-803A-EDBFD2B85625}" destId="{D1F0F83A-8426-4417-9DEB-AA9A9FFAC622}" srcOrd="20" destOrd="0" presId="urn:microsoft.com/office/officeart/2005/8/layout/list1"/>
    <dgm:cxn modelId="{149F21A6-8192-4B88-AF01-E59F9DEBF8B5}" type="presParOf" srcId="{D1F0F83A-8426-4417-9DEB-AA9A9FFAC622}" destId="{36C8647C-62E9-423A-830A-790AF1C1FE01}" srcOrd="0" destOrd="0" presId="urn:microsoft.com/office/officeart/2005/8/layout/list1"/>
    <dgm:cxn modelId="{0406F6B1-760E-4D2A-A7AC-F97B23DEA173}" type="presParOf" srcId="{D1F0F83A-8426-4417-9DEB-AA9A9FFAC622}" destId="{94465FBD-3834-4D40-90EC-6ABBE37CF6E8}" srcOrd="1" destOrd="0" presId="urn:microsoft.com/office/officeart/2005/8/layout/list1"/>
    <dgm:cxn modelId="{F7152B15-D216-415B-8FA6-651FB70843F0}" type="presParOf" srcId="{824CE136-61BC-4CCC-803A-EDBFD2B85625}" destId="{9B0C87FB-79A6-49DE-B075-58D6CDEE0712}" srcOrd="21" destOrd="0" presId="urn:microsoft.com/office/officeart/2005/8/layout/list1"/>
    <dgm:cxn modelId="{1787148D-ECEB-4CE0-8E26-F6AF390C35CF}" type="presParOf" srcId="{824CE136-61BC-4CCC-803A-EDBFD2B85625}" destId="{15D8EEF6-0340-415D-B979-1C0C7C5CB17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90D677-E581-44E6-B7DC-D6CAF4A606B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E1D3C1-0ABE-484F-B86B-777941418BD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/>
            <a:t>Student participation is essential for this session</a:t>
          </a:r>
          <a:endParaRPr lang="en-US"/>
        </a:p>
      </dgm:t>
    </dgm:pt>
    <dgm:pt modelId="{DB19128C-2731-4D6D-B85E-8AB2436605FB}" type="parTrans" cxnId="{BE3CBB09-30F8-42E9-A514-04BEC6BA990F}">
      <dgm:prSet/>
      <dgm:spPr/>
      <dgm:t>
        <a:bodyPr/>
        <a:lstStyle/>
        <a:p>
          <a:endParaRPr lang="en-US"/>
        </a:p>
      </dgm:t>
    </dgm:pt>
    <dgm:pt modelId="{8735C9C8-C7A1-469E-B133-D3107AD0EF01}" type="sibTrans" cxnId="{BE3CBB09-30F8-42E9-A514-04BEC6BA990F}">
      <dgm:prSet/>
      <dgm:spPr/>
      <dgm:t>
        <a:bodyPr/>
        <a:lstStyle/>
        <a:p>
          <a:endParaRPr lang="en-US"/>
        </a:p>
      </dgm:t>
    </dgm:pt>
    <dgm:pt modelId="{CD49CDA1-CEBB-4D6D-8CC1-E9BEEBCCF8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/>
            <a:t>Please ask as many questions as possible</a:t>
          </a:r>
          <a:endParaRPr lang="en-US"/>
        </a:p>
      </dgm:t>
    </dgm:pt>
    <dgm:pt modelId="{B9AC5643-6471-4018-AE03-C21714F3D2C0}" type="parTrans" cxnId="{C44C543B-72CB-4C9C-A2D2-B43ADCC925C9}">
      <dgm:prSet/>
      <dgm:spPr/>
      <dgm:t>
        <a:bodyPr/>
        <a:lstStyle/>
        <a:p>
          <a:endParaRPr lang="en-US"/>
        </a:p>
      </dgm:t>
    </dgm:pt>
    <dgm:pt modelId="{80A5F5F3-C631-422F-9ABF-59E2EB9D7801}" type="sibTrans" cxnId="{C44C543B-72CB-4C9C-A2D2-B43ADCC925C9}">
      <dgm:prSet/>
      <dgm:spPr/>
      <dgm:t>
        <a:bodyPr/>
        <a:lstStyle/>
        <a:p>
          <a:endParaRPr lang="en-US"/>
        </a:p>
      </dgm:t>
    </dgm:pt>
    <dgm:pt modelId="{73CFF6C6-353A-47BF-BE46-9F7713AAABD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9CF7824-7CC9-4F6E-BEED-12A21E57A192}" type="parTrans" cxnId="{A0015810-8F01-4206-8B0B-E08BBA5AB625}">
      <dgm:prSet/>
      <dgm:spPr/>
      <dgm:t>
        <a:bodyPr/>
        <a:lstStyle/>
        <a:p>
          <a:endParaRPr lang="en-US"/>
        </a:p>
      </dgm:t>
    </dgm:pt>
    <dgm:pt modelId="{B4B3FCC8-70B9-4818-877B-A7B05051A5D8}" type="sibTrans" cxnId="{A0015810-8F01-4206-8B0B-E08BBA5AB625}">
      <dgm:prSet/>
      <dgm:spPr/>
      <dgm:t>
        <a:bodyPr/>
        <a:lstStyle/>
        <a:p>
          <a:endParaRPr lang="en-US"/>
        </a:p>
      </dgm:t>
    </dgm:pt>
    <dgm:pt modelId="{737BDE2F-75A7-473B-B0B7-91F1A545D7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No past </a:t>
          </a:r>
          <a:r>
            <a:rPr lang="en-US" dirty="0" err="1"/>
            <a:t>prac</a:t>
          </a:r>
          <a:r>
            <a:rPr lang="en-US" dirty="0"/>
            <a:t> implementation will be covered but rather guidelines for future </a:t>
          </a:r>
          <a:r>
            <a:rPr lang="en-US" dirty="0" err="1"/>
            <a:t>pracs</a:t>
          </a:r>
          <a:r>
            <a:rPr lang="en-US" dirty="0"/>
            <a:t> will be discussed</a:t>
          </a:r>
        </a:p>
      </dgm:t>
    </dgm:pt>
    <dgm:pt modelId="{98E4909E-760B-4FFE-8947-91D19CF2C870}" type="parTrans" cxnId="{E72E4CB6-0C8A-4D54-8FBD-D56C7D4EDC33}">
      <dgm:prSet/>
      <dgm:spPr/>
      <dgm:t>
        <a:bodyPr/>
        <a:lstStyle/>
        <a:p>
          <a:endParaRPr lang="en-ZA"/>
        </a:p>
      </dgm:t>
    </dgm:pt>
    <dgm:pt modelId="{D9C18335-467F-49A4-937D-089C5BFE30F6}" type="sibTrans" cxnId="{E72E4CB6-0C8A-4D54-8FBD-D56C7D4EDC33}">
      <dgm:prSet/>
      <dgm:spPr/>
      <dgm:t>
        <a:bodyPr/>
        <a:lstStyle/>
        <a:p>
          <a:endParaRPr lang="en-ZA"/>
        </a:p>
      </dgm:t>
    </dgm:pt>
    <dgm:pt modelId="{74BEA789-B1C0-4709-8335-AF2101C5240E}" type="pres">
      <dgm:prSet presAssocID="{4790D677-E581-44E6-B7DC-D6CAF4A606BF}" presName="root" presStyleCnt="0">
        <dgm:presLayoutVars>
          <dgm:dir/>
          <dgm:resizeHandles val="exact"/>
        </dgm:presLayoutVars>
      </dgm:prSet>
      <dgm:spPr/>
    </dgm:pt>
    <dgm:pt modelId="{B0356455-AFD1-4F28-9F0A-F209E41F14DD}" type="pres">
      <dgm:prSet presAssocID="{AAE1D3C1-0ABE-484F-B86B-777941418BD8}" presName="compNode" presStyleCnt="0"/>
      <dgm:spPr/>
    </dgm:pt>
    <dgm:pt modelId="{7CA6AA66-71D7-4023-B2FD-DE2538E9331F}" type="pres">
      <dgm:prSet presAssocID="{AAE1D3C1-0ABE-484F-B86B-777941418B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7B8DF68-1810-4A93-8C55-D0FD61F46587}" type="pres">
      <dgm:prSet presAssocID="{AAE1D3C1-0ABE-484F-B86B-777941418BD8}" presName="iconSpace" presStyleCnt="0"/>
      <dgm:spPr/>
    </dgm:pt>
    <dgm:pt modelId="{8FD6736B-B88A-4658-8AA4-D398F14D8AE2}" type="pres">
      <dgm:prSet presAssocID="{AAE1D3C1-0ABE-484F-B86B-777941418BD8}" presName="parTx" presStyleLbl="revTx" presStyleIdx="0" presStyleCnt="6">
        <dgm:presLayoutVars>
          <dgm:chMax val="0"/>
          <dgm:chPref val="0"/>
        </dgm:presLayoutVars>
      </dgm:prSet>
      <dgm:spPr/>
    </dgm:pt>
    <dgm:pt modelId="{B73237DC-51B6-4AE4-80B3-1AC379DCD545}" type="pres">
      <dgm:prSet presAssocID="{AAE1D3C1-0ABE-484F-B86B-777941418BD8}" presName="txSpace" presStyleCnt="0"/>
      <dgm:spPr/>
    </dgm:pt>
    <dgm:pt modelId="{735B9E68-4B27-4E6B-9232-36014F86103E}" type="pres">
      <dgm:prSet presAssocID="{AAE1D3C1-0ABE-484F-B86B-777941418BD8}" presName="desTx" presStyleLbl="revTx" presStyleIdx="1" presStyleCnt="6">
        <dgm:presLayoutVars/>
      </dgm:prSet>
      <dgm:spPr/>
    </dgm:pt>
    <dgm:pt modelId="{E4581523-DB96-47C8-A765-AFC3CC2EEBC5}" type="pres">
      <dgm:prSet presAssocID="{8735C9C8-C7A1-469E-B133-D3107AD0EF01}" presName="sibTrans" presStyleCnt="0"/>
      <dgm:spPr/>
    </dgm:pt>
    <dgm:pt modelId="{4607F575-8F33-4A93-93B2-E89D94FBC7EE}" type="pres">
      <dgm:prSet presAssocID="{CD49CDA1-CEBB-4D6D-8CC1-E9BEEBCCF8CC}" presName="compNode" presStyleCnt="0"/>
      <dgm:spPr/>
    </dgm:pt>
    <dgm:pt modelId="{8281B474-1063-4387-AADC-779FE320C4C7}" type="pres">
      <dgm:prSet presAssocID="{CD49CDA1-CEBB-4D6D-8CC1-E9BEEBCCF8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C3FBFB1-67FA-4F06-AAEB-416256497058}" type="pres">
      <dgm:prSet presAssocID="{CD49CDA1-CEBB-4D6D-8CC1-E9BEEBCCF8CC}" presName="iconSpace" presStyleCnt="0"/>
      <dgm:spPr/>
    </dgm:pt>
    <dgm:pt modelId="{83D8EAFA-32A1-4612-ABE3-BEE7792DBDCC}" type="pres">
      <dgm:prSet presAssocID="{CD49CDA1-CEBB-4D6D-8CC1-E9BEEBCCF8CC}" presName="parTx" presStyleLbl="revTx" presStyleIdx="2" presStyleCnt="6">
        <dgm:presLayoutVars>
          <dgm:chMax val="0"/>
          <dgm:chPref val="0"/>
        </dgm:presLayoutVars>
      </dgm:prSet>
      <dgm:spPr/>
    </dgm:pt>
    <dgm:pt modelId="{C9EEBBCE-0B53-48B4-9A16-F99F1AA972CD}" type="pres">
      <dgm:prSet presAssocID="{CD49CDA1-CEBB-4D6D-8CC1-E9BEEBCCF8CC}" presName="txSpace" presStyleCnt="0"/>
      <dgm:spPr/>
    </dgm:pt>
    <dgm:pt modelId="{C062DF1A-BD64-4869-83C7-CF213564C1E3}" type="pres">
      <dgm:prSet presAssocID="{CD49CDA1-CEBB-4D6D-8CC1-E9BEEBCCF8CC}" presName="desTx" presStyleLbl="revTx" presStyleIdx="3" presStyleCnt="6">
        <dgm:presLayoutVars/>
      </dgm:prSet>
      <dgm:spPr/>
    </dgm:pt>
    <dgm:pt modelId="{3C8C95C7-E19E-42E8-B854-B4768AD15E08}" type="pres">
      <dgm:prSet presAssocID="{80A5F5F3-C631-422F-9ABF-59E2EB9D7801}" presName="sibTrans" presStyleCnt="0"/>
      <dgm:spPr/>
    </dgm:pt>
    <dgm:pt modelId="{88710650-7A9D-40F2-B082-54F4B5BC520A}" type="pres">
      <dgm:prSet presAssocID="{737BDE2F-75A7-473B-B0B7-91F1A545D75D}" presName="compNode" presStyleCnt="0"/>
      <dgm:spPr/>
    </dgm:pt>
    <dgm:pt modelId="{4429E2AD-A89C-4BC2-830B-CEC49F20F301}" type="pres">
      <dgm:prSet presAssocID="{737BDE2F-75A7-473B-B0B7-91F1A545D7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39A0EDCE-349F-4692-ACEE-A36D7BAE8A6C}" type="pres">
      <dgm:prSet presAssocID="{737BDE2F-75A7-473B-B0B7-91F1A545D75D}" presName="iconSpace" presStyleCnt="0"/>
      <dgm:spPr/>
    </dgm:pt>
    <dgm:pt modelId="{8122BD59-40E6-4016-81BB-83492006181E}" type="pres">
      <dgm:prSet presAssocID="{737BDE2F-75A7-473B-B0B7-91F1A545D75D}" presName="parTx" presStyleLbl="revTx" presStyleIdx="4" presStyleCnt="6">
        <dgm:presLayoutVars>
          <dgm:chMax val="0"/>
          <dgm:chPref val="0"/>
        </dgm:presLayoutVars>
      </dgm:prSet>
      <dgm:spPr/>
    </dgm:pt>
    <dgm:pt modelId="{503D8072-70CE-48EB-AA18-17420175A235}" type="pres">
      <dgm:prSet presAssocID="{737BDE2F-75A7-473B-B0B7-91F1A545D75D}" presName="txSpace" presStyleCnt="0"/>
      <dgm:spPr/>
    </dgm:pt>
    <dgm:pt modelId="{E3C456B3-E990-4130-A2A1-9FA98087114C}" type="pres">
      <dgm:prSet presAssocID="{737BDE2F-75A7-473B-B0B7-91F1A545D75D}" presName="desTx" presStyleLbl="revTx" presStyleIdx="5" presStyleCnt="6">
        <dgm:presLayoutVars/>
      </dgm:prSet>
      <dgm:spPr/>
    </dgm:pt>
  </dgm:ptLst>
  <dgm:cxnLst>
    <dgm:cxn modelId="{BE3CBB09-30F8-42E9-A514-04BEC6BA990F}" srcId="{4790D677-E581-44E6-B7DC-D6CAF4A606BF}" destId="{AAE1D3C1-0ABE-484F-B86B-777941418BD8}" srcOrd="0" destOrd="0" parTransId="{DB19128C-2731-4D6D-B85E-8AB2436605FB}" sibTransId="{8735C9C8-C7A1-469E-B133-D3107AD0EF01}"/>
    <dgm:cxn modelId="{A0015810-8F01-4206-8B0B-E08BBA5AB625}" srcId="{CD49CDA1-CEBB-4D6D-8CC1-E9BEEBCCF8CC}" destId="{73CFF6C6-353A-47BF-BE46-9F7713AAABD7}" srcOrd="0" destOrd="0" parTransId="{39CF7824-7CC9-4F6E-BEED-12A21E57A192}" sibTransId="{B4B3FCC8-70B9-4818-877B-A7B05051A5D8}"/>
    <dgm:cxn modelId="{C44C543B-72CB-4C9C-A2D2-B43ADCC925C9}" srcId="{4790D677-E581-44E6-B7DC-D6CAF4A606BF}" destId="{CD49CDA1-CEBB-4D6D-8CC1-E9BEEBCCF8CC}" srcOrd="1" destOrd="0" parTransId="{B9AC5643-6471-4018-AE03-C21714F3D2C0}" sibTransId="{80A5F5F3-C631-422F-9ABF-59E2EB9D7801}"/>
    <dgm:cxn modelId="{635B6471-A065-4026-B7D8-EC5339AD78BC}" type="presOf" srcId="{73CFF6C6-353A-47BF-BE46-9F7713AAABD7}" destId="{C062DF1A-BD64-4869-83C7-CF213564C1E3}" srcOrd="0" destOrd="0" presId="urn:microsoft.com/office/officeart/2018/5/layout/CenteredIconLabelDescriptionList"/>
    <dgm:cxn modelId="{AF9DCA7B-98BD-400B-B88D-B9F69117A658}" type="presOf" srcId="{4790D677-E581-44E6-B7DC-D6CAF4A606BF}" destId="{74BEA789-B1C0-4709-8335-AF2101C5240E}" srcOrd="0" destOrd="0" presId="urn:microsoft.com/office/officeart/2018/5/layout/CenteredIconLabelDescriptionList"/>
    <dgm:cxn modelId="{49CE7689-EA3D-4BE7-8793-77440E2EB6A4}" type="presOf" srcId="{AAE1D3C1-0ABE-484F-B86B-777941418BD8}" destId="{8FD6736B-B88A-4658-8AA4-D398F14D8AE2}" srcOrd="0" destOrd="0" presId="urn:microsoft.com/office/officeart/2018/5/layout/CenteredIconLabelDescriptionList"/>
    <dgm:cxn modelId="{DF4D2D95-A2AF-40F3-B3AB-0C12DE0665DD}" type="presOf" srcId="{CD49CDA1-CEBB-4D6D-8CC1-E9BEEBCCF8CC}" destId="{83D8EAFA-32A1-4612-ABE3-BEE7792DBDCC}" srcOrd="0" destOrd="0" presId="urn:microsoft.com/office/officeart/2018/5/layout/CenteredIconLabelDescriptionList"/>
    <dgm:cxn modelId="{E72E4CB6-0C8A-4D54-8FBD-D56C7D4EDC33}" srcId="{4790D677-E581-44E6-B7DC-D6CAF4A606BF}" destId="{737BDE2F-75A7-473B-B0B7-91F1A545D75D}" srcOrd="2" destOrd="0" parTransId="{98E4909E-760B-4FFE-8947-91D19CF2C870}" sibTransId="{D9C18335-467F-49A4-937D-089C5BFE30F6}"/>
    <dgm:cxn modelId="{0F084EC9-AE5C-458D-A442-79870C2CAD55}" type="presOf" srcId="{737BDE2F-75A7-473B-B0B7-91F1A545D75D}" destId="{8122BD59-40E6-4016-81BB-83492006181E}" srcOrd="0" destOrd="0" presId="urn:microsoft.com/office/officeart/2018/5/layout/CenteredIconLabelDescriptionList"/>
    <dgm:cxn modelId="{38F5A2E3-A944-4A19-B693-229B05D66E8D}" type="presParOf" srcId="{74BEA789-B1C0-4709-8335-AF2101C5240E}" destId="{B0356455-AFD1-4F28-9F0A-F209E41F14DD}" srcOrd="0" destOrd="0" presId="urn:microsoft.com/office/officeart/2018/5/layout/CenteredIconLabelDescriptionList"/>
    <dgm:cxn modelId="{96C40179-B77D-410B-A156-96E46B5EBE11}" type="presParOf" srcId="{B0356455-AFD1-4F28-9F0A-F209E41F14DD}" destId="{7CA6AA66-71D7-4023-B2FD-DE2538E9331F}" srcOrd="0" destOrd="0" presId="urn:microsoft.com/office/officeart/2018/5/layout/CenteredIconLabelDescriptionList"/>
    <dgm:cxn modelId="{51688697-DA86-43C1-B50B-A0B4D4AB2ACA}" type="presParOf" srcId="{B0356455-AFD1-4F28-9F0A-F209E41F14DD}" destId="{37B8DF68-1810-4A93-8C55-D0FD61F46587}" srcOrd="1" destOrd="0" presId="urn:microsoft.com/office/officeart/2018/5/layout/CenteredIconLabelDescriptionList"/>
    <dgm:cxn modelId="{187DDF22-4E2E-4EBD-A258-783F025D97A6}" type="presParOf" srcId="{B0356455-AFD1-4F28-9F0A-F209E41F14DD}" destId="{8FD6736B-B88A-4658-8AA4-D398F14D8AE2}" srcOrd="2" destOrd="0" presId="urn:microsoft.com/office/officeart/2018/5/layout/CenteredIconLabelDescriptionList"/>
    <dgm:cxn modelId="{4B925A2D-A647-44D9-91E4-C2FD51BEF453}" type="presParOf" srcId="{B0356455-AFD1-4F28-9F0A-F209E41F14DD}" destId="{B73237DC-51B6-4AE4-80B3-1AC379DCD545}" srcOrd="3" destOrd="0" presId="urn:microsoft.com/office/officeart/2018/5/layout/CenteredIconLabelDescriptionList"/>
    <dgm:cxn modelId="{3F0305FF-1312-48E6-8F42-C88FBDF3FF71}" type="presParOf" srcId="{B0356455-AFD1-4F28-9F0A-F209E41F14DD}" destId="{735B9E68-4B27-4E6B-9232-36014F86103E}" srcOrd="4" destOrd="0" presId="urn:microsoft.com/office/officeart/2018/5/layout/CenteredIconLabelDescriptionList"/>
    <dgm:cxn modelId="{83E769FF-9193-4D92-BAAB-62E605AE7448}" type="presParOf" srcId="{74BEA789-B1C0-4709-8335-AF2101C5240E}" destId="{E4581523-DB96-47C8-A765-AFC3CC2EEBC5}" srcOrd="1" destOrd="0" presId="urn:microsoft.com/office/officeart/2018/5/layout/CenteredIconLabelDescriptionList"/>
    <dgm:cxn modelId="{5A411EC5-E838-4735-B951-CD73697565DD}" type="presParOf" srcId="{74BEA789-B1C0-4709-8335-AF2101C5240E}" destId="{4607F575-8F33-4A93-93B2-E89D94FBC7EE}" srcOrd="2" destOrd="0" presId="urn:microsoft.com/office/officeart/2018/5/layout/CenteredIconLabelDescriptionList"/>
    <dgm:cxn modelId="{8FB0F901-D50D-4732-BD28-BDAE703A648A}" type="presParOf" srcId="{4607F575-8F33-4A93-93B2-E89D94FBC7EE}" destId="{8281B474-1063-4387-AADC-779FE320C4C7}" srcOrd="0" destOrd="0" presId="urn:microsoft.com/office/officeart/2018/5/layout/CenteredIconLabelDescriptionList"/>
    <dgm:cxn modelId="{38160726-A46B-42D5-B11D-9E5DD88315B6}" type="presParOf" srcId="{4607F575-8F33-4A93-93B2-E89D94FBC7EE}" destId="{0C3FBFB1-67FA-4F06-AAEB-416256497058}" srcOrd="1" destOrd="0" presId="urn:microsoft.com/office/officeart/2018/5/layout/CenteredIconLabelDescriptionList"/>
    <dgm:cxn modelId="{8C0C6347-EBB0-4715-B4DA-A87608E3DC0D}" type="presParOf" srcId="{4607F575-8F33-4A93-93B2-E89D94FBC7EE}" destId="{83D8EAFA-32A1-4612-ABE3-BEE7792DBDCC}" srcOrd="2" destOrd="0" presId="urn:microsoft.com/office/officeart/2018/5/layout/CenteredIconLabelDescriptionList"/>
    <dgm:cxn modelId="{CFCB1360-2DDE-4686-B876-502448B91062}" type="presParOf" srcId="{4607F575-8F33-4A93-93B2-E89D94FBC7EE}" destId="{C9EEBBCE-0B53-48B4-9A16-F99F1AA972CD}" srcOrd="3" destOrd="0" presId="urn:microsoft.com/office/officeart/2018/5/layout/CenteredIconLabelDescriptionList"/>
    <dgm:cxn modelId="{8FD8D551-BCB1-40AA-9406-E45774B4D361}" type="presParOf" srcId="{4607F575-8F33-4A93-93B2-E89D94FBC7EE}" destId="{C062DF1A-BD64-4869-83C7-CF213564C1E3}" srcOrd="4" destOrd="0" presId="urn:microsoft.com/office/officeart/2018/5/layout/CenteredIconLabelDescriptionList"/>
    <dgm:cxn modelId="{4162F487-002E-41D8-88E6-BEECC3A2F9DB}" type="presParOf" srcId="{74BEA789-B1C0-4709-8335-AF2101C5240E}" destId="{3C8C95C7-E19E-42E8-B854-B4768AD15E08}" srcOrd="3" destOrd="0" presId="urn:microsoft.com/office/officeart/2018/5/layout/CenteredIconLabelDescriptionList"/>
    <dgm:cxn modelId="{B02AA98F-B3FD-4822-8C42-45359D5ED5E4}" type="presParOf" srcId="{74BEA789-B1C0-4709-8335-AF2101C5240E}" destId="{88710650-7A9D-40F2-B082-54F4B5BC520A}" srcOrd="4" destOrd="0" presId="urn:microsoft.com/office/officeart/2018/5/layout/CenteredIconLabelDescriptionList"/>
    <dgm:cxn modelId="{56377555-B90C-4743-99C8-59CCEA480DB0}" type="presParOf" srcId="{88710650-7A9D-40F2-B082-54F4B5BC520A}" destId="{4429E2AD-A89C-4BC2-830B-CEC49F20F301}" srcOrd="0" destOrd="0" presId="urn:microsoft.com/office/officeart/2018/5/layout/CenteredIconLabelDescriptionList"/>
    <dgm:cxn modelId="{04BE2F61-2F4B-4DB9-8791-B05709898BEA}" type="presParOf" srcId="{88710650-7A9D-40F2-B082-54F4B5BC520A}" destId="{39A0EDCE-349F-4692-ACEE-A36D7BAE8A6C}" srcOrd="1" destOrd="0" presId="urn:microsoft.com/office/officeart/2018/5/layout/CenteredIconLabelDescriptionList"/>
    <dgm:cxn modelId="{91C69DA9-A0AC-436C-AA54-17D7D220E282}" type="presParOf" srcId="{88710650-7A9D-40F2-B082-54F4B5BC520A}" destId="{8122BD59-40E6-4016-81BB-83492006181E}" srcOrd="2" destOrd="0" presId="urn:microsoft.com/office/officeart/2018/5/layout/CenteredIconLabelDescriptionList"/>
    <dgm:cxn modelId="{EE25C6BC-6792-42B5-8E21-80EDF2D44565}" type="presParOf" srcId="{88710650-7A9D-40F2-B082-54F4B5BC520A}" destId="{503D8072-70CE-48EB-AA18-17420175A235}" srcOrd="3" destOrd="0" presId="urn:microsoft.com/office/officeart/2018/5/layout/CenteredIconLabelDescriptionList"/>
    <dgm:cxn modelId="{6612C848-3C0A-440D-9A82-3FC6E1E59787}" type="presParOf" srcId="{88710650-7A9D-40F2-B082-54F4B5BC520A}" destId="{E3C456B3-E990-4130-A2A1-9FA98087114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1DC8AC-13CD-4537-8A47-B7AF40304E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C5B499-8E8C-4D84-938C-1F7EA6EC2B8E}">
      <dgm:prSet/>
      <dgm:spPr/>
      <dgm:t>
        <a:bodyPr/>
        <a:lstStyle/>
        <a:p>
          <a:r>
            <a:rPr lang="en-US"/>
            <a:t>Location or locations in the program that contains faults must be reached</a:t>
          </a:r>
        </a:p>
      </dgm:t>
    </dgm:pt>
    <dgm:pt modelId="{32E09144-9F63-4118-813D-5BF54650B513}" type="parTrans" cxnId="{01EC80BA-23FC-4783-AD93-1375A05EC94A}">
      <dgm:prSet/>
      <dgm:spPr/>
      <dgm:t>
        <a:bodyPr/>
        <a:lstStyle/>
        <a:p>
          <a:endParaRPr lang="en-US"/>
        </a:p>
      </dgm:t>
    </dgm:pt>
    <dgm:pt modelId="{0163C9D5-9D7F-478B-ABE5-9717AF890A95}" type="sibTrans" cxnId="{01EC80BA-23FC-4783-AD93-1375A05EC94A}">
      <dgm:prSet/>
      <dgm:spPr/>
      <dgm:t>
        <a:bodyPr/>
        <a:lstStyle/>
        <a:p>
          <a:endParaRPr lang="en-US"/>
        </a:p>
      </dgm:t>
    </dgm:pt>
    <dgm:pt modelId="{25596FB0-3CC0-44A2-AF4E-B559FE412ED7}">
      <dgm:prSet/>
      <dgm:spPr/>
      <dgm:t>
        <a:bodyPr/>
        <a:lstStyle/>
        <a:p>
          <a:r>
            <a:rPr lang="en-US"/>
            <a:t>I.e. reachability is the set of values/conditions that need to be met such that a faulty location can be reached.</a:t>
          </a:r>
        </a:p>
      </dgm:t>
    </dgm:pt>
    <dgm:pt modelId="{4C271EA6-268F-46F4-AFC3-6C7E50F636C6}" type="parTrans" cxnId="{E9BA8CA2-6BB6-496C-8EFF-FF7161AD4DB2}">
      <dgm:prSet/>
      <dgm:spPr/>
      <dgm:t>
        <a:bodyPr/>
        <a:lstStyle/>
        <a:p>
          <a:endParaRPr lang="en-US"/>
        </a:p>
      </dgm:t>
    </dgm:pt>
    <dgm:pt modelId="{8468ACDE-D8E3-46B6-A018-DCA4C3F0CA1F}" type="sibTrans" cxnId="{E9BA8CA2-6BB6-496C-8EFF-FF7161AD4DB2}">
      <dgm:prSet/>
      <dgm:spPr/>
      <dgm:t>
        <a:bodyPr/>
        <a:lstStyle/>
        <a:p>
          <a:endParaRPr lang="en-US"/>
        </a:p>
      </dgm:t>
    </dgm:pt>
    <dgm:pt modelId="{44421D17-46EC-4FFB-BEB7-DCBDDA792D93}">
      <dgm:prSet/>
      <dgm:spPr/>
      <dgm:t>
        <a:bodyPr/>
        <a:lstStyle/>
        <a:p>
          <a:r>
            <a:rPr lang="en-US"/>
            <a:t>General tip:</a:t>
          </a:r>
        </a:p>
      </dgm:t>
    </dgm:pt>
    <dgm:pt modelId="{A76D4BC6-4781-4406-B168-1FF296060517}" type="parTrans" cxnId="{6531152F-524D-433F-AED7-D1B879974744}">
      <dgm:prSet/>
      <dgm:spPr/>
      <dgm:t>
        <a:bodyPr/>
        <a:lstStyle/>
        <a:p>
          <a:endParaRPr lang="en-US"/>
        </a:p>
      </dgm:t>
    </dgm:pt>
    <dgm:pt modelId="{9F1F6647-7C07-4B03-80FC-83B499894722}" type="sibTrans" cxnId="{6531152F-524D-433F-AED7-D1B879974744}">
      <dgm:prSet/>
      <dgm:spPr/>
      <dgm:t>
        <a:bodyPr/>
        <a:lstStyle/>
        <a:p>
          <a:endParaRPr lang="en-US"/>
        </a:p>
      </dgm:t>
    </dgm:pt>
    <dgm:pt modelId="{8EED84FB-38DA-49A7-B1B2-A7E901908231}">
      <dgm:prSet/>
      <dgm:spPr/>
      <dgm:t>
        <a:bodyPr/>
        <a:lstStyle/>
        <a:p>
          <a:r>
            <a:rPr lang="en-US" dirty="0"/>
            <a:t>If you can find the line that causes the error you should be able to figure out </a:t>
          </a:r>
          <a:r>
            <a:rPr lang="en-US" dirty="0" err="1"/>
            <a:t>whats</a:t>
          </a:r>
          <a:r>
            <a:rPr lang="en-US" dirty="0"/>
            <a:t> causing it and backtrack from there</a:t>
          </a:r>
        </a:p>
      </dgm:t>
    </dgm:pt>
    <dgm:pt modelId="{36AE4A51-DAF0-4689-8908-C81A71418551}" type="parTrans" cxnId="{F51F6C5F-9978-4DD4-A298-5D939578F124}">
      <dgm:prSet/>
      <dgm:spPr/>
      <dgm:t>
        <a:bodyPr/>
        <a:lstStyle/>
        <a:p>
          <a:endParaRPr lang="en-US"/>
        </a:p>
      </dgm:t>
    </dgm:pt>
    <dgm:pt modelId="{D28DCC7B-08FB-45C3-8D9D-596F86A717B0}" type="sibTrans" cxnId="{F51F6C5F-9978-4DD4-A298-5D939578F124}">
      <dgm:prSet/>
      <dgm:spPr/>
      <dgm:t>
        <a:bodyPr/>
        <a:lstStyle/>
        <a:p>
          <a:endParaRPr lang="en-US"/>
        </a:p>
      </dgm:t>
    </dgm:pt>
    <dgm:pt modelId="{836FDDBC-3074-4569-B08C-892AAEA823C5}" type="pres">
      <dgm:prSet presAssocID="{8B1DC8AC-13CD-4537-8A47-B7AF40304EA3}" presName="root" presStyleCnt="0">
        <dgm:presLayoutVars>
          <dgm:dir/>
          <dgm:resizeHandles val="exact"/>
        </dgm:presLayoutVars>
      </dgm:prSet>
      <dgm:spPr/>
    </dgm:pt>
    <dgm:pt modelId="{39B386BC-3DAF-41D4-B1A4-5C758EB986F4}" type="pres">
      <dgm:prSet presAssocID="{62C5B499-8E8C-4D84-938C-1F7EA6EC2B8E}" presName="compNode" presStyleCnt="0"/>
      <dgm:spPr/>
    </dgm:pt>
    <dgm:pt modelId="{FA64C455-33BE-47DE-B6BC-10A5712CD855}" type="pres">
      <dgm:prSet presAssocID="{62C5B499-8E8C-4D84-938C-1F7EA6EC2B8E}" presName="bgRect" presStyleLbl="bgShp" presStyleIdx="0" presStyleCnt="3"/>
      <dgm:spPr/>
    </dgm:pt>
    <dgm:pt modelId="{2F234DB3-B915-49F3-84FC-A1A93088EC84}" type="pres">
      <dgm:prSet presAssocID="{62C5B499-8E8C-4D84-938C-1F7EA6EC2B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7EAEC3F-42BF-4CB9-A7AA-EA97B150DA8C}" type="pres">
      <dgm:prSet presAssocID="{62C5B499-8E8C-4D84-938C-1F7EA6EC2B8E}" presName="spaceRect" presStyleCnt="0"/>
      <dgm:spPr/>
    </dgm:pt>
    <dgm:pt modelId="{36E824B2-4B10-4F12-B8BF-F22EDE282D51}" type="pres">
      <dgm:prSet presAssocID="{62C5B499-8E8C-4D84-938C-1F7EA6EC2B8E}" presName="parTx" presStyleLbl="revTx" presStyleIdx="0" presStyleCnt="4">
        <dgm:presLayoutVars>
          <dgm:chMax val="0"/>
          <dgm:chPref val="0"/>
        </dgm:presLayoutVars>
      </dgm:prSet>
      <dgm:spPr/>
    </dgm:pt>
    <dgm:pt modelId="{8A84C299-F4DD-4103-BE56-587C77EC817A}" type="pres">
      <dgm:prSet presAssocID="{0163C9D5-9D7F-478B-ABE5-9717AF890A95}" presName="sibTrans" presStyleCnt="0"/>
      <dgm:spPr/>
    </dgm:pt>
    <dgm:pt modelId="{2AF78C84-A074-416A-9FA7-1C62CD9B7EBE}" type="pres">
      <dgm:prSet presAssocID="{25596FB0-3CC0-44A2-AF4E-B559FE412ED7}" presName="compNode" presStyleCnt="0"/>
      <dgm:spPr/>
    </dgm:pt>
    <dgm:pt modelId="{B7120A79-E1FF-4C23-99CE-56DEB1D94752}" type="pres">
      <dgm:prSet presAssocID="{25596FB0-3CC0-44A2-AF4E-B559FE412ED7}" presName="bgRect" presStyleLbl="bgShp" presStyleIdx="1" presStyleCnt="3"/>
      <dgm:spPr/>
    </dgm:pt>
    <dgm:pt modelId="{95DA30E5-096B-46EF-A87D-9F0428BCA01A}" type="pres">
      <dgm:prSet presAssocID="{25596FB0-3CC0-44A2-AF4E-B559FE412E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45ECEB47-24C4-419C-A886-B2F1D9611501}" type="pres">
      <dgm:prSet presAssocID="{25596FB0-3CC0-44A2-AF4E-B559FE412ED7}" presName="spaceRect" presStyleCnt="0"/>
      <dgm:spPr/>
    </dgm:pt>
    <dgm:pt modelId="{DB38581E-4AB5-4F70-8604-64868034D5AC}" type="pres">
      <dgm:prSet presAssocID="{25596FB0-3CC0-44A2-AF4E-B559FE412ED7}" presName="parTx" presStyleLbl="revTx" presStyleIdx="1" presStyleCnt="4">
        <dgm:presLayoutVars>
          <dgm:chMax val="0"/>
          <dgm:chPref val="0"/>
        </dgm:presLayoutVars>
      </dgm:prSet>
      <dgm:spPr/>
    </dgm:pt>
    <dgm:pt modelId="{70B04F80-877C-42CB-A97D-F423FD18F9DA}" type="pres">
      <dgm:prSet presAssocID="{8468ACDE-D8E3-46B6-A018-DCA4C3F0CA1F}" presName="sibTrans" presStyleCnt="0"/>
      <dgm:spPr/>
    </dgm:pt>
    <dgm:pt modelId="{F1B7F772-A69F-467D-A7F9-47ECF9CCBFE8}" type="pres">
      <dgm:prSet presAssocID="{44421D17-46EC-4FFB-BEB7-DCBDDA792D93}" presName="compNode" presStyleCnt="0"/>
      <dgm:spPr/>
    </dgm:pt>
    <dgm:pt modelId="{7FCD16A8-423A-4D0B-83F5-177745D59D8E}" type="pres">
      <dgm:prSet presAssocID="{44421D17-46EC-4FFB-BEB7-DCBDDA792D93}" presName="bgRect" presStyleLbl="bgShp" presStyleIdx="2" presStyleCnt="3" custLinFactNeighborX="-3300"/>
      <dgm:spPr/>
    </dgm:pt>
    <dgm:pt modelId="{E916BE82-7599-4C50-A165-677C070FC65D}" type="pres">
      <dgm:prSet presAssocID="{44421D17-46EC-4FFB-BEB7-DCBDDA792D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19EE8C9-6183-48B8-8977-B9A37B099DE2}" type="pres">
      <dgm:prSet presAssocID="{44421D17-46EC-4FFB-BEB7-DCBDDA792D93}" presName="spaceRect" presStyleCnt="0"/>
      <dgm:spPr/>
    </dgm:pt>
    <dgm:pt modelId="{3054E2EC-05F1-4494-9AF9-53B51B9FA3A9}" type="pres">
      <dgm:prSet presAssocID="{44421D17-46EC-4FFB-BEB7-DCBDDA792D93}" presName="parTx" presStyleLbl="revTx" presStyleIdx="2" presStyleCnt="4">
        <dgm:presLayoutVars>
          <dgm:chMax val="0"/>
          <dgm:chPref val="0"/>
        </dgm:presLayoutVars>
      </dgm:prSet>
      <dgm:spPr/>
    </dgm:pt>
    <dgm:pt modelId="{C22C25DC-98B4-4B4B-B499-F828EE46E962}" type="pres">
      <dgm:prSet presAssocID="{44421D17-46EC-4FFB-BEB7-DCBDDA792D93}" presName="desTx" presStyleLbl="revTx" presStyleIdx="3" presStyleCnt="4" custScaleX="125619" custLinFactNeighborX="-14790" custLinFactNeighborY="-959">
        <dgm:presLayoutVars/>
      </dgm:prSet>
      <dgm:spPr/>
    </dgm:pt>
  </dgm:ptLst>
  <dgm:cxnLst>
    <dgm:cxn modelId="{90F30E1F-0410-4C98-B0AC-182769A13134}" type="presOf" srcId="{8EED84FB-38DA-49A7-B1B2-A7E901908231}" destId="{C22C25DC-98B4-4B4B-B499-F828EE46E962}" srcOrd="0" destOrd="0" presId="urn:microsoft.com/office/officeart/2018/2/layout/IconVerticalSolidList"/>
    <dgm:cxn modelId="{6531152F-524D-433F-AED7-D1B879974744}" srcId="{8B1DC8AC-13CD-4537-8A47-B7AF40304EA3}" destId="{44421D17-46EC-4FFB-BEB7-DCBDDA792D93}" srcOrd="2" destOrd="0" parTransId="{A76D4BC6-4781-4406-B168-1FF296060517}" sibTransId="{9F1F6647-7C07-4B03-80FC-83B499894722}"/>
    <dgm:cxn modelId="{F51F6C5F-9978-4DD4-A298-5D939578F124}" srcId="{44421D17-46EC-4FFB-BEB7-DCBDDA792D93}" destId="{8EED84FB-38DA-49A7-B1B2-A7E901908231}" srcOrd="0" destOrd="0" parTransId="{36AE4A51-DAF0-4689-8908-C81A71418551}" sibTransId="{D28DCC7B-08FB-45C3-8D9D-596F86A717B0}"/>
    <dgm:cxn modelId="{CA31E879-E026-4B59-B2ED-6D7C2740B885}" type="presOf" srcId="{44421D17-46EC-4FFB-BEB7-DCBDDA792D93}" destId="{3054E2EC-05F1-4494-9AF9-53B51B9FA3A9}" srcOrd="0" destOrd="0" presId="urn:microsoft.com/office/officeart/2018/2/layout/IconVerticalSolidList"/>
    <dgm:cxn modelId="{C2071481-7734-49D1-83B3-F5C3AF3A55B4}" type="presOf" srcId="{25596FB0-3CC0-44A2-AF4E-B559FE412ED7}" destId="{DB38581E-4AB5-4F70-8604-64868034D5AC}" srcOrd="0" destOrd="0" presId="urn:microsoft.com/office/officeart/2018/2/layout/IconVerticalSolidList"/>
    <dgm:cxn modelId="{E9BA8CA2-6BB6-496C-8EFF-FF7161AD4DB2}" srcId="{8B1DC8AC-13CD-4537-8A47-B7AF40304EA3}" destId="{25596FB0-3CC0-44A2-AF4E-B559FE412ED7}" srcOrd="1" destOrd="0" parTransId="{4C271EA6-268F-46F4-AFC3-6C7E50F636C6}" sibTransId="{8468ACDE-D8E3-46B6-A018-DCA4C3F0CA1F}"/>
    <dgm:cxn modelId="{01EC80BA-23FC-4783-AD93-1375A05EC94A}" srcId="{8B1DC8AC-13CD-4537-8A47-B7AF40304EA3}" destId="{62C5B499-8E8C-4D84-938C-1F7EA6EC2B8E}" srcOrd="0" destOrd="0" parTransId="{32E09144-9F63-4118-813D-5BF54650B513}" sibTransId="{0163C9D5-9D7F-478B-ABE5-9717AF890A95}"/>
    <dgm:cxn modelId="{B24F74CB-9B65-49D4-8350-DE13859214CC}" type="presOf" srcId="{62C5B499-8E8C-4D84-938C-1F7EA6EC2B8E}" destId="{36E824B2-4B10-4F12-B8BF-F22EDE282D51}" srcOrd="0" destOrd="0" presId="urn:microsoft.com/office/officeart/2018/2/layout/IconVerticalSolidList"/>
    <dgm:cxn modelId="{0519A0F0-B74C-44C0-A572-F3E88994B8BD}" type="presOf" srcId="{8B1DC8AC-13CD-4537-8A47-B7AF40304EA3}" destId="{836FDDBC-3074-4569-B08C-892AAEA823C5}" srcOrd="0" destOrd="0" presId="urn:microsoft.com/office/officeart/2018/2/layout/IconVerticalSolidList"/>
    <dgm:cxn modelId="{22D42D8B-8A06-414B-81BC-7739354581BA}" type="presParOf" srcId="{836FDDBC-3074-4569-B08C-892AAEA823C5}" destId="{39B386BC-3DAF-41D4-B1A4-5C758EB986F4}" srcOrd="0" destOrd="0" presId="urn:microsoft.com/office/officeart/2018/2/layout/IconVerticalSolidList"/>
    <dgm:cxn modelId="{D935E6A5-2954-4EF3-8862-6A430B82E6C0}" type="presParOf" srcId="{39B386BC-3DAF-41D4-B1A4-5C758EB986F4}" destId="{FA64C455-33BE-47DE-B6BC-10A5712CD855}" srcOrd="0" destOrd="0" presId="urn:microsoft.com/office/officeart/2018/2/layout/IconVerticalSolidList"/>
    <dgm:cxn modelId="{7054901E-6B6D-4F81-8387-9AFE24F22428}" type="presParOf" srcId="{39B386BC-3DAF-41D4-B1A4-5C758EB986F4}" destId="{2F234DB3-B915-49F3-84FC-A1A93088EC84}" srcOrd="1" destOrd="0" presId="urn:microsoft.com/office/officeart/2018/2/layout/IconVerticalSolidList"/>
    <dgm:cxn modelId="{BF98714E-2B0D-4917-8D26-0CBAC1F7D830}" type="presParOf" srcId="{39B386BC-3DAF-41D4-B1A4-5C758EB986F4}" destId="{B7EAEC3F-42BF-4CB9-A7AA-EA97B150DA8C}" srcOrd="2" destOrd="0" presId="urn:microsoft.com/office/officeart/2018/2/layout/IconVerticalSolidList"/>
    <dgm:cxn modelId="{BEAE13CD-F243-4A90-911C-9F5E9B37A373}" type="presParOf" srcId="{39B386BC-3DAF-41D4-B1A4-5C758EB986F4}" destId="{36E824B2-4B10-4F12-B8BF-F22EDE282D51}" srcOrd="3" destOrd="0" presId="urn:microsoft.com/office/officeart/2018/2/layout/IconVerticalSolidList"/>
    <dgm:cxn modelId="{781F0AFD-0BF9-430C-B7F3-546EF5E7A0A4}" type="presParOf" srcId="{836FDDBC-3074-4569-B08C-892AAEA823C5}" destId="{8A84C299-F4DD-4103-BE56-587C77EC817A}" srcOrd="1" destOrd="0" presId="urn:microsoft.com/office/officeart/2018/2/layout/IconVerticalSolidList"/>
    <dgm:cxn modelId="{9D944768-6C3B-438D-873E-984C2CCEFC74}" type="presParOf" srcId="{836FDDBC-3074-4569-B08C-892AAEA823C5}" destId="{2AF78C84-A074-416A-9FA7-1C62CD9B7EBE}" srcOrd="2" destOrd="0" presId="urn:microsoft.com/office/officeart/2018/2/layout/IconVerticalSolidList"/>
    <dgm:cxn modelId="{6CC74870-2EFD-4320-8938-CD46769EB49E}" type="presParOf" srcId="{2AF78C84-A074-416A-9FA7-1C62CD9B7EBE}" destId="{B7120A79-E1FF-4C23-99CE-56DEB1D94752}" srcOrd="0" destOrd="0" presId="urn:microsoft.com/office/officeart/2018/2/layout/IconVerticalSolidList"/>
    <dgm:cxn modelId="{3CCC3544-8333-4B0F-B84B-AA54A4CBC941}" type="presParOf" srcId="{2AF78C84-A074-416A-9FA7-1C62CD9B7EBE}" destId="{95DA30E5-096B-46EF-A87D-9F0428BCA01A}" srcOrd="1" destOrd="0" presId="urn:microsoft.com/office/officeart/2018/2/layout/IconVerticalSolidList"/>
    <dgm:cxn modelId="{12423439-3D3C-46A0-A185-8E4A2E6700CA}" type="presParOf" srcId="{2AF78C84-A074-416A-9FA7-1C62CD9B7EBE}" destId="{45ECEB47-24C4-419C-A886-B2F1D9611501}" srcOrd="2" destOrd="0" presId="urn:microsoft.com/office/officeart/2018/2/layout/IconVerticalSolidList"/>
    <dgm:cxn modelId="{BD4F8BB1-62BF-45C2-85D5-F3130FA40D5F}" type="presParOf" srcId="{2AF78C84-A074-416A-9FA7-1C62CD9B7EBE}" destId="{DB38581E-4AB5-4F70-8604-64868034D5AC}" srcOrd="3" destOrd="0" presId="urn:microsoft.com/office/officeart/2018/2/layout/IconVerticalSolidList"/>
    <dgm:cxn modelId="{CF1DD650-3F32-4381-B841-CA64B4D001E7}" type="presParOf" srcId="{836FDDBC-3074-4569-B08C-892AAEA823C5}" destId="{70B04F80-877C-42CB-A97D-F423FD18F9DA}" srcOrd="3" destOrd="0" presId="urn:microsoft.com/office/officeart/2018/2/layout/IconVerticalSolidList"/>
    <dgm:cxn modelId="{1239CE22-0E6C-4AB4-B9ED-5FFDB344FD8F}" type="presParOf" srcId="{836FDDBC-3074-4569-B08C-892AAEA823C5}" destId="{F1B7F772-A69F-467D-A7F9-47ECF9CCBFE8}" srcOrd="4" destOrd="0" presId="urn:microsoft.com/office/officeart/2018/2/layout/IconVerticalSolidList"/>
    <dgm:cxn modelId="{1D21AEC9-E1BB-4695-8455-F7656B911FDC}" type="presParOf" srcId="{F1B7F772-A69F-467D-A7F9-47ECF9CCBFE8}" destId="{7FCD16A8-423A-4D0B-83F5-177745D59D8E}" srcOrd="0" destOrd="0" presId="urn:microsoft.com/office/officeart/2018/2/layout/IconVerticalSolidList"/>
    <dgm:cxn modelId="{6A0C8540-4AE3-4DBB-8DFE-8913BA457682}" type="presParOf" srcId="{F1B7F772-A69F-467D-A7F9-47ECF9CCBFE8}" destId="{E916BE82-7599-4C50-A165-677C070FC65D}" srcOrd="1" destOrd="0" presId="urn:microsoft.com/office/officeart/2018/2/layout/IconVerticalSolidList"/>
    <dgm:cxn modelId="{D4E31A6B-852F-4602-9478-FD51433B44A9}" type="presParOf" srcId="{F1B7F772-A69F-467D-A7F9-47ECF9CCBFE8}" destId="{719EE8C9-6183-48B8-8977-B9A37B099DE2}" srcOrd="2" destOrd="0" presId="urn:microsoft.com/office/officeart/2018/2/layout/IconVerticalSolidList"/>
    <dgm:cxn modelId="{1C953ADA-3A43-4632-9155-723EE82BECDF}" type="presParOf" srcId="{F1B7F772-A69F-467D-A7F9-47ECF9CCBFE8}" destId="{3054E2EC-05F1-4494-9AF9-53B51B9FA3A9}" srcOrd="3" destOrd="0" presId="urn:microsoft.com/office/officeart/2018/2/layout/IconVerticalSolidList"/>
    <dgm:cxn modelId="{62AC2116-8174-4C4B-AAEB-1A247219CCB4}" type="presParOf" srcId="{F1B7F772-A69F-467D-A7F9-47ECF9CCBFE8}" destId="{C22C25DC-98B4-4B4B-B499-F828EE46E96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259B4A-6CA5-4B4D-A214-17D8E6A20AF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CD56F4-C79D-4595-B1AB-A631C03140A6}">
      <dgm:prSet/>
      <dgm:spPr/>
      <dgm:t>
        <a:bodyPr/>
        <a:lstStyle/>
        <a:p>
          <a:r>
            <a:rPr lang="en-US"/>
            <a:t>This is a metric used to describe the number of lines that was executed during testing.</a:t>
          </a:r>
        </a:p>
      </dgm:t>
    </dgm:pt>
    <dgm:pt modelId="{6BDDE7C2-0E60-4BA4-8024-386A16F24FAB}" type="parTrans" cxnId="{3B0B4249-39C7-42F7-BA43-F657DF8D2363}">
      <dgm:prSet/>
      <dgm:spPr/>
      <dgm:t>
        <a:bodyPr/>
        <a:lstStyle/>
        <a:p>
          <a:endParaRPr lang="en-US"/>
        </a:p>
      </dgm:t>
    </dgm:pt>
    <dgm:pt modelId="{145FBD5A-B6E2-4500-9BFD-1CF2F3B0DEBE}" type="sibTrans" cxnId="{3B0B4249-39C7-42F7-BA43-F657DF8D2363}">
      <dgm:prSet/>
      <dgm:spPr/>
      <dgm:t>
        <a:bodyPr/>
        <a:lstStyle/>
        <a:p>
          <a:endParaRPr lang="en-US"/>
        </a:p>
      </dgm:t>
    </dgm:pt>
    <dgm:pt modelId="{27666195-BCA0-4EC4-B806-C3A19AFD6398}">
      <dgm:prSet/>
      <dgm:spPr/>
      <dgm:t>
        <a:bodyPr/>
        <a:lstStyle/>
        <a:p>
          <a:r>
            <a:rPr lang="en-US"/>
            <a:t>Advanced project tools track this for you during testing phases.</a:t>
          </a:r>
        </a:p>
      </dgm:t>
    </dgm:pt>
    <dgm:pt modelId="{0D16C113-C212-4D85-8B00-81522324EAE0}" type="parTrans" cxnId="{DECA2E6C-2C52-4B98-A2B7-5568A207DF8D}">
      <dgm:prSet/>
      <dgm:spPr/>
      <dgm:t>
        <a:bodyPr/>
        <a:lstStyle/>
        <a:p>
          <a:endParaRPr lang="en-US"/>
        </a:p>
      </dgm:t>
    </dgm:pt>
    <dgm:pt modelId="{E1923BE3-7263-442E-8CB8-34D2102A86EE}" type="sibTrans" cxnId="{DECA2E6C-2C52-4B98-A2B7-5568A207DF8D}">
      <dgm:prSet/>
      <dgm:spPr/>
      <dgm:t>
        <a:bodyPr/>
        <a:lstStyle/>
        <a:p>
          <a:endParaRPr lang="en-US"/>
        </a:p>
      </dgm:t>
    </dgm:pt>
    <dgm:pt modelId="{A6CF813B-5929-4668-ABC3-DCD18C2E7B65}">
      <dgm:prSet/>
      <dgm:spPr/>
      <dgm:t>
        <a:bodyPr/>
        <a:lstStyle/>
        <a:p>
          <a:r>
            <a:rPr lang="en-US"/>
            <a:t>Why is this important?</a:t>
          </a:r>
        </a:p>
      </dgm:t>
    </dgm:pt>
    <dgm:pt modelId="{09CA65AC-2466-4483-AE2E-767870DFDDDB}" type="parTrans" cxnId="{56FA1B83-D153-4869-89FC-4807530C03C8}">
      <dgm:prSet/>
      <dgm:spPr/>
      <dgm:t>
        <a:bodyPr/>
        <a:lstStyle/>
        <a:p>
          <a:endParaRPr lang="en-US"/>
        </a:p>
      </dgm:t>
    </dgm:pt>
    <dgm:pt modelId="{F0CCAF93-66AF-48E2-A013-ABC9B3DC1BA0}" type="sibTrans" cxnId="{56FA1B83-D153-4869-89FC-4807530C03C8}">
      <dgm:prSet/>
      <dgm:spPr/>
      <dgm:t>
        <a:bodyPr/>
        <a:lstStyle/>
        <a:p>
          <a:endParaRPr lang="en-US"/>
        </a:p>
      </dgm:t>
    </dgm:pt>
    <dgm:pt modelId="{3D00059E-EE47-4D7C-9DD2-99C399059F80}">
      <dgm:prSet/>
      <dgm:spPr/>
      <dgm:t>
        <a:bodyPr/>
        <a:lstStyle/>
        <a:p>
          <a:r>
            <a:rPr lang="en-US"/>
            <a:t>Checks to see if every possible flow in a program has been executed atleast once.</a:t>
          </a:r>
        </a:p>
      </dgm:t>
    </dgm:pt>
    <dgm:pt modelId="{C8B2BF8A-F39F-487F-960A-8972F0035DF6}" type="parTrans" cxnId="{027D9271-D09C-4E0F-A41A-149D6DF8062C}">
      <dgm:prSet/>
      <dgm:spPr/>
      <dgm:t>
        <a:bodyPr/>
        <a:lstStyle/>
        <a:p>
          <a:endParaRPr lang="en-US"/>
        </a:p>
      </dgm:t>
    </dgm:pt>
    <dgm:pt modelId="{FC865BD4-C58F-4ADF-8167-0363A6AAC4E6}" type="sibTrans" cxnId="{027D9271-D09C-4E0F-A41A-149D6DF8062C}">
      <dgm:prSet/>
      <dgm:spPr/>
      <dgm:t>
        <a:bodyPr/>
        <a:lstStyle/>
        <a:p>
          <a:endParaRPr lang="en-US"/>
        </a:p>
      </dgm:t>
    </dgm:pt>
    <dgm:pt modelId="{E4F87990-44AA-4FD3-8BA0-AB470A04C46C}">
      <dgm:prSet/>
      <dgm:spPr/>
      <dgm:t>
        <a:bodyPr/>
        <a:lstStyle/>
        <a:p>
          <a:r>
            <a:rPr lang="en-US"/>
            <a:t>Does a high code coverage mean the code is without fault?</a:t>
          </a:r>
        </a:p>
      </dgm:t>
    </dgm:pt>
    <dgm:pt modelId="{2D3EB0ED-2A89-4C0A-BCDC-BB08EC9CCC9F}" type="parTrans" cxnId="{182768EF-B750-4594-B129-C49250B76E3B}">
      <dgm:prSet/>
      <dgm:spPr/>
      <dgm:t>
        <a:bodyPr/>
        <a:lstStyle/>
        <a:p>
          <a:endParaRPr lang="en-US"/>
        </a:p>
      </dgm:t>
    </dgm:pt>
    <dgm:pt modelId="{278C95FB-99EB-4DF1-8C5C-77B2F2F4873C}" type="sibTrans" cxnId="{182768EF-B750-4594-B129-C49250B76E3B}">
      <dgm:prSet/>
      <dgm:spPr/>
      <dgm:t>
        <a:bodyPr/>
        <a:lstStyle/>
        <a:p>
          <a:endParaRPr lang="en-US"/>
        </a:p>
      </dgm:t>
    </dgm:pt>
    <dgm:pt modelId="{0E11A44A-2BAA-4871-9878-E039495AE0FB}">
      <dgm:prSet/>
      <dgm:spPr/>
      <dgm:t>
        <a:bodyPr/>
        <a:lstStyle/>
        <a:p>
          <a:r>
            <a:rPr lang="en-US" dirty="0"/>
            <a:t>Unfortunately, not.</a:t>
          </a:r>
        </a:p>
      </dgm:t>
    </dgm:pt>
    <dgm:pt modelId="{B75E74EF-D4B6-4A6A-A1B2-1D852255391D}" type="parTrans" cxnId="{8239CCF6-CCBE-4E66-8948-14E939A50E19}">
      <dgm:prSet/>
      <dgm:spPr/>
      <dgm:t>
        <a:bodyPr/>
        <a:lstStyle/>
        <a:p>
          <a:endParaRPr lang="en-US"/>
        </a:p>
      </dgm:t>
    </dgm:pt>
    <dgm:pt modelId="{F2DF08FF-E452-428B-98B2-3B81C851CDC3}" type="sibTrans" cxnId="{8239CCF6-CCBE-4E66-8948-14E939A50E19}">
      <dgm:prSet/>
      <dgm:spPr/>
      <dgm:t>
        <a:bodyPr/>
        <a:lstStyle/>
        <a:p>
          <a:endParaRPr lang="en-US"/>
        </a:p>
      </dgm:t>
    </dgm:pt>
    <dgm:pt modelId="{9C37D5BA-DF13-4C94-8EC9-57766BE2CB6A}" type="pres">
      <dgm:prSet presAssocID="{E6259B4A-6CA5-4B4D-A214-17D8E6A20AFE}" presName="linear" presStyleCnt="0">
        <dgm:presLayoutVars>
          <dgm:animLvl val="lvl"/>
          <dgm:resizeHandles val="exact"/>
        </dgm:presLayoutVars>
      </dgm:prSet>
      <dgm:spPr/>
    </dgm:pt>
    <dgm:pt modelId="{BD7E5EC6-0CAF-44EA-85CF-9C16F7AED15B}" type="pres">
      <dgm:prSet presAssocID="{B2CD56F4-C79D-4595-B1AB-A631C03140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FBEB9A-4085-47F1-BA9B-1B585DD549A4}" type="pres">
      <dgm:prSet presAssocID="{145FBD5A-B6E2-4500-9BFD-1CF2F3B0DEBE}" presName="spacer" presStyleCnt="0"/>
      <dgm:spPr/>
    </dgm:pt>
    <dgm:pt modelId="{52B9AB6D-133C-4074-97EA-615068394E00}" type="pres">
      <dgm:prSet presAssocID="{27666195-BCA0-4EC4-B806-C3A19AFD63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5B11-784F-480D-9AE2-2299107936A2}" type="pres">
      <dgm:prSet presAssocID="{E1923BE3-7263-442E-8CB8-34D2102A86EE}" presName="spacer" presStyleCnt="0"/>
      <dgm:spPr/>
    </dgm:pt>
    <dgm:pt modelId="{9C95CB6A-BEDD-4845-B6C7-07925DA355E6}" type="pres">
      <dgm:prSet presAssocID="{A6CF813B-5929-4668-ABC3-DCD18C2E7B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8158FA-962A-4CAE-827C-A528C731FD2C}" type="pres">
      <dgm:prSet presAssocID="{A6CF813B-5929-4668-ABC3-DCD18C2E7B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C160825-3B68-44B3-9569-9C207C584490}" type="presOf" srcId="{A6CF813B-5929-4668-ABC3-DCD18C2E7B65}" destId="{9C95CB6A-BEDD-4845-B6C7-07925DA355E6}" srcOrd="0" destOrd="0" presId="urn:microsoft.com/office/officeart/2005/8/layout/vList2"/>
    <dgm:cxn modelId="{3B0B4249-39C7-42F7-BA43-F657DF8D2363}" srcId="{E6259B4A-6CA5-4B4D-A214-17D8E6A20AFE}" destId="{B2CD56F4-C79D-4595-B1AB-A631C03140A6}" srcOrd="0" destOrd="0" parTransId="{6BDDE7C2-0E60-4BA4-8024-386A16F24FAB}" sibTransId="{145FBD5A-B6E2-4500-9BFD-1CF2F3B0DEBE}"/>
    <dgm:cxn modelId="{DECA2E6C-2C52-4B98-A2B7-5568A207DF8D}" srcId="{E6259B4A-6CA5-4B4D-A214-17D8E6A20AFE}" destId="{27666195-BCA0-4EC4-B806-C3A19AFD6398}" srcOrd="1" destOrd="0" parTransId="{0D16C113-C212-4D85-8B00-81522324EAE0}" sibTransId="{E1923BE3-7263-442E-8CB8-34D2102A86EE}"/>
    <dgm:cxn modelId="{027D9271-D09C-4E0F-A41A-149D6DF8062C}" srcId="{A6CF813B-5929-4668-ABC3-DCD18C2E7B65}" destId="{3D00059E-EE47-4D7C-9DD2-99C399059F80}" srcOrd="0" destOrd="0" parTransId="{C8B2BF8A-F39F-487F-960A-8972F0035DF6}" sibTransId="{FC865BD4-C58F-4ADF-8167-0363A6AAC4E6}"/>
    <dgm:cxn modelId="{B31F7377-31DB-4CA7-A74B-C55713341F94}" type="presOf" srcId="{E6259B4A-6CA5-4B4D-A214-17D8E6A20AFE}" destId="{9C37D5BA-DF13-4C94-8EC9-57766BE2CB6A}" srcOrd="0" destOrd="0" presId="urn:microsoft.com/office/officeart/2005/8/layout/vList2"/>
    <dgm:cxn modelId="{56FA1B83-D153-4869-89FC-4807530C03C8}" srcId="{E6259B4A-6CA5-4B4D-A214-17D8E6A20AFE}" destId="{A6CF813B-5929-4668-ABC3-DCD18C2E7B65}" srcOrd="2" destOrd="0" parTransId="{09CA65AC-2466-4483-AE2E-767870DFDDDB}" sibTransId="{F0CCAF93-66AF-48E2-A013-ABC9B3DC1BA0}"/>
    <dgm:cxn modelId="{B8DCA8BE-ED09-46E5-9FDE-5904EF7D2633}" type="presOf" srcId="{3D00059E-EE47-4D7C-9DD2-99C399059F80}" destId="{978158FA-962A-4CAE-827C-A528C731FD2C}" srcOrd="0" destOrd="0" presId="urn:microsoft.com/office/officeart/2005/8/layout/vList2"/>
    <dgm:cxn modelId="{48232DC1-47BC-4D68-88AC-A1845748E942}" type="presOf" srcId="{B2CD56F4-C79D-4595-B1AB-A631C03140A6}" destId="{BD7E5EC6-0CAF-44EA-85CF-9C16F7AED15B}" srcOrd="0" destOrd="0" presId="urn:microsoft.com/office/officeart/2005/8/layout/vList2"/>
    <dgm:cxn modelId="{9CF842CD-EC58-4FAE-8982-D51FF6F489C9}" type="presOf" srcId="{0E11A44A-2BAA-4871-9878-E039495AE0FB}" destId="{978158FA-962A-4CAE-827C-A528C731FD2C}" srcOrd="0" destOrd="2" presId="urn:microsoft.com/office/officeart/2005/8/layout/vList2"/>
    <dgm:cxn modelId="{52B5DCD8-D68D-43B3-AF76-1AC52318B029}" type="presOf" srcId="{E4F87990-44AA-4FD3-8BA0-AB470A04C46C}" destId="{978158FA-962A-4CAE-827C-A528C731FD2C}" srcOrd="0" destOrd="1" presId="urn:microsoft.com/office/officeart/2005/8/layout/vList2"/>
    <dgm:cxn modelId="{911D16DA-B966-4366-A2DE-0C5EC99B101C}" type="presOf" srcId="{27666195-BCA0-4EC4-B806-C3A19AFD6398}" destId="{52B9AB6D-133C-4074-97EA-615068394E00}" srcOrd="0" destOrd="0" presId="urn:microsoft.com/office/officeart/2005/8/layout/vList2"/>
    <dgm:cxn modelId="{182768EF-B750-4594-B129-C49250B76E3B}" srcId="{A6CF813B-5929-4668-ABC3-DCD18C2E7B65}" destId="{E4F87990-44AA-4FD3-8BA0-AB470A04C46C}" srcOrd="1" destOrd="0" parTransId="{2D3EB0ED-2A89-4C0A-BCDC-BB08EC9CCC9F}" sibTransId="{278C95FB-99EB-4DF1-8C5C-77B2F2F4873C}"/>
    <dgm:cxn modelId="{8239CCF6-CCBE-4E66-8948-14E939A50E19}" srcId="{E4F87990-44AA-4FD3-8BA0-AB470A04C46C}" destId="{0E11A44A-2BAA-4871-9878-E039495AE0FB}" srcOrd="0" destOrd="0" parTransId="{B75E74EF-D4B6-4A6A-A1B2-1D852255391D}" sibTransId="{F2DF08FF-E452-428B-98B2-3B81C851CDC3}"/>
    <dgm:cxn modelId="{D8A69D19-EE05-4EBC-8118-182198C73874}" type="presParOf" srcId="{9C37D5BA-DF13-4C94-8EC9-57766BE2CB6A}" destId="{BD7E5EC6-0CAF-44EA-85CF-9C16F7AED15B}" srcOrd="0" destOrd="0" presId="urn:microsoft.com/office/officeart/2005/8/layout/vList2"/>
    <dgm:cxn modelId="{5F22AA45-B0AD-47E6-B516-A53159335ABA}" type="presParOf" srcId="{9C37D5BA-DF13-4C94-8EC9-57766BE2CB6A}" destId="{22FBEB9A-4085-47F1-BA9B-1B585DD549A4}" srcOrd="1" destOrd="0" presId="urn:microsoft.com/office/officeart/2005/8/layout/vList2"/>
    <dgm:cxn modelId="{A20667E5-E5BE-4C65-90E2-41462BE59227}" type="presParOf" srcId="{9C37D5BA-DF13-4C94-8EC9-57766BE2CB6A}" destId="{52B9AB6D-133C-4074-97EA-615068394E00}" srcOrd="2" destOrd="0" presId="urn:microsoft.com/office/officeart/2005/8/layout/vList2"/>
    <dgm:cxn modelId="{387BDE49-5500-4720-BAA3-8C45BEFF649D}" type="presParOf" srcId="{9C37D5BA-DF13-4C94-8EC9-57766BE2CB6A}" destId="{3B655B11-784F-480D-9AE2-2299107936A2}" srcOrd="3" destOrd="0" presId="urn:microsoft.com/office/officeart/2005/8/layout/vList2"/>
    <dgm:cxn modelId="{A6B589ED-2C54-4FC1-B8A5-B4C81A4CCAA3}" type="presParOf" srcId="{9C37D5BA-DF13-4C94-8EC9-57766BE2CB6A}" destId="{9C95CB6A-BEDD-4845-B6C7-07925DA355E6}" srcOrd="4" destOrd="0" presId="urn:microsoft.com/office/officeart/2005/8/layout/vList2"/>
    <dgm:cxn modelId="{F7321CCB-9F17-4AD1-B8BF-5570C00D710C}" type="presParOf" srcId="{9C37D5BA-DF13-4C94-8EC9-57766BE2CB6A}" destId="{978158FA-962A-4CAE-827C-A528C731FD2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F8D022-D944-42ED-98D2-1921142B387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304C3D-66B8-4CF7-878C-66646AB9F604}">
      <dgm:prSet/>
      <dgm:spPr/>
      <dgm:t>
        <a:bodyPr/>
        <a:lstStyle/>
        <a:p>
          <a:pPr>
            <a:defRPr b="1"/>
          </a:pPr>
          <a:r>
            <a:rPr lang="en-US"/>
            <a:t>Think of your code as a flow diagram (which in essence it is)</a:t>
          </a:r>
        </a:p>
      </dgm:t>
    </dgm:pt>
    <dgm:pt modelId="{59137857-6C16-413D-A64A-E4FB3D454C6B}" type="parTrans" cxnId="{5E9F9E75-AB6E-4342-B0FA-4C2EA7AF1B49}">
      <dgm:prSet/>
      <dgm:spPr/>
      <dgm:t>
        <a:bodyPr/>
        <a:lstStyle/>
        <a:p>
          <a:endParaRPr lang="en-US"/>
        </a:p>
      </dgm:t>
    </dgm:pt>
    <dgm:pt modelId="{4090DEA5-80C5-4096-B9CA-95E090FD3098}" type="sibTrans" cxnId="{5E9F9E75-AB6E-4342-B0FA-4C2EA7AF1B49}">
      <dgm:prSet/>
      <dgm:spPr/>
      <dgm:t>
        <a:bodyPr/>
        <a:lstStyle/>
        <a:p>
          <a:endParaRPr lang="en-US"/>
        </a:p>
      </dgm:t>
    </dgm:pt>
    <dgm:pt modelId="{39083DDD-636D-4052-B683-14C12E65D225}">
      <dgm:prSet/>
      <dgm:spPr/>
      <dgm:t>
        <a:bodyPr/>
        <a:lstStyle/>
        <a:p>
          <a:pPr>
            <a:defRPr b="1"/>
          </a:pPr>
          <a:r>
            <a:rPr lang="en-US"/>
            <a:t>Make sure you test each branch and possible path you can in the flow diagram</a:t>
          </a:r>
        </a:p>
      </dgm:t>
    </dgm:pt>
    <dgm:pt modelId="{40408061-BA01-4847-BEB6-CCEAC8779547}" type="parTrans" cxnId="{95DB7BB9-B4DA-441D-86A5-4C23033CC9CD}">
      <dgm:prSet/>
      <dgm:spPr/>
      <dgm:t>
        <a:bodyPr/>
        <a:lstStyle/>
        <a:p>
          <a:endParaRPr lang="en-US"/>
        </a:p>
      </dgm:t>
    </dgm:pt>
    <dgm:pt modelId="{52499131-FBF4-4556-A14C-D71B32771010}" type="sibTrans" cxnId="{95DB7BB9-B4DA-441D-86A5-4C23033CC9CD}">
      <dgm:prSet/>
      <dgm:spPr/>
      <dgm:t>
        <a:bodyPr/>
        <a:lstStyle/>
        <a:p>
          <a:endParaRPr lang="en-US"/>
        </a:p>
      </dgm:t>
    </dgm:pt>
    <dgm:pt modelId="{9862CA81-0FF9-43B6-9E6A-5EC1D7402FD2}">
      <dgm:prSet/>
      <dgm:spPr/>
      <dgm:t>
        <a:bodyPr/>
        <a:lstStyle/>
        <a:p>
          <a:r>
            <a:rPr lang="en-US"/>
            <a:t>Testing using a model of the system is known as Model Checking</a:t>
          </a:r>
        </a:p>
      </dgm:t>
    </dgm:pt>
    <dgm:pt modelId="{6967D12D-9A5B-49C9-8CCC-EC9069C3711C}" type="parTrans" cxnId="{49285B03-55E4-4F2E-9EB3-B3B4F2C89739}">
      <dgm:prSet/>
      <dgm:spPr/>
      <dgm:t>
        <a:bodyPr/>
        <a:lstStyle/>
        <a:p>
          <a:endParaRPr lang="en-US"/>
        </a:p>
      </dgm:t>
    </dgm:pt>
    <dgm:pt modelId="{D103784E-8CF2-4A30-9209-C39618B1580F}" type="sibTrans" cxnId="{49285B03-55E4-4F2E-9EB3-B3B4F2C89739}">
      <dgm:prSet/>
      <dgm:spPr/>
      <dgm:t>
        <a:bodyPr/>
        <a:lstStyle/>
        <a:p>
          <a:endParaRPr lang="en-US"/>
        </a:p>
      </dgm:t>
    </dgm:pt>
    <dgm:pt modelId="{71306AB2-0C01-4F96-8226-FD93E84844D3}">
      <dgm:prSet/>
      <dgm:spPr/>
      <dgm:t>
        <a:bodyPr/>
        <a:lstStyle/>
        <a:p>
          <a:r>
            <a:rPr lang="en-US"/>
            <a:t>COS 741 (Dr Timm)</a:t>
          </a:r>
        </a:p>
      </dgm:t>
    </dgm:pt>
    <dgm:pt modelId="{C6DD1B17-F3A9-4BB7-A92C-999D8F5A6F1D}" type="parTrans" cxnId="{1D0D17F6-173C-4A0C-8A39-047995267204}">
      <dgm:prSet/>
      <dgm:spPr/>
      <dgm:t>
        <a:bodyPr/>
        <a:lstStyle/>
        <a:p>
          <a:endParaRPr lang="en-US"/>
        </a:p>
      </dgm:t>
    </dgm:pt>
    <dgm:pt modelId="{C03BA801-42B8-4209-953C-944D0EE19FFD}" type="sibTrans" cxnId="{1D0D17F6-173C-4A0C-8A39-047995267204}">
      <dgm:prSet/>
      <dgm:spPr/>
      <dgm:t>
        <a:bodyPr/>
        <a:lstStyle/>
        <a:p>
          <a:endParaRPr lang="en-US"/>
        </a:p>
      </dgm:t>
    </dgm:pt>
    <dgm:pt modelId="{DBDE5E08-010E-4929-8E09-F7BEEC7EB531}">
      <dgm:prSet/>
      <dgm:spPr/>
      <dgm:t>
        <a:bodyPr/>
        <a:lstStyle/>
        <a:p>
          <a:pPr>
            <a:defRPr b="1"/>
          </a:pPr>
          <a:r>
            <a:rPr lang="en-US"/>
            <a:t>Why does this help</a:t>
          </a:r>
        </a:p>
      </dgm:t>
    </dgm:pt>
    <dgm:pt modelId="{191A8009-77F8-45B4-AFFF-9754B49C438B}" type="parTrans" cxnId="{09A9D18B-A6C0-400E-96EF-5510B4479420}">
      <dgm:prSet/>
      <dgm:spPr/>
      <dgm:t>
        <a:bodyPr/>
        <a:lstStyle/>
        <a:p>
          <a:endParaRPr lang="en-US"/>
        </a:p>
      </dgm:t>
    </dgm:pt>
    <dgm:pt modelId="{EABF3BAD-483A-4E53-98D8-A94C736292FB}" type="sibTrans" cxnId="{09A9D18B-A6C0-400E-96EF-5510B4479420}">
      <dgm:prSet/>
      <dgm:spPr/>
      <dgm:t>
        <a:bodyPr/>
        <a:lstStyle/>
        <a:p>
          <a:endParaRPr lang="en-US"/>
        </a:p>
      </dgm:t>
    </dgm:pt>
    <dgm:pt modelId="{0EE24B37-8AE1-4508-B4C1-330209D4DB00}">
      <dgm:prSet/>
      <dgm:spPr/>
      <dgm:t>
        <a:bodyPr/>
        <a:lstStyle/>
        <a:p>
          <a:r>
            <a:rPr lang="en-US"/>
            <a:t>Makes it easy to understand the conditions that is causing the system to fail</a:t>
          </a:r>
        </a:p>
      </dgm:t>
    </dgm:pt>
    <dgm:pt modelId="{14F7A476-9E9B-4871-9258-B3982DFC4A2D}" type="parTrans" cxnId="{0F85098B-6751-48AC-A204-101BD309F6CD}">
      <dgm:prSet/>
      <dgm:spPr/>
      <dgm:t>
        <a:bodyPr/>
        <a:lstStyle/>
        <a:p>
          <a:endParaRPr lang="en-US"/>
        </a:p>
      </dgm:t>
    </dgm:pt>
    <dgm:pt modelId="{0A917B0A-F037-44D6-ACCF-A4BB05FEEAF9}" type="sibTrans" cxnId="{0F85098B-6751-48AC-A204-101BD309F6CD}">
      <dgm:prSet/>
      <dgm:spPr/>
      <dgm:t>
        <a:bodyPr/>
        <a:lstStyle/>
        <a:p>
          <a:endParaRPr lang="en-US"/>
        </a:p>
      </dgm:t>
    </dgm:pt>
    <dgm:pt modelId="{BAE72697-C1AA-4CD3-8CFA-5CC5AF16DE35}">
      <dgm:prSet/>
      <dgm:spPr/>
      <dgm:t>
        <a:bodyPr/>
        <a:lstStyle/>
        <a:p>
          <a:r>
            <a:rPr lang="en-US"/>
            <a:t>Visual path through your code</a:t>
          </a:r>
        </a:p>
      </dgm:t>
    </dgm:pt>
    <dgm:pt modelId="{C76144BB-3902-493F-8B82-5652D758EB22}" type="parTrans" cxnId="{8C76BB06-A9EC-4B34-932C-09F2DF9F47B5}">
      <dgm:prSet/>
      <dgm:spPr/>
      <dgm:t>
        <a:bodyPr/>
        <a:lstStyle/>
        <a:p>
          <a:endParaRPr lang="en-US"/>
        </a:p>
      </dgm:t>
    </dgm:pt>
    <dgm:pt modelId="{078C306D-EC9B-4523-978C-EE7BD44E06D3}" type="sibTrans" cxnId="{8C76BB06-A9EC-4B34-932C-09F2DF9F47B5}">
      <dgm:prSet/>
      <dgm:spPr/>
      <dgm:t>
        <a:bodyPr/>
        <a:lstStyle/>
        <a:p>
          <a:endParaRPr lang="en-US"/>
        </a:p>
      </dgm:t>
    </dgm:pt>
    <dgm:pt modelId="{51660709-E152-44A6-A579-EDAD49F7561F}">
      <dgm:prSet/>
      <dgm:spPr/>
      <dgm:t>
        <a:bodyPr/>
        <a:lstStyle/>
        <a:p>
          <a:r>
            <a:rPr lang="en-US"/>
            <a:t>Forces linear thinking</a:t>
          </a:r>
        </a:p>
      </dgm:t>
    </dgm:pt>
    <dgm:pt modelId="{A79AAF18-75AF-49BD-BC2B-B4A761A6A113}" type="parTrans" cxnId="{52A0307D-8019-4174-9AEE-A31760500686}">
      <dgm:prSet/>
      <dgm:spPr/>
      <dgm:t>
        <a:bodyPr/>
        <a:lstStyle/>
        <a:p>
          <a:endParaRPr lang="en-US"/>
        </a:p>
      </dgm:t>
    </dgm:pt>
    <dgm:pt modelId="{D63720AE-C602-454B-B63A-562842C8A68A}" type="sibTrans" cxnId="{52A0307D-8019-4174-9AEE-A31760500686}">
      <dgm:prSet/>
      <dgm:spPr/>
      <dgm:t>
        <a:bodyPr/>
        <a:lstStyle/>
        <a:p>
          <a:endParaRPr lang="en-US"/>
        </a:p>
      </dgm:t>
    </dgm:pt>
    <dgm:pt modelId="{93F6D2CF-0B2A-4FD9-9EDD-6540B25D118A}" type="pres">
      <dgm:prSet presAssocID="{1EF8D022-D944-42ED-98D2-1921142B387C}" presName="root" presStyleCnt="0">
        <dgm:presLayoutVars>
          <dgm:dir/>
          <dgm:resizeHandles val="exact"/>
        </dgm:presLayoutVars>
      </dgm:prSet>
      <dgm:spPr/>
    </dgm:pt>
    <dgm:pt modelId="{9E903200-E965-4DA8-BBA4-9D13485A8E42}" type="pres">
      <dgm:prSet presAssocID="{E4304C3D-66B8-4CF7-878C-66646AB9F604}" presName="compNode" presStyleCnt="0"/>
      <dgm:spPr/>
    </dgm:pt>
    <dgm:pt modelId="{37A62C30-3FC2-42B0-98BB-D8D70E1051E6}" type="pres">
      <dgm:prSet presAssocID="{E4304C3D-66B8-4CF7-878C-66646AB9F6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F44918B-7EDF-46F4-BEB2-408C66CF79E1}" type="pres">
      <dgm:prSet presAssocID="{E4304C3D-66B8-4CF7-878C-66646AB9F604}" presName="iconSpace" presStyleCnt="0"/>
      <dgm:spPr/>
    </dgm:pt>
    <dgm:pt modelId="{E5359BCA-ED25-4639-9033-EC7ACDDE4C59}" type="pres">
      <dgm:prSet presAssocID="{E4304C3D-66B8-4CF7-878C-66646AB9F604}" presName="parTx" presStyleLbl="revTx" presStyleIdx="0" presStyleCnt="6">
        <dgm:presLayoutVars>
          <dgm:chMax val="0"/>
          <dgm:chPref val="0"/>
        </dgm:presLayoutVars>
      </dgm:prSet>
      <dgm:spPr/>
    </dgm:pt>
    <dgm:pt modelId="{6FE8B696-44A8-46E8-B5B8-3C283E3292B1}" type="pres">
      <dgm:prSet presAssocID="{E4304C3D-66B8-4CF7-878C-66646AB9F604}" presName="txSpace" presStyleCnt="0"/>
      <dgm:spPr/>
    </dgm:pt>
    <dgm:pt modelId="{55901F4A-99D3-450A-A207-FB5DCC0117E1}" type="pres">
      <dgm:prSet presAssocID="{E4304C3D-66B8-4CF7-878C-66646AB9F604}" presName="desTx" presStyleLbl="revTx" presStyleIdx="1" presStyleCnt="6">
        <dgm:presLayoutVars/>
      </dgm:prSet>
      <dgm:spPr/>
    </dgm:pt>
    <dgm:pt modelId="{AEEAF593-0F68-406F-804B-65E4C877AC48}" type="pres">
      <dgm:prSet presAssocID="{4090DEA5-80C5-4096-B9CA-95E090FD3098}" presName="sibTrans" presStyleCnt="0"/>
      <dgm:spPr/>
    </dgm:pt>
    <dgm:pt modelId="{590A1141-7FFA-46C1-9046-B3D7390F5DBB}" type="pres">
      <dgm:prSet presAssocID="{39083DDD-636D-4052-B683-14C12E65D225}" presName="compNode" presStyleCnt="0"/>
      <dgm:spPr/>
    </dgm:pt>
    <dgm:pt modelId="{BD379CBC-C502-43F0-9A46-536274844F9F}" type="pres">
      <dgm:prSet presAssocID="{39083DDD-636D-4052-B683-14C12E65D2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4E0CFF-9DA0-4822-A6EC-DED1E5B9542E}" type="pres">
      <dgm:prSet presAssocID="{39083DDD-636D-4052-B683-14C12E65D225}" presName="iconSpace" presStyleCnt="0"/>
      <dgm:spPr/>
    </dgm:pt>
    <dgm:pt modelId="{FFE4F27A-E417-4244-B061-5E3193526461}" type="pres">
      <dgm:prSet presAssocID="{39083DDD-636D-4052-B683-14C12E65D225}" presName="parTx" presStyleLbl="revTx" presStyleIdx="2" presStyleCnt="6">
        <dgm:presLayoutVars>
          <dgm:chMax val="0"/>
          <dgm:chPref val="0"/>
        </dgm:presLayoutVars>
      </dgm:prSet>
      <dgm:spPr/>
    </dgm:pt>
    <dgm:pt modelId="{B868AA97-A4BF-4D3F-9533-6B4046F52DE6}" type="pres">
      <dgm:prSet presAssocID="{39083DDD-636D-4052-B683-14C12E65D225}" presName="txSpace" presStyleCnt="0"/>
      <dgm:spPr/>
    </dgm:pt>
    <dgm:pt modelId="{E692115B-16E9-40F5-8E2D-7896A5D10B3E}" type="pres">
      <dgm:prSet presAssocID="{39083DDD-636D-4052-B683-14C12E65D225}" presName="desTx" presStyleLbl="revTx" presStyleIdx="3" presStyleCnt="6">
        <dgm:presLayoutVars/>
      </dgm:prSet>
      <dgm:spPr/>
    </dgm:pt>
    <dgm:pt modelId="{8F015827-ED6B-4538-9D2B-42E14F6C6A83}" type="pres">
      <dgm:prSet presAssocID="{52499131-FBF4-4556-A14C-D71B32771010}" presName="sibTrans" presStyleCnt="0"/>
      <dgm:spPr/>
    </dgm:pt>
    <dgm:pt modelId="{7E0E0DD2-43D4-4591-86DD-0B04FCBD8AF3}" type="pres">
      <dgm:prSet presAssocID="{DBDE5E08-010E-4929-8E09-F7BEEC7EB531}" presName="compNode" presStyleCnt="0"/>
      <dgm:spPr/>
    </dgm:pt>
    <dgm:pt modelId="{C679D16F-33FB-41D2-88E2-1A56537C1002}" type="pres">
      <dgm:prSet presAssocID="{DBDE5E08-010E-4929-8E09-F7BEEC7EB5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32B0B85C-6324-473F-A104-F47633A65907}" type="pres">
      <dgm:prSet presAssocID="{DBDE5E08-010E-4929-8E09-F7BEEC7EB531}" presName="iconSpace" presStyleCnt="0"/>
      <dgm:spPr/>
    </dgm:pt>
    <dgm:pt modelId="{77817473-17B8-4581-8526-05B8CDDC2CB5}" type="pres">
      <dgm:prSet presAssocID="{DBDE5E08-010E-4929-8E09-F7BEEC7EB531}" presName="parTx" presStyleLbl="revTx" presStyleIdx="4" presStyleCnt="6">
        <dgm:presLayoutVars>
          <dgm:chMax val="0"/>
          <dgm:chPref val="0"/>
        </dgm:presLayoutVars>
      </dgm:prSet>
      <dgm:spPr/>
    </dgm:pt>
    <dgm:pt modelId="{EB677AAB-968F-4064-BD75-ACE594096F54}" type="pres">
      <dgm:prSet presAssocID="{DBDE5E08-010E-4929-8E09-F7BEEC7EB531}" presName="txSpace" presStyleCnt="0"/>
      <dgm:spPr/>
    </dgm:pt>
    <dgm:pt modelId="{B23FF4E5-7A94-417A-896E-1D0FDDDD7E8B}" type="pres">
      <dgm:prSet presAssocID="{DBDE5E08-010E-4929-8E09-F7BEEC7EB531}" presName="desTx" presStyleLbl="revTx" presStyleIdx="5" presStyleCnt="6">
        <dgm:presLayoutVars/>
      </dgm:prSet>
      <dgm:spPr/>
    </dgm:pt>
  </dgm:ptLst>
  <dgm:cxnLst>
    <dgm:cxn modelId="{5C217F02-0492-4687-B2D9-CF91BF7B8DBE}" type="presOf" srcId="{DBDE5E08-010E-4929-8E09-F7BEEC7EB531}" destId="{77817473-17B8-4581-8526-05B8CDDC2CB5}" srcOrd="0" destOrd="0" presId="urn:microsoft.com/office/officeart/2018/2/layout/IconLabelDescriptionList"/>
    <dgm:cxn modelId="{49285B03-55E4-4F2E-9EB3-B3B4F2C89739}" srcId="{39083DDD-636D-4052-B683-14C12E65D225}" destId="{9862CA81-0FF9-43B6-9E6A-5EC1D7402FD2}" srcOrd="0" destOrd="0" parTransId="{6967D12D-9A5B-49C9-8CCC-EC9069C3711C}" sibTransId="{D103784E-8CF2-4A30-9209-C39618B1580F}"/>
    <dgm:cxn modelId="{8C76BB06-A9EC-4B34-932C-09F2DF9F47B5}" srcId="{DBDE5E08-010E-4929-8E09-F7BEEC7EB531}" destId="{BAE72697-C1AA-4CD3-8CFA-5CC5AF16DE35}" srcOrd="1" destOrd="0" parTransId="{C76144BB-3902-493F-8B82-5652D758EB22}" sibTransId="{078C306D-EC9B-4523-978C-EE7BD44E06D3}"/>
    <dgm:cxn modelId="{D4B8552E-D00F-4C2C-8E40-2D48401722C4}" type="presOf" srcId="{0EE24B37-8AE1-4508-B4C1-330209D4DB00}" destId="{B23FF4E5-7A94-417A-896E-1D0FDDDD7E8B}" srcOrd="0" destOrd="0" presId="urn:microsoft.com/office/officeart/2018/2/layout/IconLabelDescriptionList"/>
    <dgm:cxn modelId="{AC66C763-AD61-4938-83CF-B01A96C52620}" type="presOf" srcId="{E4304C3D-66B8-4CF7-878C-66646AB9F604}" destId="{E5359BCA-ED25-4639-9033-EC7ACDDE4C59}" srcOrd="0" destOrd="0" presId="urn:microsoft.com/office/officeart/2018/2/layout/IconLabelDescriptionList"/>
    <dgm:cxn modelId="{CAD63453-85E7-424B-8605-0FC66F7AE5F2}" type="presOf" srcId="{9862CA81-0FF9-43B6-9E6A-5EC1D7402FD2}" destId="{E692115B-16E9-40F5-8E2D-7896A5D10B3E}" srcOrd="0" destOrd="0" presId="urn:microsoft.com/office/officeart/2018/2/layout/IconLabelDescriptionList"/>
    <dgm:cxn modelId="{5E9F9E75-AB6E-4342-B0FA-4C2EA7AF1B49}" srcId="{1EF8D022-D944-42ED-98D2-1921142B387C}" destId="{E4304C3D-66B8-4CF7-878C-66646AB9F604}" srcOrd="0" destOrd="0" parTransId="{59137857-6C16-413D-A64A-E4FB3D454C6B}" sibTransId="{4090DEA5-80C5-4096-B9CA-95E090FD3098}"/>
    <dgm:cxn modelId="{E7D6BE56-1577-4243-92FC-A7B08208C0CE}" type="presOf" srcId="{71306AB2-0C01-4F96-8226-FD93E84844D3}" destId="{E692115B-16E9-40F5-8E2D-7896A5D10B3E}" srcOrd="0" destOrd="1" presId="urn:microsoft.com/office/officeart/2018/2/layout/IconLabelDescriptionList"/>
    <dgm:cxn modelId="{09B23779-DB8F-4005-B7FB-7481EAC01A06}" type="presOf" srcId="{1EF8D022-D944-42ED-98D2-1921142B387C}" destId="{93F6D2CF-0B2A-4FD9-9EDD-6540B25D118A}" srcOrd="0" destOrd="0" presId="urn:microsoft.com/office/officeart/2018/2/layout/IconLabelDescriptionList"/>
    <dgm:cxn modelId="{52A0307D-8019-4174-9AEE-A31760500686}" srcId="{DBDE5E08-010E-4929-8E09-F7BEEC7EB531}" destId="{51660709-E152-44A6-A579-EDAD49F7561F}" srcOrd="2" destOrd="0" parTransId="{A79AAF18-75AF-49BD-BC2B-B4A761A6A113}" sibTransId="{D63720AE-C602-454B-B63A-562842C8A68A}"/>
    <dgm:cxn modelId="{0F85098B-6751-48AC-A204-101BD309F6CD}" srcId="{DBDE5E08-010E-4929-8E09-F7BEEC7EB531}" destId="{0EE24B37-8AE1-4508-B4C1-330209D4DB00}" srcOrd="0" destOrd="0" parTransId="{14F7A476-9E9B-4871-9258-B3982DFC4A2D}" sibTransId="{0A917B0A-F037-44D6-ACCF-A4BB05FEEAF9}"/>
    <dgm:cxn modelId="{09A9D18B-A6C0-400E-96EF-5510B4479420}" srcId="{1EF8D022-D944-42ED-98D2-1921142B387C}" destId="{DBDE5E08-010E-4929-8E09-F7BEEC7EB531}" srcOrd="2" destOrd="0" parTransId="{191A8009-77F8-45B4-AFFF-9754B49C438B}" sibTransId="{EABF3BAD-483A-4E53-98D8-A94C736292FB}"/>
    <dgm:cxn modelId="{95DB7BB9-B4DA-441D-86A5-4C23033CC9CD}" srcId="{1EF8D022-D944-42ED-98D2-1921142B387C}" destId="{39083DDD-636D-4052-B683-14C12E65D225}" srcOrd="1" destOrd="0" parTransId="{40408061-BA01-4847-BEB6-CCEAC8779547}" sibTransId="{52499131-FBF4-4556-A14C-D71B32771010}"/>
    <dgm:cxn modelId="{E9C1A2B9-F49B-440F-B88B-F203E23644E8}" type="presOf" srcId="{51660709-E152-44A6-A579-EDAD49F7561F}" destId="{B23FF4E5-7A94-417A-896E-1D0FDDDD7E8B}" srcOrd="0" destOrd="2" presId="urn:microsoft.com/office/officeart/2018/2/layout/IconLabelDescriptionList"/>
    <dgm:cxn modelId="{4CCCF0CF-E90D-40D9-88A8-D7D6911E327C}" type="presOf" srcId="{BAE72697-C1AA-4CD3-8CFA-5CC5AF16DE35}" destId="{B23FF4E5-7A94-417A-896E-1D0FDDDD7E8B}" srcOrd="0" destOrd="1" presId="urn:microsoft.com/office/officeart/2018/2/layout/IconLabelDescriptionList"/>
    <dgm:cxn modelId="{671D6DE7-E23D-48F5-9CFE-309D7F213620}" type="presOf" srcId="{39083DDD-636D-4052-B683-14C12E65D225}" destId="{FFE4F27A-E417-4244-B061-5E3193526461}" srcOrd="0" destOrd="0" presId="urn:microsoft.com/office/officeart/2018/2/layout/IconLabelDescriptionList"/>
    <dgm:cxn modelId="{1D0D17F6-173C-4A0C-8A39-047995267204}" srcId="{9862CA81-0FF9-43B6-9E6A-5EC1D7402FD2}" destId="{71306AB2-0C01-4F96-8226-FD93E84844D3}" srcOrd="0" destOrd="0" parTransId="{C6DD1B17-F3A9-4BB7-A92C-999D8F5A6F1D}" sibTransId="{C03BA801-42B8-4209-953C-944D0EE19FFD}"/>
    <dgm:cxn modelId="{4F952B5B-26AB-406E-8353-42ABB798D270}" type="presParOf" srcId="{93F6D2CF-0B2A-4FD9-9EDD-6540B25D118A}" destId="{9E903200-E965-4DA8-BBA4-9D13485A8E42}" srcOrd="0" destOrd="0" presId="urn:microsoft.com/office/officeart/2018/2/layout/IconLabelDescriptionList"/>
    <dgm:cxn modelId="{FB4CEEBF-B0D3-4527-AC5A-4933C2C0FD53}" type="presParOf" srcId="{9E903200-E965-4DA8-BBA4-9D13485A8E42}" destId="{37A62C30-3FC2-42B0-98BB-D8D70E1051E6}" srcOrd="0" destOrd="0" presId="urn:microsoft.com/office/officeart/2018/2/layout/IconLabelDescriptionList"/>
    <dgm:cxn modelId="{D6873D06-4F52-4D53-8371-9575F3A6902B}" type="presParOf" srcId="{9E903200-E965-4DA8-BBA4-9D13485A8E42}" destId="{FF44918B-7EDF-46F4-BEB2-408C66CF79E1}" srcOrd="1" destOrd="0" presId="urn:microsoft.com/office/officeart/2018/2/layout/IconLabelDescriptionList"/>
    <dgm:cxn modelId="{4BD4F6A9-E52E-4CF4-A6CF-B39173B7A2CC}" type="presParOf" srcId="{9E903200-E965-4DA8-BBA4-9D13485A8E42}" destId="{E5359BCA-ED25-4639-9033-EC7ACDDE4C59}" srcOrd="2" destOrd="0" presId="urn:microsoft.com/office/officeart/2018/2/layout/IconLabelDescriptionList"/>
    <dgm:cxn modelId="{E8B3F572-C0D6-4DF5-B018-109539ABE821}" type="presParOf" srcId="{9E903200-E965-4DA8-BBA4-9D13485A8E42}" destId="{6FE8B696-44A8-46E8-B5B8-3C283E3292B1}" srcOrd="3" destOrd="0" presId="urn:microsoft.com/office/officeart/2018/2/layout/IconLabelDescriptionList"/>
    <dgm:cxn modelId="{A01D0701-1974-43E7-B18A-B28FDD81E9B6}" type="presParOf" srcId="{9E903200-E965-4DA8-BBA4-9D13485A8E42}" destId="{55901F4A-99D3-450A-A207-FB5DCC0117E1}" srcOrd="4" destOrd="0" presId="urn:microsoft.com/office/officeart/2018/2/layout/IconLabelDescriptionList"/>
    <dgm:cxn modelId="{352FF4F0-0791-41A4-A321-E5495CF8C457}" type="presParOf" srcId="{93F6D2CF-0B2A-4FD9-9EDD-6540B25D118A}" destId="{AEEAF593-0F68-406F-804B-65E4C877AC48}" srcOrd="1" destOrd="0" presId="urn:microsoft.com/office/officeart/2018/2/layout/IconLabelDescriptionList"/>
    <dgm:cxn modelId="{2864E429-C86E-4A5A-B02F-10A266CDA5DB}" type="presParOf" srcId="{93F6D2CF-0B2A-4FD9-9EDD-6540B25D118A}" destId="{590A1141-7FFA-46C1-9046-B3D7390F5DBB}" srcOrd="2" destOrd="0" presId="urn:microsoft.com/office/officeart/2018/2/layout/IconLabelDescriptionList"/>
    <dgm:cxn modelId="{B25B7B94-AF63-4C10-BBF1-E5B722A1182B}" type="presParOf" srcId="{590A1141-7FFA-46C1-9046-B3D7390F5DBB}" destId="{BD379CBC-C502-43F0-9A46-536274844F9F}" srcOrd="0" destOrd="0" presId="urn:microsoft.com/office/officeart/2018/2/layout/IconLabelDescriptionList"/>
    <dgm:cxn modelId="{60BCF627-D24F-440B-A508-8A7CC938A9E4}" type="presParOf" srcId="{590A1141-7FFA-46C1-9046-B3D7390F5DBB}" destId="{484E0CFF-9DA0-4822-A6EC-DED1E5B9542E}" srcOrd="1" destOrd="0" presId="urn:microsoft.com/office/officeart/2018/2/layout/IconLabelDescriptionList"/>
    <dgm:cxn modelId="{D003C82A-21AD-4E24-8CB6-0323C5359749}" type="presParOf" srcId="{590A1141-7FFA-46C1-9046-B3D7390F5DBB}" destId="{FFE4F27A-E417-4244-B061-5E3193526461}" srcOrd="2" destOrd="0" presId="urn:microsoft.com/office/officeart/2018/2/layout/IconLabelDescriptionList"/>
    <dgm:cxn modelId="{9E7809E6-CDBF-4EF9-B04B-83482DA691EC}" type="presParOf" srcId="{590A1141-7FFA-46C1-9046-B3D7390F5DBB}" destId="{B868AA97-A4BF-4D3F-9533-6B4046F52DE6}" srcOrd="3" destOrd="0" presId="urn:microsoft.com/office/officeart/2018/2/layout/IconLabelDescriptionList"/>
    <dgm:cxn modelId="{4F91BB61-E1DF-4BDD-9E60-C0BD68BBB0BA}" type="presParOf" srcId="{590A1141-7FFA-46C1-9046-B3D7390F5DBB}" destId="{E692115B-16E9-40F5-8E2D-7896A5D10B3E}" srcOrd="4" destOrd="0" presId="urn:microsoft.com/office/officeart/2018/2/layout/IconLabelDescriptionList"/>
    <dgm:cxn modelId="{90101FC9-076D-4FDD-9FD4-F0C7B854E7CB}" type="presParOf" srcId="{93F6D2CF-0B2A-4FD9-9EDD-6540B25D118A}" destId="{8F015827-ED6B-4538-9D2B-42E14F6C6A83}" srcOrd="3" destOrd="0" presId="urn:microsoft.com/office/officeart/2018/2/layout/IconLabelDescriptionList"/>
    <dgm:cxn modelId="{6A6135E5-DEB4-4FD9-83EB-8B1FC245169A}" type="presParOf" srcId="{93F6D2CF-0B2A-4FD9-9EDD-6540B25D118A}" destId="{7E0E0DD2-43D4-4591-86DD-0B04FCBD8AF3}" srcOrd="4" destOrd="0" presId="urn:microsoft.com/office/officeart/2018/2/layout/IconLabelDescriptionList"/>
    <dgm:cxn modelId="{7EC4558E-7B31-48D9-8D74-9151027C8B73}" type="presParOf" srcId="{7E0E0DD2-43D4-4591-86DD-0B04FCBD8AF3}" destId="{C679D16F-33FB-41D2-88E2-1A56537C1002}" srcOrd="0" destOrd="0" presId="urn:microsoft.com/office/officeart/2018/2/layout/IconLabelDescriptionList"/>
    <dgm:cxn modelId="{43F6379B-3936-4350-ABCB-61B28DD9B19D}" type="presParOf" srcId="{7E0E0DD2-43D4-4591-86DD-0B04FCBD8AF3}" destId="{32B0B85C-6324-473F-A104-F47633A65907}" srcOrd="1" destOrd="0" presId="urn:microsoft.com/office/officeart/2018/2/layout/IconLabelDescriptionList"/>
    <dgm:cxn modelId="{EEF63DFA-6496-471E-B49E-9FA8CF63917F}" type="presParOf" srcId="{7E0E0DD2-43D4-4591-86DD-0B04FCBD8AF3}" destId="{77817473-17B8-4581-8526-05B8CDDC2CB5}" srcOrd="2" destOrd="0" presId="urn:microsoft.com/office/officeart/2018/2/layout/IconLabelDescriptionList"/>
    <dgm:cxn modelId="{A044EF1D-3FE9-4BE7-A365-7EE2DBEDEA3C}" type="presParOf" srcId="{7E0E0DD2-43D4-4591-86DD-0B04FCBD8AF3}" destId="{EB677AAB-968F-4064-BD75-ACE594096F54}" srcOrd="3" destOrd="0" presId="urn:microsoft.com/office/officeart/2018/2/layout/IconLabelDescriptionList"/>
    <dgm:cxn modelId="{DDD344B3-74DF-43F4-8AEC-1D8ACE38B055}" type="presParOf" srcId="{7E0E0DD2-43D4-4591-86DD-0B04FCBD8AF3}" destId="{B23FF4E5-7A94-417A-896E-1D0FDDDD7E8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C5C47F-E233-48DA-B75B-8667DA7A5B5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B16E20-639F-4449-9787-BB8D76EB1804}">
      <dgm:prSet/>
      <dgm:spPr/>
      <dgm:t>
        <a:bodyPr/>
        <a:lstStyle/>
        <a:p>
          <a:pPr>
            <a:defRPr b="1"/>
          </a:pPr>
          <a:r>
            <a:rPr lang="en-US"/>
            <a:t>GDB:</a:t>
          </a:r>
        </a:p>
      </dgm:t>
    </dgm:pt>
    <dgm:pt modelId="{CF6A5E40-348A-4461-8E92-93200A08C41F}" type="parTrans" cxnId="{D1189DBD-CCD9-45B8-877B-77C25264C38C}">
      <dgm:prSet/>
      <dgm:spPr/>
      <dgm:t>
        <a:bodyPr/>
        <a:lstStyle/>
        <a:p>
          <a:endParaRPr lang="en-US"/>
        </a:p>
      </dgm:t>
    </dgm:pt>
    <dgm:pt modelId="{618AAC76-178C-4ADF-A356-4BA05DF0A1E3}" type="sibTrans" cxnId="{D1189DBD-CCD9-45B8-877B-77C25264C38C}">
      <dgm:prSet/>
      <dgm:spPr/>
      <dgm:t>
        <a:bodyPr/>
        <a:lstStyle/>
        <a:p>
          <a:endParaRPr lang="en-US"/>
        </a:p>
      </dgm:t>
    </dgm:pt>
    <dgm:pt modelId="{281FA574-EA37-49D4-9E47-2615D2145F73}">
      <dgm:prSet/>
      <dgm:spPr/>
      <dgm:t>
        <a:bodyPr/>
        <a:lstStyle/>
        <a:p>
          <a:r>
            <a:rPr lang="en-US"/>
            <a:t>Any errors like seg faults, exceptions and double free</a:t>
          </a:r>
        </a:p>
      </dgm:t>
    </dgm:pt>
    <dgm:pt modelId="{EF8888DE-3B3C-4351-B9B3-E1A43D45E647}" type="parTrans" cxnId="{C829AB30-D5C3-4C42-80E1-B03CA242E7D9}">
      <dgm:prSet/>
      <dgm:spPr/>
      <dgm:t>
        <a:bodyPr/>
        <a:lstStyle/>
        <a:p>
          <a:endParaRPr lang="en-US"/>
        </a:p>
      </dgm:t>
    </dgm:pt>
    <dgm:pt modelId="{8DF148FC-E2CD-4083-A39A-6B0190E3952C}" type="sibTrans" cxnId="{C829AB30-D5C3-4C42-80E1-B03CA242E7D9}">
      <dgm:prSet/>
      <dgm:spPr/>
      <dgm:t>
        <a:bodyPr/>
        <a:lstStyle/>
        <a:p>
          <a:endParaRPr lang="en-US"/>
        </a:p>
      </dgm:t>
    </dgm:pt>
    <dgm:pt modelId="{444CCFC2-2458-43DD-9F8A-45539CB156EE}">
      <dgm:prSet/>
      <dgm:spPr/>
      <dgm:t>
        <a:bodyPr/>
        <a:lstStyle/>
        <a:p>
          <a:r>
            <a:rPr lang="en-US"/>
            <a:t>Backtrace shows the path that the program took to get to the error</a:t>
          </a:r>
        </a:p>
      </dgm:t>
    </dgm:pt>
    <dgm:pt modelId="{BDFCE79C-A8BE-481E-9A8A-FF19EC999173}" type="parTrans" cxnId="{AEEA0869-BAFB-4AEF-80EB-4B42AB96EE39}">
      <dgm:prSet/>
      <dgm:spPr/>
      <dgm:t>
        <a:bodyPr/>
        <a:lstStyle/>
        <a:p>
          <a:endParaRPr lang="en-US"/>
        </a:p>
      </dgm:t>
    </dgm:pt>
    <dgm:pt modelId="{44ECA597-E432-4EBC-8E63-90E469BC5D17}" type="sibTrans" cxnId="{AEEA0869-BAFB-4AEF-80EB-4B42AB96EE39}">
      <dgm:prSet/>
      <dgm:spPr/>
      <dgm:t>
        <a:bodyPr/>
        <a:lstStyle/>
        <a:p>
          <a:endParaRPr lang="en-US"/>
        </a:p>
      </dgm:t>
    </dgm:pt>
    <dgm:pt modelId="{B73652DE-BE4D-45EA-901B-6F76E09CD0A4}">
      <dgm:prSet/>
      <dgm:spPr/>
      <dgm:t>
        <a:bodyPr/>
        <a:lstStyle/>
        <a:p>
          <a:r>
            <a:rPr lang="en-US"/>
            <a:t>Demoed a bit later</a:t>
          </a:r>
        </a:p>
      </dgm:t>
    </dgm:pt>
    <dgm:pt modelId="{42847737-0A0C-49C5-AA81-2815924823F9}" type="parTrans" cxnId="{106DF3BA-EBB2-4C89-B172-A992B8C8617A}">
      <dgm:prSet/>
      <dgm:spPr/>
      <dgm:t>
        <a:bodyPr/>
        <a:lstStyle/>
        <a:p>
          <a:endParaRPr lang="en-US"/>
        </a:p>
      </dgm:t>
    </dgm:pt>
    <dgm:pt modelId="{9378E5EB-AEEA-4A2B-A04A-9016011FE6EA}" type="sibTrans" cxnId="{106DF3BA-EBB2-4C89-B172-A992B8C8617A}">
      <dgm:prSet/>
      <dgm:spPr/>
      <dgm:t>
        <a:bodyPr/>
        <a:lstStyle/>
        <a:p>
          <a:endParaRPr lang="en-US"/>
        </a:p>
      </dgm:t>
    </dgm:pt>
    <dgm:pt modelId="{1DD2CED8-A675-41FD-820D-0A9DF0760647}">
      <dgm:prSet/>
      <dgm:spPr/>
      <dgm:t>
        <a:bodyPr/>
        <a:lstStyle/>
        <a:p>
          <a:pPr>
            <a:defRPr b="1"/>
          </a:pPr>
          <a:r>
            <a:rPr lang="en-ZA"/>
            <a:t>Valgrind</a:t>
          </a:r>
          <a:endParaRPr lang="en-US"/>
        </a:p>
      </dgm:t>
    </dgm:pt>
    <dgm:pt modelId="{5BBC9A53-0D43-40AC-B8CA-2A0FE4EE326E}" type="parTrans" cxnId="{930CB775-91B3-4150-8BD6-DF3E4F42AB5E}">
      <dgm:prSet/>
      <dgm:spPr/>
      <dgm:t>
        <a:bodyPr/>
        <a:lstStyle/>
        <a:p>
          <a:endParaRPr lang="en-US"/>
        </a:p>
      </dgm:t>
    </dgm:pt>
    <dgm:pt modelId="{7BA9C2C1-6F25-4324-97D2-786DD27B96B4}" type="sibTrans" cxnId="{930CB775-91B3-4150-8BD6-DF3E4F42AB5E}">
      <dgm:prSet/>
      <dgm:spPr/>
      <dgm:t>
        <a:bodyPr/>
        <a:lstStyle/>
        <a:p>
          <a:endParaRPr lang="en-US"/>
        </a:p>
      </dgm:t>
    </dgm:pt>
    <dgm:pt modelId="{75015692-E4F9-43EA-AA5A-36DD1FC8E8A4}">
      <dgm:prSet/>
      <dgm:spPr/>
      <dgm:t>
        <a:bodyPr/>
        <a:lstStyle/>
        <a:p>
          <a:r>
            <a:rPr lang="en-ZA"/>
            <a:t>Usually for memory leaks or any memory related errors</a:t>
          </a:r>
          <a:endParaRPr lang="en-US"/>
        </a:p>
      </dgm:t>
    </dgm:pt>
    <dgm:pt modelId="{4D2AD450-A29A-4572-BCE2-F683BF247A32}" type="parTrans" cxnId="{B49DCC2A-EF43-45E4-BEE8-6A547ABD2BEA}">
      <dgm:prSet/>
      <dgm:spPr/>
      <dgm:t>
        <a:bodyPr/>
        <a:lstStyle/>
        <a:p>
          <a:endParaRPr lang="en-US"/>
        </a:p>
      </dgm:t>
    </dgm:pt>
    <dgm:pt modelId="{8C8D035D-EC26-45EE-8050-CE2151907B55}" type="sibTrans" cxnId="{B49DCC2A-EF43-45E4-BEE8-6A547ABD2BEA}">
      <dgm:prSet/>
      <dgm:spPr/>
      <dgm:t>
        <a:bodyPr/>
        <a:lstStyle/>
        <a:p>
          <a:endParaRPr lang="en-US"/>
        </a:p>
      </dgm:t>
    </dgm:pt>
    <dgm:pt modelId="{40BC8F56-A839-4B9F-AADE-8F7D68D2B486}">
      <dgm:prSet/>
      <dgm:spPr/>
      <dgm:t>
        <a:bodyPr/>
        <a:lstStyle/>
        <a:p>
          <a:r>
            <a:rPr lang="en-ZA"/>
            <a:t>Usually for most cases GDB will be able to detect the memory related errors</a:t>
          </a:r>
          <a:endParaRPr lang="en-US"/>
        </a:p>
      </dgm:t>
    </dgm:pt>
    <dgm:pt modelId="{CB3D58C7-A6A2-4CF8-84CB-5467130F79D9}" type="parTrans" cxnId="{3231D807-3EA7-431B-80AF-D77C0CEB9CB5}">
      <dgm:prSet/>
      <dgm:spPr/>
      <dgm:t>
        <a:bodyPr/>
        <a:lstStyle/>
        <a:p>
          <a:endParaRPr lang="en-US"/>
        </a:p>
      </dgm:t>
    </dgm:pt>
    <dgm:pt modelId="{FD38FE17-3335-4FDA-8C7D-29FB9160777D}" type="sibTrans" cxnId="{3231D807-3EA7-431B-80AF-D77C0CEB9CB5}">
      <dgm:prSet/>
      <dgm:spPr/>
      <dgm:t>
        <a:bodyPr/>
        <a:lstStyle/>
        <a:p>
          <a:endParaRPr lang="en-US"/>
        </a:p>
      </dgm:t>
    </dgm:pt>
    <dgm:pt modelId="{B0A93372-4277-44B5-9C20-3B23005DCA28}" type="pres">
      <dgm:prSet presAssocID="{AEC5C47F-E233-48DA-B75B-8667DA7A5B50}" presName="root" presStyleCnt="0">
        <dgm:presLayoutVars>
          <dgm:dir/>
          <dgm:resizeHandles val="exact"/>
        </dgm:presLayoutVars>
      </dgm:prSet>
      <dgm:spPr/>
    </dgm:pt>
    <dgm:pt modelId="{26F7113D-C3F8-4466-A714-40FD0BE27D1E}" type="pres">
      <dgm:prSet presAssocID="{D2B16E20-639F-4449-9787-BB8D76EB1804}" presName="compNode" presStyleCnt="0"/>
      <dgm:spPr/>
    </dgm:pt>
    <dgm:pt modelId="{988403EB-E36C-41D2-AD24-8D1E2263CB54}" type="pres">
      <dgm:prSet presAssocID="{D2B16E20-639F-4449-9787-BB8D76EB18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EB9FB0F0-39A9-4D82-8ED6-34EB36DF1310}" type="pres">
      <dgm:prSet presAssocID="{D2B16E20-639F-4449-9787-BB8D76EB1804}" presName="iconSpace" presStyleCnt="0"/>
      <dgm:spPr/>
    </dgm:pt>
    <dgm:pt modelId="{F3C4F2AB-1FC6-4D65-9DDE-336970444D6E}" type="pres">
      <dgm:prSet presAssocID="{D2B16E20-639F-4449-9787-BB8D76EB1804}" presName="parTx" presStyleLbl="revTx" presStyleIdx="0" presStyleCnt="4">
        <dgm:presLayoutVars>
          <dgm:chMax val="0"/>
          <dgm:chPref val="0"/>
        </dgm:presLayoutVars>
      </dgm:prSet>
      <dgm:spPr/>
    </dgm:pt>
    <dgm:pt modelId="{04223EE5-003E-4ABF-BFC5-0CA54329F5A8}" type="pres">
      <dgm:prSet presAssocID="{D2B16E20-639F-4449-9787-BB8D76EB1804}" presName="txSpace" presStyleCnt="0"/>
      <dgm:spPr/>
    </dgm:pt>
    <dgm:pt modelId="{21C6FC92-9C84-4C57-BEFD-75B6F5416115}" type="pres">
      <dgm:prSet presAssocID="{D2B16E20-639F-4449-9787-BB8D76EB1804}" presName="desTx" presStyleLbl="revTx" presStyleIdx="1" presStyleCnt="4">
        <dgm:presLayoutVars/>
      </dgm:prSet>
      <dgm:spPr/>
    </dgm:pt>
    <dgm:pt modelId="{A6117ABC-9FC6-4424-84D4-A4BE1270AF4F}" type="pres">
      <dgm:prSet presAssocID="{618AAC76-178C-4ADF-A356-4BA05DF0A1E3}" presName="sibTrans" presStyleCnt="0"/>
      <dgm:spPr/>
    </dgm:pt>
    <dgm:pt modelId="{1EA3D268-A447-41BA-A6AD-D7DB3FB63888}" type="pres">
      <dgm:prSet presAssocID="{1DD2CED8-A675-41FD-820D-0A9DF0760647}" presName="compNode" presStyleCnt="0"/>
      <dgm:spPr/>
    </dgm:pt>
    <dgm:pt modelId="{A23FCB32-9F78-4EDC-917C-E136B70179E1}" type="pres">
      <dgm:prSet presAssocID="{1DD2CED8-A675-41FD-820D-0A9DF07606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6610824-FCAF-492F-B6EB-E122D0229662}" type="pres">
      <dgm:prSet presAssocID="{1DD2CED8-A675-41FD-820D-0A9DF0760647}" presName="iconSpace" presStyleCnt="0"/>
      <dgm:spPr/>
    </dgm:pt>
    <dgm:pt modelId="{76869B60-3D46-47A1-99BC-AC2D2817E20D}" type="pres">
      <dgm:prSet presAssocID="{1DD2CED8-A675-41FD-820D-0A9DF0760647}" presName="parTx" presStyleLbl="revTx" presStyleIdx="2" presStyleCnt="4">
        <dgm:presLayoutVars>
          <dgm:chMax val="0"/>
          <dgm:chPref val="0"/>
        </dgm:presLayoutVars>
      </dgm:prSet>
      <dgm:spPr/>
    </dgm:pt>
    <dgm:pt modelId="{E83ECD01-5450-4DED-B080-D9C6A7A60D67}" type="pres">
      <dgm:prSet presAssocID="{1DD2CED8-A675-41FD-820D-0A9DF0760647}" presName="txSpace" presStyleCnt="0"/>
      <dgm:spPr/>
    </dgm:pt>
    <dgm:pt modelId="{01824352-6EE2-4C9F-813F-8656BE49663C}" type="pres">
      <dgm:prSet presAssocID="{1DD2CED8-A675-41FD-820D-0A9DF0760647}" presName="desTx" presStyleLbl="revTx" presStyleIdx="3" presStyleCnt="4">
        <dgm:presLayoutVars/>
      </dgm:prSet>
      <dgm:spPr/>
    </dgm:pt>
  </dgm:ptLst>
  <dgm:cxnLst>
    <dgm:cxn modelId="{3231D807-3EA7-431B-80AF-D77C0CEB9CB5}" srcId="{75015692-E4F9-43EA-AA5A-36DD1FC8E8A4}" destId="{40BC8F56-A839-4B9F-AADE-8F7D68D2B486}" srcOrd="0" destOrd="0" parTransId="{CB3D58C7-A6A2-4CF8-84CB-5467130F79D9}" sibTransId="{FD38FE17-3335-4FDA-8C7D-29FB9160777D}"/>
    <dgm:cxn modelId="{7B198520-43AD-4EAE-A66A-FDB5C0FC78C9}" type="presOf" srcId="{AEC5C47F-E233-48DA-B75B-8667DA7A5B50}" destId="{B0A93372-4277-44B5-9C20-3B23005DCA28}" srcOrd="0" destOrd="0" presId="urn:microsoft.com/office/officeart/2018/5/layout/CenteredIconLabelDescriptionList"/>
    <dgm:cxn modelId="{B49DCC2A-EF43-45E4-BEE8-6A547ABD2BEA}" srcId="{1DD2CED8-A675-41FD-820D-0A9DF0760647}" destId="{75015692-E4F9-43EA-AA5A-36DD1FC8E8A4}" srcOrd="0" destOrd="0" parTransId="{4D2AD450-A29A-4572-BCE2-F683BF247A32}" sibTransId="{8C8D035D-EC26-45EE-8050-CE2151907B55}"/>
    <dgm:cxn modelId="{C829AB30-D5C3-4C42-80E1-B03CA242E7D9}" srcId="{D2B16E20-639F-4449-9787-BB8D76EB1804}" destId="{281FA574-EA37-49D4-9E47-2615D2145F73}" srcOrd="0" destOrd="0" parTransId="{EF8888DE-3B3C-4351-B9B3-E1A43D45E647}" sibTransId="{8DF148FC-E2CD-4083-A39A-6B0190E3952C}"/>
    <dgm:cxn modelId="{97F02368-6A5F-4DAC-83D3-25E3B62797F6}" type="presOf" srcId="{40BC8F56-A839-4B9F-AADE-8F7D68D2B486}" destId="{01824352-6EE2-4C9F-813F-8656BE49663C}" srcOrd="0" destOrd="1" presId="urn:microsoft.com/office/officeart/2018/5/layout/CenteredIconLabelDescriptionList"/>
    <dgm:cxn modelId="{AEEA0869-BAFB-4AEF-80EB-4B42AB96EE39}" srcId="{D2B16E20-639F-4449-9787-BB8D76EB1804}" destId="{444CCFC2-2458-43DD-9F8A-45539CB156EE}" srcOrd="1" destOrd="0" parTransId="{BDFCE79C-A8BE-481E-9A8A-FF19EC999173}" sibTransId="{44ECA597-E432-4EBC-8E63-90E469BC5D17}"/>
    <dgm:cxn modelId="{9190A575-BCAB-49F2-82D0-2C88F10B9F2C}" type="presOf" srcId="{D2B16E20-639F-4449-9787-BB8D76EB1804}" destId="{F3C4F2AB-1FC6-4D65-9DDE-336970444D6E}" srcOrd="0" destOrd="0" presId="urn:microsoft.com/office/officeart/2018/5/layout/CenteredIconLabelDescriptionList"/>
    <dgm:cxn modelId="{930CB775-91B3-4150-8BD6-DF3E4F42AB5E}" srcId="{AEC5C47F-E233-48DA-B75B-8667DA7A5B50}" destId="{1DD2CED8-A675-41FD-820D-0A9DF0760647}" srcOrd="1" destOrd="0" parTransId="{5BBC9A53-0D43-40AC-B8CA-2A0FE4EE326E}" sibTransId="{7BA9C2C1-6F25-4324-97D2-786DD27B96B4}"/>
    <dgm:cxn modelId="{456CC07D-C2FB-40CF-8ADD-985ABF4397F1}" type="presOf" srcId="{75015692-E4F9-43EA-AA5A-36DD1FC8E8A4}" destId="{01824352-6EE2-4C9F-813F-8656BE49663C}" srcOrd="0" destOrd="0" presId="urn:microsoft.com/office/officeart/2018/5/layout/CenteredIconLabelDescriptionList"/>
    <dgm:cxn modelId="{1D0E3D98-5FBA-419F-B2BB-079923CA63D5}" type="presOf" srcId="{1DD2CED8-A675-41FD-820D-0A9DF0760647}" destId="{76869B60-3D46-47A1-99BC-AC2D2817E20D}" srcOrd="0" destOrd="0" presId="urn:microsoft.com/office/officeart/2018/5/layout/CenteredIconLabelDescriptionList"/>
    <dgm:cxn modelId="{CA6D2A9B-07EF-4F52-90B2-1D02910DF5E2}" type="presOf" srcId="{B73652DE-BE4D-45EA-901B-6F76E09CD0A4}" destId="{21C6FC92-9C84-4C57-BEFD-75B6F5416115}" srcOrd="0" destOrd="2" presId="urn:microsoft.com/office/officeart/2018/5/layout/CenteredIconLabelDescriptionList"/>
    <dgm:cxn modelId="{106DF3BA-EBB2-4C89-B172-A992B8C8617A}" srcId="{444CCFC2-2458-43DD-9F8A-45539CB156EE}" destId="{B73652DE-BE4D-45EA-901B-6F76E09CD0A4}" srcOrd="0" destOrd="0" parTransId="{42847737-0A0C-49C5-AA81-2815924823F9}" sibTransId="{9378E5EB-AEEA-4A2B-A04A-9016011FE6EA}"/>
    <dgm:cxn modelId="{D1189DBD-CCD9-45B8-877B-77C25264C38C}" srcId="{AEC5C47F-E233-48DA-B75B-8667DA7A5B50}" destId="{D2B16E20-639F-4449-9787-BB8D76EB1804}" srcOrd="0" destOrd="0" parTransId="{CF6A5E40-348A-4461-8E92-93200A08C41F}" sibTransId="{618AAC76-178C-4ADF-A356-4BA05DF0A1E3}"/>
    <dgm:cxn modelId="{AC7108EA-6826-40D6-B2A5-C49E1906CC2D}" type="presOf" srcId="{281FA574-EA37-49D4-9E47-2615D2145F73}" destId="{21C6FC92-9C84-4C57-BEFD-75B6F5416115}" srcOrd="0" destOrd="0" presId="urn:microsoft.com/office/officeart/2018/5/layout/CenteredIconLabelDescriptionList"/>
    <dgm:cxn modelId="{99E53AFC-B738-4F81-B66B-FA561B1B4839}" type="presOf" srcId="{444CCFC2-2458-43DD-9F8A-45539CB156EE}" destId="{21C6FC92-9C84-4C57-BEFD-75B6F5416115}" srcOrd="0" destOrd="1" presId="urn:microsoft.com/office/officeart/2018/5/layout/CenteredIconLabelDescriptionList"/>
    <dgm:cxn modelId="{080E6A1F-1022-47CF-87F0-0920DCF1D5F7}" type="presParOf" srcId="{B0A93372-4277-44B5-9C20-3B23005DCA28}" destId="{26F7113D-C3F8-4466-A714-40FD0BE27D1E}" srcOrd="0" destOrd="0" presId="urn:microsoft.com/office/officeart/2018/5/layout/CenteredIconLabelDescriptionList"/>
    <dgm:cxn modelId="{7D287235-8C2E-4C15-AF3A-566285F9BAFB}" type="presParOf" srcId="{26F7113D-C3F8-4466-A714-40FD0BE27D1E}" destId="{988403EB-E36C-41D2-AD24-8D1E2263CB54}" srcOrd="0" destOrd="0" presId="urn:microsoft.com/office/officeart/2018/5/layout/CenteredIconLabelDescriptionList"/>
    <dgm:cxn modelId="{3B93940A-EADA-44F5-8C36-07E8AE094C95}" type="presParOf" srcId="{26F7113D-C3F8-4466-A714-40FD0BE27D1E}" destId="{EB9FB0F0-39A9-4D82-8ED6-34EB36DF1310}" srcOrd="1" destOrd="0" presId="urn:microsoft.com/office/officeart/2018/5/layout/CenteredIconLabelDescriptionList"/>
    <dgm:cxn modelId="{4AEA4C24-CB35-4298-A743-3BE505215162}" type="presParOf" srcId="{26F7113D-C3F8-4466-A714-40FD0BE27D1E}" destId="{F3C4F2AB-1FC6-4D65-9DDE-336970444D6E}" srcOrd="2" destOrd="0" presId="urn:microsoft.com/office/officeart/2018/5/layout/CenteredIconLabelDescriptionList"/>
    <dgm:cxn modelId="{113AF108-C4D1-4EBB-BC10-5546693D5AA3}" type="presParOf" srcId="{26F7113D-C3F8-4466-A714-40FD0BE27D1E}" destId="{04223EE5-003E-4ABF-BFC5-0CA54329F5A8}" srcOrd="3" destOrd="0" presId="urn:microsoft.com/office/officeart/2018/5/layout/CenteredIconLabelDescriptionList"/>
    <dgm:cxn modelId="{F6E694EF-EE28-4B79-B559-372B4A6703D8}" type="presParOf" srcId="{26F7113D-C3F8-4466-A714-40FD0BE27D1E}" destId="{21C6FC92-9C84-4C57-BEFD-75B6F5416115}" srcOrd="4" destOrd="0" presId="urn:microsoft.com/office/officeart/2018/5/layout/CenteredIconLabelDescriptionList"/>
    <dgm:cxn modelId="{E02D9C11-60E3-4DFC-96F3-F69A42BFB447}" type="presParOf" srcId="{B0A93372-4277-44B5-9C20-3B23005DCA28}" destId="{A6117ABC-9FC6-4424-84D4-A4BE1270AF4F}" srcOrd="1" destOrd="0" presId="urn:microsoft.com/office/officeart/2018/5/layout/CenteredIconLabelDescriptionList"/>
    <dgm:cxn modelId="{B4346828-A073-4736-8697-88D3919C6983}" type="presParOf" srcId="{B0A93372-4277-44B5-9C20-3B23005DCA28}" destId="{1EA3D268-A447-41BA-A6AD-D7DB3FB63888}" srcOrd="2" destOrd="0" presId="urn:microsoft.com/office/officeart/2018/5/layout/CenteredIconLabelDescriptionList"/>
    <dgm:cxn modelId="{B7F70649-EFDF-4E4A-B5DE-0C94F55F4DEB}" type="presParOf" srcId="{1EA3D268-A447-41BA-A6AD-D7DB3FB63888}" destId="{A23FCB32-9F78-4EDC-917C-E136B70179E1}" srcOrd="0" destOrd="0" presId="urn:microsoft.com/office/officeart/2018/5/layout/CenteredIconLabelDescriptionList"/>
    <dgm:cxn modelId="{6C6C0524-CA57-41B8-97C4-B87495C467A3}" type="presParOf" srcId="{1EA3D268-A447-41BA-A6AD-D7DB3FB63888}" destId="{16610824-FCAF-492F-B6EB-E122D0229662}" srcOrd="1" destOrd="0" presId="urn:microsoft.com/office/officeart/2018/5/layout/CenteredIconLabelDescriptionList"/>
    <dgm:cxn modelId="{4B8B5261-AFDF-440F-82AB-A16C446E1A01}" type="presParOf" srcId="{1EA3D268-A447-41BA-A6AD-D7DB3FB63888}" destId="{76869B60-3D46-47A1-99BC-AC2D2817E20D}" srcOrd="2" destOrd="0" presId="urn:microsoft.com/office/officeart/2018/5/layout/CenteredIconLabelDescriptionList"/>
    <dgm:cxn modelId="{316565D8-E68A-4BE1-B8E2-BC2BAC0CDCDE}" type="presParOf" srcId="{1EA3D268-A447-41BA-A6AD-D7DB3FB63888}" destId="{E83ECD01-5450-4DED-B080-D9C6A7A60D67}" srcOrd="3" destOrd="0" presId="urn:microsoft.com/office/officeart/2018/5/layout/CenteredIconLabelDescriptionList"/>
    <dgm:cxn modelId="{A8BB4AF0-3E9E-4B7F-885D-60ED8E1D790A}" type="presParOf" srcId="{1EA3D268-A447-41BA-A6AD-D7DB3FB63888}" destId="{01824352-6EE2-4C9F-813F-8656BE49663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0AFDD7-889E-4E74-A8DE-09A9F5A7AB26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73EF81F6-ECD4-4C99-849A-1150F3FB554F}">
      <dgm:prSet phldrT="[Text]"/>
      <dgm:spPr/>
      <dgm:t>
        <a:bodyPr/>
        <a:lstStyle/>
        <a:p>
          <a:r>
            <a:rPr lang="en-US" dirty="0"/>
            <a:t>Print statements</a:t>
          </a:r>
          <a:endParaRPr lang="en-ZA" dirty="0"/>
        </a:p>
      </dgm:t>
    </dgm:pt>
    <dgm:pt modelId="{D7BB2B6E-AC3D-467B-8FFC-D35600FA61CA}" type="parTrans" cxnId="{1ABDFBF7-0518-44D7-97B5-D8E9BCF2E197}">
      <dgm:prSet/>
      <dgm:spPr/>
      <dgm:t>
        <a:bodyPr/>
        <a:lstStyle/>
        <a:p>
          <a:endParaRPr lang="en-ZA"/>
        </a:p>
      </dgm:t>
    </dgm:pt>
    <dgm:pt modelId="{30D9AECA-17C3-48A3-A7F4-59A6531852C0}" type="sibTrans" cxnId="{1ABDFBF7-0518-44D7-97B5-D8E9BCF2E197}">
      <dgm:prSet/>
      <dgm:spPr/>
      <dgm:t>
        <a:bodyPr/>
        <a:lstStyle/>
        <a:p>
          <a:endParaRPr lang="en-ZA"/>
        </a:p>
      </dgm:t>
    </dgm:pt>
    <dgm:pt modelId="{3AD22E27-24C3-4219-908B-F1EDAD23DAA9}">
      <dgm:prSet phldrT="[Text]"/>
      <dgm:spPr/>
      <dgm:t>
        <a:bodyPr/>
        <a:lstStyle/>
        <a:p>
          <a:r>
            <a:rPr lang="en-US" dirty="0"/>
            <a:t>GDB</a:t>
          </a:r>
          <a:endParaRPr lang="en-ZA" dirty="0"/>
        </a:p>
      </dgm:t>
    </dgm:pt>
    <dgm:pt modelId="{43A7941A-DDCA-4631-8AC9-AB1B8BD2F2B6}" type="parTrans" cxnId="{32113C4A-F835-44D6-8E36-DFB24A5A4CD9}">
      <dgm:prSet/>
      <dgm:spPr/>
      <dgm:t>
        <a:bodyPr/>
        <a:lstStyle/>
        <a:p>
          <a:endParaRPr lang="en-ZA"/>
        </a:p>
      </dgm:t>
    </dgm:pt>
    <dgm:pt modelId="{C4E55C35-32F3-44D1-904B-168977911321}" type="sibTrans" cxnId="{32113C4A-F835-44D6-8E36-DFB24A5A4CD9}">
      <dgm:prSet/>
      <dgm:spPr/>
      <dgm:t>
        <a:bodyPr/>
        <a:lstStyle/>
        <a:p>
          <a:endParaRPr lang="en-ZA"/>
        </a:p>
      </dgm:t>
    </dgm:pt>
    <dgm:pt modelId="{C693A2A4-8BEF-489C-9896-B4C1F5A3AF50}">
      <dgm:prSet phldrT="[Text]"/>
      <dgm:spPr/>
      <dgm:t>
        <a:bodyPr/>
        <a:lstStyle/>
        <a:p>
          <a:r>
            <a:rPr lang="en-US" dirty="0"/>
            <a:t>Break points</a:t>
          </a:r>
          <a:endParaRPr lang="en-ZA" dirty="0"/>
        </a:p>
      </dgm:t>
    </dgm:pt>
    <dgm:pt modelId="{76466799-B70E-48D1-A30A-080B63E1AB62}" type="parTrans" cxnId="{3A85E363-3706-424F-9E04-60149C54596F}">
      <dgm:prSet/>
      <dgm:spPr/>
      <dgm:t>
        <a:bodyPr/>
        <a:lstStyle/>
        <a:p>
          <a:endParaRPr lang="en-ZA"/>
        </a:p>
      </dgm:t>
    </dgm:pt>
    <dgm:pt modelId="{CB3C558E-C9BE-4F37-93B9-1CDB85CB33F0}" type="sibTrans" cxnId="{3A85E363-3706-424F-9E04-60149C54596F}">
      <dgm:prSet/>
      <dgm:spPr/>
      <dgm:t>
        <a:bodyPr/>
        <a:lstStyle/>
        <a:p>
          <a:endParaRPr lang="en-ZA"/>
        </a:p>
      </dgm:t>
    </dgm:pt>
    <dgm:pt modelId="{D25AA0C7-8850-4994-9227-9F27F3261A90}">
      <dgm:prSet phldrT="[Text]"/>
      <dgm:spPr/>
      <dgm:t>
        <a:bodyPr/>
        <a:lstStyle/>
        <a:p>
          <a:r>
            <a:rPr lang="en-US" dirty="0"/>
            <a:t>Conditional break points</a:t>
          </a:r>
          <a:endParaRPr lang="en-ZA" dirty="0"/>
        </a:p>
      </dgm:t>
    </dgm:pt>
    <dgm:pt modelId="{869B16E7-1AC5-4C5C-954B-67D6CF0779EC}" type="parTrans" cxnId="{28F172A3-2DE9-410D-9FB5-A0D8D2BD9CE8}">
      <dgm:prSet/>
      <dgm:spPr/>
      <dgm:t>
        <a:bodyPr/>
        <a:lstStyle/>
        <a:p>
          <a:endParaRPr lang="en-ZA"/>
        </a:p>
      </dgm:t>
    </dgm:pt>
    <dgm:pt modelId="{908692E3-702B-4D13-A0E8-FAF3747860F8}" type="sibTrans" cxnId="{28F172A3-2DE9-410D-9FB5-A0D8D2BD9CE8}">
      <dgm:prSet/>
      <dgm:spPr/>
      <dgm:t>
        <a:bodyPr/>
        <a:lstStyle/>
        <a:p>
          <a:endParaRPr lang="en-ZA"/>
        </a:p>
      </dgm:t>
    </dgm:pt>
    <dgm:pt modelId="{1344A01C-4952-40F8-8377-4F4AF7F36100}" type="pres">
      <dgm:prSet presAssocID="{EC0AFDD7-889E-4E74-A8DE-09A9F5A7AB26}" presName="Name0" presStyleCnt="0">
        <dgm:presLayoutVars>
          <dgm:dir/>
          <dgm:resizeHandles val="exact"/>
        </dgm:presLayoutVars>
      </dgm:prSet>
      <dgm:spPr/>
    </dgm:pt>
    <dgm:pt modelId="{26527AE1-8FDA-431F-8174-287C804E45A1}" type="pres">
      <dgm:prSet presAssocID="{73EF81F6-ECD4-4C99-849A-1150F3FB554F}" presName="node" presStyleLbl="node1" presStyleIdx="0" presStyleCnt="4">
        <dgm:presLayoutVars>
          <dgm:bulletEnabled val="1"/>
        </dgm:presLayoutVars>
      </dgm:prSet>
      <dgm:spPr/>
    </dgm:pt>
    <dgm:pt modelId="{0767AEA7-5E00-4162-90F4-300C49321CAD}" type="pres">
      <dgm:prSet presAssocID="{30D9AECA-17C3-48A3-A7F4-59A6531852C0}" presName="sibTrans" presStyleLbl="sibTrans2D1" presStyleIdx="0" presStyleCnt="3"/>
      <dgm:spPr/>
    </dgm:pt>
    <dgm:pt modelId="{EED87F8E-6D43-418D-87D9-CC720B4B794F}" type="pres">
      <dgm:prSet presAssocID="{30D9AECA-17C3-48A3-A7F4-59A6531852C0}" presName="connectorText" presStyleLbl="sibTrans2D1" presStyleIdx="0" presStyleCnt="3"/>
      <dgm:spPr/>
    </dgm:pt>
    <dgm:pt modelId="{B9B09063-8F83-44F4-AE48-71FCAB55A41E}" type="pres">
      <dgm:prSet presAssocID="{3AD22E27-24C3-4219-908B-F1EDAD23DAA9}" presName="node" presStyleLbl="node1" presStyleIdx="1" presStyleCnt="4">
        <dgm:presLayoutVars>
          <dgm:bulletEnabled val="1"/>
        </dgm:presLayoutVars>
      </dgm:prSet>
      <dgm:spPr/>
    </dgm:pt>
    <dgm:pt modelId="{74B254E4-FBC9-430A-91B1-EA430E2E61A7}" type="pres">
      <dgm:prSet presAssocID="{C4E55C35-32F3-44D1-904B-168977911321}" presName="sibTrans" presStyleLbl="sibTrans2D1" presStyleIdx="1" presStyleCnt="3"/>
      <dgm:spPr/>
    </dgm:pt>
    <dgm:pt modelId="{D47A62B7-E552-47B1-B48F-A7D1F4062463}" type="pres">
      <dgm:prSet presAssocID="{C4E55C35-32F3-44D1-904B-168977911321}" presName="connectorText" presStyleLbl="sibTrans2D1" presStyleIdx="1" presStyleCnt="3"/>
      <dgm:spPr/>
    </dgm:pt>
    <dgm:pt modelId="{94CA0B6A-3261-41AB-9D04-DB13F36A0939}" type="pres">
      <dgm:prSet presAssocID="{C693A2A4-8BEF-489C-9896-B4C1F5A3AF50}" presName="node" presStyleLbl="node1" presStyleIdx="2" presStyleCnt="4">
        <dgm:presLayoutVars>
          <dgm:bulletEnabled val="1"/>
        </dgm:presLayoutVars>
      </dgm:prSet>
      <dgm:spPr/>
    </dgm:pt>
    <dgm:pt modelId="{C93262EC-E4C6-40D3-8D02-E0986B986970}" type="pres">
      <dgm:prSet presAssocID="{CB3C558E-C9BE-4F37-93B9-1CDB85CB33F0}" presName="sibTrans" presStyleLbl="sibTrans2D1" presStyleIdx="2" presStyleCnt="3"/>
      <dgm:spPr/>
    </dgm:pt>
    <dgm:pt modelId="{E7FD1B43-ACD0-4BB3-BC77-DBE08BDE06CD}" type="pres">
      <dgm:prSet presAssocID="{CB3C558E-C9BE-4F37-93B9-1CDB85CB33F0}" presName="connectorText" presStyleLbl="sibTrans2D1" presStyleIdx="2" presStyleCnt="3"/>
      <dgm:spPr/>
    </dgm:pt>
    <dgm:pt modelId="{2D6CE419-47BD-4943-AB77-EF5505298FAF}" type="pres">
      <dgm:prSet presAssocID="{D25AA0C7-8850-4994-9227-9F27F3261A90}" presName="node" presStyleLbl="node1" presStyleIdx="3" presStyleCnt="4">
        <dgm:presLayoutVars>
          <dgm:bulletEnabled val="1"/>
        </dgm:presLayoutVars>
      </dgm:prSet>
      <dgm:spPr/>
    </dgm:pt>
  </dgm:ptLst>
  <dgm:cxnLst>
    <dgm:cxn modelId="{F7B60C0D-944F-4350-A6D2-B0CC78D354B7}" type="presOf" srcId="{CB3C558E-C9BE-4F37-93B9-1CDB85CB33F0}" destId="{E7FD1B43-ACD0-4BB3-BC77-DBE08BDE06CD}" srcOrd="1" destOrd="0" presId="urn:microsoft.com/office/officeart/2005/8/layout/process1"/>
    <dgm:cxn modelId="{FAF7352B-BC41-4A83-9AA0-57F4DA337BA1}" type="presOf" srcId="{C693A2A4-8BEF-489C-9896-B4C1F5A3AF50}" destId="{94CA0B6A-3261-41AB-9D04-DB13F36A0939}" srcOrd="0" destOrd="0" presId="urn:microsoft.com/office/officeart/2005/8/layout/process1"/>
    <dgm:cxn modelId="{3A85E363-3706-424F-9E04-60149C54596F}" srcId="{EC0AFDD7-889E-4E74-A8DE-09A9F5A7AB26}" destId="{C693A2A4-8BEF-489C-9896-B4C1F5A3AF50}" srcOrd="2" destOrd="0" parTransId="{76466799-B70E-48D1-A30A-080B63E1AB62}" sibTransId="{CB3C558E-C9BE-4F37-93B9-1CDB85CB33F0}"/>
    <dgm:cxn modelId="{32113C4A-F835-44D6-8E36-DFB24A5A4CD9}" srcId="{EC0AFDD7-889E-4E74-A8DE-09A9F5A7AB26}" destId="{3AD22E27-24C3-4219-908B-F1EDAD23DAA9}" srcOrd="1" destOrd="0" parTransId="{43A7941A-DDCA-4631-8AC9-AB1B8BD2F2B6}" sibTransId="{C4E55C35-32F3-44D1-904B-168977911321}"/>
    <dgm:cxn modelId="{52CF226D-6D01-4E09-A132-1E224AE8D450}" type="presOf" srcId="{D25AA0C7-8850-4994-9227-9F27F3261A90}" destId="{2D6CE419-47BD-4943-AB77-EF5505298FAF}" srcOrd="0" destOrd="0" presId="urn:microsoft.com/office/officeart/2005/8/layout/process1"/>
    <dgm:cxn modelId="{9C729E82-7C38-4671-8FCA-AE65659889BE}" type="presOf" srcId="{C4E55C35-32F3-44D1-904B-168977911321}" destId="{74B254E4-FBC9-430A-91B1-EA430E2E61A7}" srcOrd="0" destOrd="0" presId="urn:microsoft.com/office/officeart/2005/8/layout/process1"/>
    <dgm:cxn modelId="{28F172A3-2DE9-410D-9FB5-A0D8D2BD9CE8}" srcId="{EC0AFDD7-889E-4E74-A8DE-09A9F5A7AB26}" destId="{D25AA0C7-8850-4994-9227-9F27F3261A90}" srcOrd="3" destOrd="0" parTransId="{869B16E7-1AC5-4C5C-954B-67D6CF0779EC}" sibTransId="{908692E3-702B-4D13-A0E8-FAF3747860F8}"/>
    <dgm:cxn modelId="{DDC680B4-D394-4EF3-8199-63D17C936D95}" type="presOf" srcId="{EC0AFDD7-889E-4E74-A8DE-09A9F5A7AB26}" destId="{1344A01C-4952-40F8-8377-4F4AF7F36100}" srcOrd="0" destOrd="0" presId="urn:microsoft.com/office/officeart/2005/8/layout/process1"/>
    <dgm:cxn modelId="{C625A1BC-3926-4126-BC87-BE8961D9DFA0}" type="presOf" srcId="{30D9AECA-17C3-48A3-A7F4-59A6531852C0}" destId="{EED87F8E-6D43-418D-87D9-CC720B4B794F}" srcOrd="1" destOrd="0" presId="urn:microsoft.com/office/officeart/2005/8/layout/process1"/>
    <dgm:cxn modelId="{EA3224C9-1766-42AB-8BC7-552273A0174B}" type="presOf" srcId="{73EF81F6-ECD4-4C99-849A-1150F3FB554F}" destId="{26527AE1-8FDA-431F-8174-287C804E45A1}" srcOrd="0" destOrd="0" presId="urn:microsoft.com/office/officeart/2005/8/layout/process1"/>
    <dgm:cxn modelId="{D2EC9DD5-6D12-4144-ADB2-3822B03E5E75}" type="presOf" srcId="{CB3C558E-C9BE-4F37-93B9-1CDB85CB33F0}" destId="{C93262EC-E4C6-40D3-8D02-E0986B986970}" srcOrd="0" destOrd="0" presId="urn:microsoft.com/office/officeart/2005/8/layout/process1"/>
    <dgm:cxn modelId="{443429E1-D5AD-430A-9247-03E21B66EC24}" type="presOf" srcId="{30D9AECA-17C3-48A3-A7F4-59A6531852C0}" destId="{0767AEA7-5E00-4162-90F4-300C49321CAD}" srcOrd="0" destOrd="0" presId="urn:microsoft.com/office/officeart/2005/8/layout/process1"/>
    <dgm:cxn modelId="{1ABDFBF7-0518-44D7-97B5-D8E9BCF2E197}" srcId="{EC0AFDD7-889E-4E74-A8DE-09A9F5A7AB26}" destId="{73EF81F6-ECD4-4C99-849A-1150F3FB554F}" srcOrd="0" destOrd="0" parTransId="{D7BB2B6E-AC3D-467B-8FFC-D35600FA61CA}" sibTransId="{30D9AECA-17C3-48A3-A7F4-59A6531852C0}"/>
    <dgm:cxn modelId="{FBDDE3FB-6BB6-4591-961D-DFBE5066AF76}" type="presOf" srcId="{3AD22E27-24C3-4219-908B-F1EDAD23DAA9}" destId="{B9B09063-8F83-44F4-AE48-71FCAB55A41E}" srcOrd="0" destOrd="0" presId="urn:microsoft.com/office/officeart/2005/8/layout/process1"/>
    <dgm:cxn modelId="{37B313FE-7443-48F8-8FE1-FEB550A50DAB}" type="presOf" srcId="{C4E55C35-32F3-44D1-904B-168977911321}" destId="{D47A62B7-E552-47B1-B48F-A7D1F4062463}" srcOrd="1" destOrd="0" presId="urn:microsoft.com/office/officeart/2005/8/layout/process1"/>
    <dgm:cxn modelId="{DFF41712-7658-4357-A875-9D0E9926CA9F}" type="presParOf" srcId="{1344A01C-4952-40F8-8377-4F4AF7F36100}" destId="{26527AE1-8FDA-431F-8174-287C804E45A1}" srcOrd="0" destOrd="0" presId="urn:microsoft.com/office/officeart/2005/8/layout/process1"/>
    <dgm:cxn modelId="{99926F2D-FBA4-434F-9C73-8B046CD171EF}" type="presParOf" srcId="{1344A01C-4952-40F8-8377-4F4AF7F36100}" destId="{0767AEA7-5E00-4162-90F4-300C49321CAD}" srcOrd="1" destOrd="0" presId="urn:microsoft.com/office/officeart/2005/8/layout/process1"/>
    <dgm:cxn modelId="{994F2E4A-A8F7-4A3D-84F8-5BD63409790A}" type="presParOf" srcId="{0767AEA7-5E00-4162-90F4-300C49321CAD}" destId="{EED87F8E-6D43-418D-87D9-CC720B4B794F}" srcOrd="0" destOrd="0" presId="urn:microsoft.com/office/officeart/2005/8/layout/process1"/>
    <dgm:cxn modelId="{7EDE74E4-31D9-43ED-A9AA-033A2BE6C68A}" type="presParOf" srcId="{1344A01C-4952-40F8-8377-4F4AF7F36100}" destId="{B9B09063-8F83-44F4-AE48-71FCAB55A41E}" srcOrd="2" destOrd="0" presId="urn:microsoft.com/office/officeart/2005/8/layout/process1"/>
    <dgm:cxn modelId="{1C2938AC-5F1E-45FE-8A42-4F4FD3D465B1}" type="presParOf" srcId="{1344A01C-4952-40F8-8377-4F4AF7F36100}" destId="{74B254E4-FBC9-430A-91B1-EA430E2E61A7}" srcOrd="3" destOrd="0" presId="urn:microsoft.com/office/officeart/2005/8/layout/process1"/>
    <dgm:cxn modelId="{9C5168A4-2C4B-409B-9290-EEE54F1ADBF1}" type="presParOf" srcId="{74B254E4-FBC9-430A-91B1-EA430E2E61A7}" destId="{D47A62B7-E552-47B1-B48F-A7D1F4062463}" srcOrd="0" destOrd="0" presId="urn:microsoft.com/office/officeart/2005/8/layout/process1"/>
    <dgm:cxn modelId="{34743F31-B371-44EC-B7F8-35D9F034ACEB}" type="presParOf" srcId="{1344A01C-4952-40F8-8377-4F4AF7F36100}" destId="{94CA0B6A-3261-41AB-9D04-DB13F36A0939}" srcOrd="4" destOrd="0" presId="urn:microsoft.com/office/officeart/2005/8/layout/process1"/>
    <dgm:cxn modelId="{B2BB58FF-2CF1-4260-A0EB-01075B60874B}" type="presParOf" srcId="{1344A01C-4952-40F8-8377-4F4AF7F36100}" destId="{C93262EC-E4C6-40D3-8D02-E0986B986970}" srcOrd="5" destOrd="0" presId="urn:microsoft.com/office/officeart/2005/8/layout/process1"/>
    <dgm:cxn modelId="{9045F190-E18E-4821-97ED-EFD00E40DEF7}" type="presParOf" srcId="{C93262EC-E4C6-40D3-8D02-E0986B986970}" destId="{E7FD1B43-ACD0-4BB3-BC77-DBE08BDE06CD}" srcOrd="0" destOrd="0" presId="urn:microsoft.com/office/officeart/2005/8/layout/process1"/>
    <dgm:cxn modelId="{CCD4B8AE-F897-4BEA-9D8F-0D3925BBCAA1}" type="presParOf" srcId="{1344A01C-4952-40F8-8377-4F4AF7F36100}" destId="{2D6CE419-47BD-4943-AB77-EF5505298F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A05225-1729-49B8-A08A-AB19B894E6AB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A6D677-A7CA-4EA2-9393-155E9B7C41A1}">
      <dgm:prSet/>
      <dgm:spPr/>
      <dgm:t>
        <a:bodyPr/>
        <a:lstStyle/>
        <a:p>
          <a:r>
            <a:rPr lang="en-US"/>
            <a:t>What are they?</a:t>
          </a:r>
        </a:p>
      </dgm:t>
    </dgm:pt>
    <dgm:pt modelId="{569EB070-824C-41CB-81A6-94A3136046A4}" type="parTrans" cxnId="{DE63BFF1-E115-47BF-AE2C-2E0433C95FE1}">
      <dgm:prSet/>
      <dgm:spPr/>
      <dgm:t>
        <a:bodyPr/>
        <a:lstStyle/>
        <a:p>
          <a:endParaRPr lang="en-US"/>
        </a:p>
      </dgm:t>
    </dgm:pt>
    <dgm:pt modelId="{DD4189FD-4E23-416C-A497-112CABF117A0}" type="sibTrans" cxnId="{DE63BFF1-E115-47BF-AE2C-2E0433C95FE1}">
      <dgm:prSet/>
      <dgm:spPr/>
      <dgm:t>
        <a:bodyPr/>
        <a:lstStyle/>
        <a:p>
          <a:endParaRPr lang="en-US"/>
        </a:p>
      </dgm:t>
    </dgm:pt>
    <dgm:pt modelId="{64B12FA0-C69B-4849-B9AD-EBECD729904A}">
      <dgm:prSet/>
      <dgm:spPr/>
      <dgm:t>
        <a:bodyPr/>
        <a:lstStyle/>
        <a:p>
          <a:r>
            <a:rPr lang="en-US"/>
            <a:t>A point in the code where execution is halted in such a way that analysis can be performed, and the execution can be continued in a controlled manner. </a:t>
          </a:r>
        </a:p>
      </dgm:t>
    </dgm:pt>
    <dgm:pt modelId="{87548AC3-9FAF-45B1-AEC7-E533DDC87E58}" type="parTrans" cxnId="{F6223E08-9684-466E-A725-C84C7FB835DA}">
      <dgm:prSet/>
      <dgm:spPr/>
      <dgm:t>
        <a:bodyPr/>
        <a:lstStyle/>
        <a:p>
          <a:endParaRPr lang="en-US"/>
        </a:p>
      </dgm:t>
    </dgm:pt>
    <dgm:pt modelId="{36F1E91D-CA6B-425B-8564-D3D38F7CB22C}" type="sibTrans" cxnId="{F6223E08-9684-466E-A725-C84C7FB835DA}">
      <dgm:prSet/>
      <dgm:spPr/>
      <dgm:t>
        <a:bodyPr/>
        <a:lstStyle/>
        <a:p>
          <a:endParaRPr lang="en-US"/>
        </a:p>
      </dgm:t>
    </dgm:pt>
    <dgm:pt modelId="{EEA98E9D-533F-4155-AFDF-9B65B1CAC4C9}">
      <dgm:prSet/>
      <dgm:spPr/>
      <dgm:t>
        <a:bodyPr/>
        <a:lstStyle/>
        <a:p>
          <a:r>
            <a:rPr lang="en-US"/>
            <a:t>Why are they useful?</a:t>
          </a:r>
        </a:p>
      </dgm:t>
    </dgm:pt>
    <dgm:pt modelId="{C2A144B9-6D1D-4247-80A6-3C1A94864993}" type="parTrans" cxnId="{09312768-D5F5-48AF-B810-09197B7CC16B}">
      <dgm:prSet/>
      <dgm:spPr/>
      <dgm:t>
        <a:bodyPr/>
        <a:lstStyle/>
        <a:p>
          <a:endParaRPr lang="en-US"/>
        </a:p>
      </dgm:t>
    </dgm:pt>
    <dgm:pt modelId="{96D3A062-FA3E-4F74-8B28-390EDF93B932}" type="sibTrans" cxnId="{09312768-D5F5-48AF-B810-09197B7CC16B}">
      <dgm:prSet/>
      <dgm:spPr/>
      <dgm:t>
        <a:bodyPr/>
        <a:lstStyle/>
        <a:p>
          <a:endParaRPr lang="en-US"/>
        </a:p>
      </dgm:t>
    </dgm:pt>
    <dgm:pt modelId="{DA0B8C49-F103-40CE-B094-965F49E28532}">
      <dgm:prSet/>
      <dgm:spPr/>
      <dgm:t>
        <a:bodyPr/>
        <a:lstStyle/>
        <a:p>
          <a:r>
            <a:rPr lang="en-US"/>
            <a:t>Lets you see the values of parameters</a:t>
          </a:r>
        </a:p>
      </dgm:t>
    </dgm:pt>
    <dgm:pt modelId="{9405FA95-3733-4145-8883-907E0AB7E82B}" type="parTrans" cxnId="{264CE898-FEBB-4D92-813B-C87033054212}">
      <dgm:prSet/>
      <dgm:spPr/>
      <dgm:t>
        <a:bodyPr/>
        <a:lstStyle/>
        <a:p>
          <a:endParaRPr lang="en-US"/>
        </a:p>
      </dgm:t>
    </dgm:pt>
    <dgm:pt modelId="{5E3B60BB-0B06-47EB-B58C-BD2BDACCD99D}" type="sibTrans" cxnId="{264CE898-FEBB-4D92-813B-C87033054212}">
      <dgm:prSet/>
      <dgm:spPr/>
      <dgm:t>
        <a:bodyPr/>
        <a:lstStyle/>
        <a:p>
          <a:endParaRPr lang="en-US"/>
        </a:p>
      </dgm:t>
    </dgm:pt>
    <dgm:pt modelId="{05EBF8B0-9350-48F4-B028-BC595A6191D4}">
      <dgm:prSet/>
      <dgm:spPr/>
      <dgm:t>
        <a:bodyPr/>
        <a:lstStyle/>
        <a:p>
          <a:r>
            <a:rPr lang="en-US"/>
            <a:t>Monitor program flow</a:t>
          </a:r>
        </a:p>
      </dgm:t>
    </dgm:pt>
    <dgm:pt modelId="{5CADC0D6-D6D5-44BB-9370-647E9BD4C1EF}" type="parTrans" cxnId="{A128DFA2-D2CD-45FD-B83E-4C1CE7B6D629}">
      <dgm:prSet/>
      <dgm:spPr/>
      <dgm:t>
        <a:bodyPr/>
        <a:lstStyle/>
        <a:p>
          <a:endParaRPr lang="en-US"/>
        </a:p>
      </dgm:t>
    </dgm:pt>
    <dgm:pt modelId="{739B551C-54D0-43A7-AEC0-6099C180EB43}" type="sibTrans" cxnId="{A128DFA2-D2CD-45FD-B83E-4C1CE7B6D629}">
      <dgm:prSet/>
      <dgm:spPr/>
      <dgm:t>
        <a:bodyPr/>
        <a:lstStyle/>
        <a:p>
          <a:endParaRPr lang="en-US"/>
        </a:p>
      </dgm:t>
    </dgm:pt>
    <dgm:pt modelId="{4D671130-9074-43FB-BDD4-E5B78E4610B2}">
      <dgm:prSet/>
      <dgm:spPr/>
      <dgm:t>
        <a:bodyPr/>
        <a:lstStyle/>
        <a:p>
          <a:r>
            <a:rPr lang="en-ZA"/>
            <a:t>GDB has the ability to add break points</a:t>
          </a:r>
          <a:endParaRPr lang="en-US"/>
        </a:p>
      </dgm:t>
    </dgm:pt>
    <dgm:pt modelId="{8A5FDB6D-B662-4E23-971D-F157EEA3C347}" type="parTrans" cxnId="{E48FDD82-1BAD-4F22-85FC-C9760AEE469D}">
      <dgm:prSet/>
      <dgm:spPr/>
      <dgm:t>
        <a:bodyPr/>
        <a:lstStyle/>
        <a:p>
          <a:endParaRPr lang="en-US"/>
        </a:p>
      </dgm:t>
    </dgm:pt>
    <dgm:pt modelId="{3578A3C2-26D4-450E-8B67-FB25F3E742F2}" type="sibTrans" cxnId="{E48FDD82-1BAD-4F22-85FC-C9760AEE469D}">
      <dgm:prSet/>
      <dgm:spPr/>
      <dgm:t>
        <a:bodyPr/>
        <a:lstStyle/>
        <a:p>
          <a:endParaRPr lang="en-US"/>
        </a:p>
      </dgm:t>
    </dgm:pt>
    <dgm:pt modelId="{B1291644-54A7-4089-ACAF-A30962BBD6D5}">
      <dgm:prSet/>
      <dgm:spPr/>
      <dgm:t>
        <a:bodyPr/>
        <a:lstStyle/>
        <a:p>
          <a:r>
            <a:rPr lang="en-ZA"/>
            <a:t>Painful to do and I will leave it for 284</a:t>
          </a:r>
          <a:endParaRPr lang="en-US"/>
        </a:p>
      </dgm:t>
    </dgm:pt>
    <dgm:pt modelId="{DCD04A65-4C18-4801-BF58-95F2AAAA9CFE}" type="parTrans" cxnId="{96865F91-CB6D-44B3-9FB7-849675E33484}">
      <dgm:prSet/>
      <dgm:spPr/>
      <dgm:t>
        <a:bodyPr/>
        <a:lstStyle/>
        <a:p>
          <a:endParaRPr lang="en-US"/>
        </a:p>
      </dgm:t>
    </dgm:pt>
    <dgm:pt modelId="{F02BFFA2-0C5E-4738-9B88-F5FC81286444}" type="sibTrans" cxnId="{96865F91-CB6D-44B3-9FB7-849675E33484}">
      <dgm:prSet/>
      <dgm:spPr/>
      <dgm:t>
        <a:bodyPr/>
        <a:lstStyle/>
        <a:p>
          <a:endParaRPr lang="en-US"/>
        </a:p>
      </dgm:t>
    </dgm:pt>
    <dgm:pt modelId="{7E9B384D-39A6-495E-B3D3-36202A9DDCB8}">
      <dgm:prSet/>
      <dgm:spPr/>
      <dgm:t>
        <a:bodyPr/>
        <a:lstStyle/>
        <a:p>
          <a:r>
            <a:rPr lang="en-ZA"/>
            <a:t>Demo with vs code later</a:t>
          </a:r>
          <a:endParaRPr lang="en-US"/>
        </a:p>
      </dgm:t>
    </dgm:pt>
    <dgm:pt modelId="{834F5203-2711-4CBF-9D1E-2C03867D699C}" type="parTrans" cxnId="{F7E29BC6-336C-48CF-BFF5-F80F0DB79131}">
      <dgm:prSet/>
      <dgm:spPr/>
      <dgm:t>
        <a:bodyPr/>
        <a:lstStyle/>
        <a:p>
          <a:endParaRPr lang="en-US"/>
        </a:p>
      </dgm:t>
    </dgm:pt>
    <dgm:pt modelId="{11C34DBF-44A3-4904-B4D4-6B8AAA5A5BAB}" type="sibTrans" cxnId="{F7E29BC6-336C-48CF-BFF5-F80F0DB79131}">
      <dgm:prSet/>
      <dgm:spPr/>
      <dgm:t>
        <a:bodyPr/>
        <a:lstStyle/>
        <a:p>
          <a:endParaRPr lang="en-US"/>
        </a:p>
      </dgm:t>
    </dgm:pt>
    <dgm:pt modelId="{284F3D17-7088-4692-AD6B-8A4890BB37AD}" type="pres">
      <dgm:prSet presAssocID="{85A05225-1729-49B8-A08A-AB19B894E6AB}" presName="linear" presStyleCnt="0">
        <dgm:presLayoutVars>
          <dgm:dir/>
          <dgm:animLvl val="lvl"/>
          <dgm:resizeHandles val="exact"/>
        </dgm:presLayoutVars>
      </dgm:prSet>
      <dgm:spPr/>
    </dgm:pt>
    <dgm:pt modelId="{1B0318B6-E3EB-4ADA-9919-E8EC44E2A7A2}" type="pres">
      <dgm:prSet presAssocID="{BDA6D677-A7CA-4EA2-9393-155E9B7C41A1}" presName="parentLin" presStyleCnt="0"/>
      <dgm:spPr/>
    </dgm:pt>
    <dgm:pt modelId="{79301B7E-3847-4DB3-B1DE-BCC3128C8A20}" type="pres">
      <dgm:prSet presAssocID="{BDA6D677-A7CA-4EA2-9393-155E9B7C41A1}" presName="parentLeftMargin" presStyleLbl="node1" presStyleIdx="0" presStyleCnt="4"/>
      <dgm:spPr/>
    </dgm:pt>
    <dgm:pt modelId="{DA0EEF7D-7854-46A1-9264-A396D8ABA806}" type="pres">
      <dgm:prSet presAssocID="{BDA6D677-A7CA-4EA2-9393-155E9B7C41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FBBBD3-101B-47EC-B083-D59756DF02F9}" type="pres">
      <dgm:prSet presAssocID="{BDA6D677-A7CA-4EA2-9393-155E9B7C41A1}" presName="negativeSpace" presStyleCnt="0"/>
      <dgm:spPr/>
    </dgm:pt>
    <dgm:pt modelId="{7E847A42-39B5-4E3D-8B35-93B920B3E3AA}" type="pres">
      <dgm:prSet presAssocID="{BDA6D677-A7CA-4EA2-9393-155E9B7C41A1}" presName="childText" presStyleLbl="conFgAcc1" presStyleIdx="0" presStyleCnt="4">
        <dgm:presLayoutVars>
          <dgm:bulletEnabled val="1"/>
        </dgm:presLayoutVars>
      </dgm:prSet>
      <dgm:spPr/>
    </dgm:pt>
    <dgm:pt modelId="{97AAB78C-6287-48FF-97AC-8F7BFB8B0CD5}" type="pres">
      <dgm:prSet presAssocID="{DD4189FD-4E23-416C-A497-112CABF117A0}" presName="spaceBetweenRectangles" presStyleCnt="0"/>
      <dgm:spPr/>
    </dgm:pt>
    <dgm:pt modelId="{BF33F3AD-A4A1-4558-A4CB-298B1E6DA774}" type="pres">
      <dgm:prSet presAssocID="{EEA98E9D-533F-4155-AFDF-9B65B1CAC4C9}" presName="parentLin" presStyleCnt="0"/>
      <dgm:spPr/>
    </dgm:pt>
    <dgm:pt modelId="{25450AAE-AADF-41FC-AC8C-4FA546ACE60A}" type="pres">
      <dgm:prSet presAssocID="{EEA98E9D-533F-4155-AFDF-9B65B1CAC4C9}" presName="parentLeftMargin" presStyleLbl="node1" presStyleIdx="0" presStyleCnt="4"/>
      <dgm:spPr/>
    </dgm:pt>
    <dgm:pt modelId="{9EBDE836-6A70-4174-A1B4-337C7324CE97}" type="pres">
      <dgm:prSet presAssocID="{EEA98E9D-533F-4155-AFDF-9B65B1CAC4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A8AA3D-1DB9-4A93-842C-19BAA0402BC2}" type="pres">
      <dgm:prSet presAssocID="{EEA98E9D-533F-4155-AFDF-9B65B1CAC4C9}" presName="negativeSpace" presStyleCnt="0"/>
      <dgm:spPr/>
    </dgm:pt>
    <dgm:pt modelId="{AF24CEB8-15CD-482C-B9F2-031A7F05AB10}" type="pres">
      <dgm:prSet presAssocID="{EEA98E9D-533F-4155-AFDF-9B65B1CAC4C9}" presName="childText" presStyleLbl="conFgAcc1" presStyleIdx="1" presStyleCnt="4">
        <dgm:presLayoutVars>
          <dgm:bulletEnabled val="1"/>
        </dgm:presLayoutVars>
      </dgm:prSet>
      <dgm:spPr/>
    </dgm:pt>
    <dgm:pt modelId="{680CCA05-3DA4-4486-AD4A-C93D6D33855A}" type="pres">
      <dgm:prSet presAssocID="{96D3A062-FA3E-4F74-8B28-390EDF93B932}" presName="spaceBetweenRectangles" presStyleCnt="0"/>
      <dgm:spPr/>
    </dgm:pt>
    <dgm:pt modelId="{98F14E3B-778F-400F-AF13-A92AC493AD7D}" type="pres">
      <dgm:prSet presAssocID="{4D671130-9074-43FB-BDD4-E5B78E4610B2}" presName="parentLin" presStyleCnt="0"/>
      <dgm:spPr/>
    </dgm:pt>
    <dgm:pt modelId="{4391D7E7-0D47-4DAB-9D38-FB9FB5580932}" type="pres">
      <dgm:prSet presAssocID="{4D671130-9074-43FB-BDD4-E5B78E4610B2}" presName="parentLeftMargin" presStyleLbl="node1" presStyleIdx="1" presStyleCnt="4"/>
      <dgm:spPr/>
    </dgm:pt>
    <dgm:pt modelId="{1D10D8E2-CF79-44C5-B629-B4E6A050C3DF}" type="pres">
      <dgm:prSet presAssocID="{4D671130-9074-43FB-BDD4-E5B78E4610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129067-E81E-4C95-B2EF-A4E1BBBC19C7}" type="pres">
      <dgm:prSet presAssocID="{4D671130-9074-43FB-BDD4-E5B78E4610B2}" presName="negativeSpace" presStyleCnt="0"/>
      <dgm:spPr/>
    </dgm:pt>
    <dgm:pt modelId="{18BC71FA-0D51-44D1-B3A1-9F0C204C3E93}" type="pres">
      <dgm:prSet presAssocID="{4D671130-9074-43FB-BDD4-E5B78E4610B2}" presName="childText" presStyleLbl="conFgAcc1" presStyleIdx="2" presStyleCnt="4">
        <dgm:presLayoutVars>
          <dgm:bulletEnabled val="1"/>
        </dgm:presLayoutVars>
      </dgm:prSet>
      <dgm:spPr/>
    </dgm:pt>
    <dgm:pt modelId="{5623DF40-E91C-41C3-921C-BE388B3413E3}" type="pres">
      <dgm:prSet presAssocID="{3578A3C2-26D4-450E-8B67-FB25F3E742F2}" presName="spaceBetweenRectangles" presStyleCnt="0"/>
      <dgm:spPr/>
    </dgm:pt>
    <dgm:pt modelId="{4130B991-157F-40EC-BCAE-F0EAAA60DC0A}" type="pres">
      <dgm:prSet presAssocID="{7E9B384D-39A6-495E-B3D3-36202A9DDCB8}" presName="parentLin" presStyleCnt="0"/>
      <dgm:spPr/>
    </dgm:pt>
    <dgm:pt modelId="{151D9948-0A90-48DF-B72A-14ABEC27CC5B}" type="pres">
      <dgm:prSet presAssocID="{7E9B384D-39A6-495E-B3D3-36202A9DDCB8}" presName="parentLeftMargin" presStyleLbl="node1" presStyleIdx="2" presStyleCnt="4"/>
      <dgm:spPr/>
    </dgm:pt>
    <dgm:pt modelId="{31C16081-E18A-4771-B228-D09EBDFDB080}" type="pres">
      <dgm:prSet presAssocID="{7E9B384D-39A6-495E-B3D3-36202A9DDCB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259F62-9C77-4BAD-B06F-BBE9A10CE28E}" type="pres">
      <dgm:prSet presAssocID="{7E9B384D-39A6-495E-B3D3-36202A9DDCB8}" presName="negativeSpace" presStyleCnt="0"/>
      <dgm:spPr/>
    </dgm:pt>
    <dgm:pt modelId="{464EE1F4-B8D1-4CB3-83D0-B3073DB5DAD8}" type="pres">
      <dgm:prSet presAssocID="{7E9B384D-39A6-495E-B3D3-36202A9DDCB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867EE03-BBF5-4FFF-B08D-D3C999A09C6D}" type="presOf" srcId="{7E9B384D-39A6-495E-B3D3-36202A9DDCB8}" destId="{31C16081-E18A-4771-B228-D09EBDFDB080}" srcOrd="1" destOrd="0" presId="urn:microsoft.com/office/officeart/2005/8/layout/list1"/>
    <dgm:cxn modelId="{F6223E08-9684-466E-A725-C84C7FB835DA}" srcId="{BDA6D677-A7CA-4EA2-9393-155E9B7C41A1}" destId="{64B12FA0-C69B-4849-B9AD-EBECD729904A}" srcOrd="0" destOrd="0" parTransId="{87548AC3-9FAF-45B1-AEC7-E533DDC87E58}" sibTransId="{36F1E91D-CA6B-425B-8564-D3D38F7CB22C}"/>
    <dgm:cxn modelId="{192A2309-02C6-4960-9D72-7022B13F6176}" type="presOf" srcId="{05EBF8B0-9350-48F4-B028-BC595A6191D4}" destId="{AF24CEB8-15CD-482C-B9F2-031A7F05AB10}" srcOrd="0" destOrd="1" presId="urn:microsoft.com/office/officeart/2005/8/layout/list1"/>
    <dgm:cxn modelId="{42198920-9A03-4FE7-9CEE-85C3A847B2DA}" type="presOf" srcId="{BDA6D677-A7CA-4EA2-9393-155E9B7C41A1}" destId="{DA0EEF7D-7854-46A1-9264-A396D8ABA806}" srcOrd="1" destOrd="0" presId="urn:microsoft.com/office/officeart/2005/8/layout/list1"/>
    <dgm:cxn modelId="{A555D125-FC67-4419-AE49-1C27297B0FB8}" type="presOf" srcId="{B1291644-54A7-4089-ACAF-A30962BBD6D5}" destId="{18BC71FA-0D51-44D1-B3A1-9F0C204C3E93}" srcOrd="0" destOrd="0" presId="urn:microsoft.com/office/officeart/2005/8/layout/list1"/>
    <dgm:cxn modelId="{560C1537-9131-4E5C-A9A2-88BBCDCDA4A0}" type="presOf" srcId="{64B12FA0-C69B-4849-B9AD-EBECD729904A}" destId="{7E847A42-39B5-4E3D-8B35-93B920B3E3AA}" srcOrd="0" destOrd="0" presId="urn:microsoft.com/office/officeart/2005/8/layout/list1"/>
    <dgm:cxn modelId="{312CE367-C681-48B2-BAEE-662BEC0913D2}" type="presOf" srcId="{DA0B8C49-F103-40CE-B094-965F49E28532}" destId="{AF24CEB8-15CD-482C-B9F2-031A7F05AB10}" srcOrd="0" destOrd="0" presId="urn:microsoft.com/office/officeart/2005/8/layout/list1"/>
    <dgm:cxn modelId="{09312768-D5F5-48AF-B810-09197B7CC16B}" srcId="{85A05225-1729-49B8-A08A-AB19B894E6AB}" destId="{EEA98E9D-533F-4155-AFDF-9B65B1CAC4C9}" srcOrd="1" destOrd="0" parTransId="{C2A144B9-6D1D-4247-80A6-3C1A94864993}" sibTransId="{96D3A062-FA3E-4F74-8B28-390EDF93B932}"/>
    <dgm:cxn modelId="{E48FDD82-1BAD-4F22-85FC-C9760AEE469D}" srcId="{85A05225-1729-49B8-A08A-AB19B894E6AB}" destId="{4D671130-9074-43FB-BDD4-E5B78E4610B2}" srcOrd="2" destOrd="0" parTransId="{8A5FDB6D-B662-4E23-971D-F157EEA3C347}" sibTransId="{3578A3C2-26D4-450E-8B67-FB25F3E742F2}"/>
    <dgm:cxn modelId="{D67D4B87-9396-4B57-B517-152A3354AE43}" type="presOf" srcId="{EEA98E9D-533F-4155-AFDF-9B65B1CAC4C9}" destId="{25450AAE-AADF-41FC-AC8C-4FA546ACE60A}" srcOrd="0" destOrd="0" presId="urn:microsoft.com/office/officeart/2005/8/layout/list1"/>
    <dgm:cxn modelId="{96865F91-CB6D-44B3-9FB7-849675E33484}" srcId="{4D671130-9074-43FB-BDD4-E5B78E4610B2}" destId="{B1291644-54A7-4089-ACAF-A30962BBD6D5}" srcOrd="0" destOrd="0" parTransId="{DCD04A65-4C18-4801-BF58-95F2AAAA9CFE}" sibTransId="{F02BFFA2-0C5E-4738-9B88-F5FC81286444}"/>
    <dgm:cxn modelId="{68469591-034B-48E1-B06F-BBC1514733AB}" type="presOf" srcId="{4D671130-9074-43FB-BDD4-E5B78E4610B2}" destId="{1D10D8E2-CF79-44C5-B629-B4E6A050C3DF}" srcOrd="1" destOrd="0" presId="urn:microsoft.com/office/officeart/2005/8/layout/list1"/>
    <dgm:cxn modelId="{264CE898-FEBB-4D92-813B-C87033054212}" srcId="{EEA98E9D-533F-4155-AFDF-9B65B1CAC4C9}" destId="{DA0B8C49-F103-40CE-B094-965F49E28532}" srcOrd="0" destOrd="0" parTransId="{9405FA95-3733-4145-8883-907E0AB7E82B}" sibTransId="{5E3B60BB-0B06-47EB-B58C-BD2BDACCD99D}"/>
    <dgm:cxn modelId="{A128DFA2-D2CD-45FD-B83E-4C1CE7B6D629}" srcId="{EEA98E9D-533F-4155-AFDF-9B65B1CAC4C9}" destId="{05EBF8B0-9350-48F4-B028-BC595A6191D4}" srcOrd="1" destOrd="0" parTransId="{5CADC0D6-D6D5-44BB-9370-647E9BD4C1EF}" sibTransId="{739B551C-54D0-43A7-AEC0-6099C180EB43}"/>
    <dgm:cxn modelId="{7B82C3B1-E8DD-4B27-AE8F-AB8E331DD565}" type="presOf" srcId="{4D671130-9074-43FB-BDD4-E5B78E4610B2}" destId="{4391D7E7-0D47-4DAB-9D38-FB9FB5580932}" srcOrd="0" destOrd="0" presId="urn:microsoft.com/office/officeart/2005/8/layout/list1"/>
    <dgm:cxn modelId="{5198C0C0-B7C7-4B5B-A356-6F91D6336AF2}" type="presOf" srcId="{EEA98E9D-533F-4155-AFDF-9B65B1CAC4C9}" destId="{9EBDE836-6A70-4174-A1B4-337C7324CE97}" srcOrd="1" destOrd="0" presId="urn:microsoft.com/office/officeart/2005/8/layout/list1"/>
    <dgm:cxn modelId="{6F4187C5-1F51-4210-BF6A-547FC6D75D1C}" type="presOf" srcId="{BDA6D677-A7CA-4EA2-9393-155E9B7C41A1}" destId="{79301B7E-3847-4DB3-B1DE-BCC3128C8A20}" srcOrd="0" destOrd="0" presId="urn:microsoft.com/office/officeart/2005/8/layout/list1"/>
    <dgm:cxn modelId="{F7E29BC6-336C-48CF-BFF5-F80F0DB79131}" srcId="{85A05225-1729-49B8-A08A-AB19B894E6AB}" destId="{7E9B384D-39A6-495E-B3D3-36202A9DDCB8}" srcOrd="3" destOrd="0" parTransId="{834F5203-2711-4CBF-9D1E-2C03867D699C}" sibTransId="{11C34DBF-44A3-4904-B4D4-6B8AAA5A5BAB}"/>
    <dgm:cxn modelId="{71967BDB-55FA-4DCD-AAD7-60460ED471C0}" type="presOf" srcId="{7E9B384D-39A6-495E-B3D3-36202A9DDCB8}" destId="{151D9948-0A90-48DF-B72A-14ABEC27CC5B}" srcOrd="0" destOrd="0" presId="urn:microsoft.com/office/officeart/2005/8/layout/list1"/>
    <dgm:cxn modelId="{0E8257E6-F681-40C3-9D87-13AE429B3BDB}" type="presOf" srcId="{85A05225-1729-49B8-A08A-AB19B894E6AB}" destId="{284F3D17-7088-4692-AD6B-8A4890BB37AD}" srcOrd="0" destOrd="0" presId="urn:microsoft.com/office/officeart/2005/8/layout/list1"/>
    <dgm:cxn modelId="{DE63BFF1-E115-47BF-AE2C-2E0433C95FE1}" srcId="{85A05225-1729-49B8-A08A-AB19B894E6AB}" destId="{BDA6D677-A7CA-4EA2-9393-155E9B7C41A1}" srcOrd="0" destOrd="0" parTransId="{569EB070-824C-41CB-81A6-94A3136046A4}" sibTransId="{DD4189FD-4E23-416C-A497-112CABF117A0}"/>
    <dgm:cxn modelId="{2BC05DD2-8D47-4FCF-85E1-63BE28C5B61F}" type="presParOf" srcId="{284F3D17-7088-4692-AD6B-8A4890BB37AD}" destId="{1B0318B6-E3EB-4ADA-9919-E8EC44E2A7A2}" srcOrd="0" destOrd="0" presId="urn:microsoft.com/office/officeart/2005/8/layout/list1"/>
    <dgm:cxn modelId="{17F56711-C1EF-4D1F-B528-7699BEBA6EA4}" type="presParOf" srcId="{1B0318B6-E3EB-4ADA-9919-E8EC44E2A7A2}" destId="{79301B7E-3847-4DB3-B1DE-BCC3128C8A20}" srcOrd="0" destOrd="0" presId="urn:microsoft.com/office/officeart/2005/8/layout/list1"/>
    <dgm:cxn modelId="{87ADB365-78B3-4A2F-B806-2347117B499A}" type="presParOf" srcId="{1B0318B6-E3EB-4ADA-9919-E8EC44E2A7A2}" destId="{DA0EEF7D-7854-46A1-9264-A396D8ABA806}" srcOrd="1" destOrd="0" presId="urn:microsoft.com/office/officeart/2005/8/layout/list1"/>
    <dgm:cxn modelId="{87C95041-C651-4A0F-85F5-987F2BB112EA}" type="presParOf" srcId="{284F3D17-7088-4692-AD6B-8A4890BB37AD}" destId="{71FBBBD3-101B-47EC-B083-D59756DF02F9}" srcOrd="1" destOrd="0" presId="urn:microsoft.com/office/officeart/2005/8/layout/list1"/>
    <dgm:cxn modelId="{03249C9D-BE0A-4331-B5AE-0E5ED4DF1B63}" type="presParOf" srcId="{284F3D17-7088-4692-AD6B-8A4890BB37AD}" destId="{7E847A42-39B5-4E3D-8B35-93B920B3E3AA}" srcOrd="2" destOrd="0" presId="urn:microsoft.com/office/officeart/2005/8/layout/list1"/>
    <dgm:cxn modelId="{7CF04B9F-9964-4494-8489-BF961D8F4595}" type="presParOf" srcId="{284F3D17-7088-4692-AD6B-8A4890BB37AD}" destId="{97AAB78C-6287-48FF-97AC-8F7BFB8B0CD5}" srcOrd="3" destOrd="0" presId="urn:microsoft.com/office/officeart/2005/8/layout/list1"/>
    <dgm:cxn modelId="{A7BF6D56-0299-4C51-ACE0-BBB17644EC4B}" type="presParOf" srcId="{284F3D17-7088-4692-AD6B-8A4890BB37AD}" destId="{BF33F3AD-A4A1-4558-A4CB-298B1E6DA774}" srcOrd="4" destOrd="0" presId="urn:microsoft.com/office/officeart/2005/8/layout/list1"/>
    <dgm:cxn modelId="{7DD96C7A-9FE0-49FB-A868-9982BB5E3204}" type="presParOf" srcId="{BF33F3AD-A4A1-4558-A4CB-298B1E6DA774}" destId="{25450AAE-AADF-41FC-AC8C-4FA546ACE60A}" srcOrd="0" destOrd="0" presId="urn:microsoft.com/office/officeart/2005/8/layout/list1"/>
    <dgm:cxn modelId="{906803F2-7F88-4135-821C-55DB5BF9CAEB}" type="presParOf" srcId="{BF33F3AD-A4A1-4558-A4CB-298B1E6DA774}" destId="{9EBDE836-6A70-4174-A1B4-337C7324CE97}" srcOrd="1" destOrd="0" presId="urn:microsoft.com/office/officeart/2005/8/layout/list1"/>
    <dgm:cxn modelId="{BEF7BB49-1E9C-46B4-A737-35A3350BDD4D}" type="presParOf" srcId="{284F3D17-7088-4692-AD6B-8A4890BB37AD}" destId="{BEA8AA3D-1DB9-4A93-842C-19BAA0402BC2}" srcOrd="5" destOrd="0" presId="urn:microsoft.com/office/officeart/2005/8/layout/list1"/>
    <dgm:cxn modelId="{10B490CC-2C33-4709-8E94-0712B4F4FED9}" type="presParOf" srcId="{284F3D17-7088-4692-AD6B-8A4890BB37AD}" destId="{AF24CEB8-15CD-482C-B9F2-031A7F05AB10}" srcOrd="6" destOrd="0" presId="urn:microsoft.com/office/officeart/2005/8/layout/list1"/>
    <dgm:cxn modelId="{E3FAD2F4-9722-477F-B4E1-385C59F35BB1}" type="presParOf" srcId="{284F3D17-7088-4692-AD6B-8A4890BB37AD}" destId="{680CCA05-3DA4-4486-AD4A-C93D6D33855A}" srcOrd="7" destOrd="0" presId="urn:microsoft.com/office/officeart/2005/8/layout/list1"/>
    <dgm:cxn modelId="{4216A134-E00B-4C8A-A191-5AF811167707}" type="presParOf" srcId="{284F3D17-7088-4692-AD6B-8A4890BB37AD}" destId="{98F14E3B-778F-400F-AF13-A92AC493AD7D}" srcOrd="8" destOrd="0" presId="urn:microsoft.com/office/officeart/2005/8/layout/list1"/>
    <dgm:cxn modelId="{60C1271B-91F5-4581-8DB0-E7C8FD2A6A17}" type="presParOf" srcId="{98F14E3B-778F-400F-AF13-A92AC493AD7D}" destId="{4391D7E7-0D47-4DAB-9D38-FB9FB5580932}" srcOrd="0" destOrd="0" presId="urn:microsoft.com/office/officeart/2005/8/layout/list1"/>
    <dgm:cxn modelId="{A3563FA0-EA0A-46EB-8E22-8A92A0E62831}" type="presParOf" srcId="{98F14E3B-778F-400F-AF13-A92AC493AD7D}" destId="{1D10D8E2-CF79-44C5-B629-B4E6A050C3DF}" srcOrd="1" destOrd="0" presId="urn:microsoft.com/office/officeart/2005/8/layout/list1"/>
    <dgm:cxn modelId="{CC80786D-C9DC-4275-A8A4-05FAC4C6DF9F}" type="presParOf" srcId="{284F3D17-7088-4692-AD6B-8A4890BB37AD}" destId="{32129067-E81E-4C95-B2EF-A4E1BBBC19C7}" srcOrd="9" destOrd="0" presId="urn:microsoft.com/office/officeart/2005/8/layout/list1"/>
    <dgm:cxn modelId="{AB62989B-5FFB-421A-A66A-F11A06F07FFC}" type="presParOf" srcId="{284F3D17-7088-4692-AD6B-8A4890BB37AD}" destId="{18BC71FA-0D51-44D1-B3A1-9F0C204C3E93}" srcOrd="10" destOrd="0" presId="urn:microsoft.com/office/officeart/2005/8/layout/list1"/>
    <dgm:cxn modelId="{65B4C70D-948A-46E6-8ECA-4554E234EB17}" type="presParOf" srcId="{284F3D17-7088-4692-AD6B-8A4890BB37AD}" destId="{5623DF40-E91C-41C3-921C-BE388B3413E3}" srcOrd="11" destOrd="0" presId="urn:microsoft.com/office/officeart/2005/8/layout/list1"/>
    <dgm:cxn modelId="{3E15C36A-2245-4C70-A43D-AFC37959DB0B}" type="presParOf" srcId="{284F3D17-7088-4692-AD6B-8A4890BB37AD}" destId="{4130B991-157F-40EC-BCAE-F0EAAA60DC0A}" srcOrd="12" destOrd="0" presId="urn:microsoft.com/office/officeart/2005/8/layout/list1"/>
    <dgm:cxn modelId="{5B15FA3B-CBDF-4FD8-B804-6AA934F726EB}" type="presParOf" srcId="{4130B991-157F-40EC-BCAE-F0EAAA60DC0A}" destId="{151D9948-0A90-48DF-B72A-14ABEC27CC5B}" srcOrd="0" destOrd="0" presId="urn:microsoft.com/office/officeart/2005/8/layout/list1"/>
    <dgm:cxn modelId="{0BC74810-3E01-435E-B452-A7B595B4B175}" type="presParOf" srcId="{4130B991-157F-40EC-BCAE-F0EAAA60DC0A}" destId="{31C16081-E18A-4771-B228-D09EBDFDB080}" srcOrd="1" destOrd="0" presId="urn:microsoft.com/office/officeart/2005/8/layout/list1"/>
    <dgm:cxn modelId="{50F8D7F9-66E3-4A1F-8AC9-76CB391861B5}" type="presParOf" srcId="{284F3D17-7088-4692-AD6B-8A4890BB37AD}" destId="{DB259F62-9C77-4BAD-B06F-BBE9A10CE28E}" srcOrd="13" destOrd="0" presId="urn:microsoft.com/office/officeart/2005/8/layout/list1"/>
    <dgm:cxn modelId="{6C82CC04-FF92-4328-9005-302DAE8660C8}" type="presParOf" srcId="{284F3D17-7088-4692-AD6B-8A4890BB37AD}" destId="{464EE1F4-B8D1-4CB3-83D0-B3073DB5DAD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AB3F07-E94C-4370-AE1D-1436B7EE462D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B25E7EC-913B-482B-A8FC-74CD031A88B9}">
      <dgm:prSet/>
      <dgm:spPr/>
      <dgm:t>
        <a:bodyPr/>
        <a:lstStyle/>
        <a:p>
          <a:r>
            <a:rPr lang="en-US" dirty="0"/>
            <a:t>What is a condition?</a:t>
          </a:r>
        </a:p>
      </dgm:t>
    </dgm:pt>
    <dgm:pt modelId="{73A42E39-2C4C-4F6B-907E-A7FCDB5AD364}" type="parTrans" cxnId="{F3830D91-F4DA-4ACF-B634-33C44F381F18}">
      <dgm:prSet/>
      <dgm:spPr/>
      <dgm:t>
        <a:bodyPr/>
        <a:lstStyle/>
        <a:p>
          <a:endParaRPr lang="en-US"/>
        </a:p>
      </dgm:t>
    </dgm:pt>
    <dgm:pt modelId="{8B32A496-B4F0-4272-B2EE-FDA9A52CE040}" type="sibTrans" cxnId="{F3830D91-F4DA-4ACF-B634-33C44F381F18}">
      <dgm:prSet/>
      <dgm:spPr/>
      <dgm:t>
        <a:bodyPr/>
        <a:lstStyle/>
        <a:p>
          <a:endParaRPr lang="en-US"/>
        </a:p>
      </dgm:t>
    </dgm:pt>
    <dgm:pt modelId="{8A5D4476-3FD9-4F61-B445-994A65F63E26}">
      <dgm:prSet/>
      <dgm:spPr/>
      <dgm:t>
        <a:bodyPr/>
        <a:lstStyle/>
        <a:p>
          <a:r>
            <a:rPr lang="en-US"/>
            <a:t>Something that can be true or false</a:t>
          </a:r>
        </a:p>
      </dgm:t>
    </dgm:pt>
    <dgm:pt modelId="{41BDEAEA-57EE-4FF5-A6B0-D2B1BBC269A0}" type="parTrans" cxnId="{DD94A315-F1F1-4615-B951-874649B83731}">
      <dgm:prSet/>
      <dgm:spPr/>
      <dgm:t>
        <a:bodyPr/>
        <a:lstStyle/>
        <a:p>
          <a:endParaRPr lang="en-US"/>
        </a:p>
      </dgm:t>
    </dgm:pt>
    <dgm:pt modelId="{2F1172F0-6283-47ED-A9F1-C95D7A408D21}" type="sibTrans" cxnId="{DD94A315-F1F1-4615-B951-874649B83731}">
      <dgm:prSet/>
      <dgm:spPr/>
      <dgm:t>
        <a:bodyPr/>
        <a:lstStyle/>
        <a:p>
          <a:endParaRPr lang="en-US"/>
        </a:p>
      </dgm:t>
    </dgm:pt>
    <dgm:pt modelId="{4AEF1266-5E94-4098-8971-8EAA5BC530E3}">
      <dgm:prSet/>
      <dgm:spPr/>
      <dgm:t>
        <a:bodyPr/>
        <a:lstStyle/>
        <a:p>
          <a:r>
            <a:rPr lang="en-US"/>
            <a:t>What is a conditional break point?</a:t>
          </a:r>
        </a:p>
      </dgm:t>
    </dgm:pt>
    <dgm:pt modelId="{935CDAAA-C12A-47A2-BD72-3979A925C1BC}" type="parTrans" cxnId="{1A990E08-61C8-4A92-A44E-74D7ADB59A00}">
      <dgm:prSet/>
      <dgm:spPr/>
      <dgm:t>
        <a:bodyPr/>
        <a:lstStyle/>
        <a:p>
          <a:endParaRPr lang="en-US"/>
        </a:p>
      </dgm:t>
    </dgm:pt>
    <dgm:pt modelId="{0B4069EA-5423-40BB-A699-E71904B47902}" type="sibTrans" cxnId="{1A990E08-61C8-4A92-A44E-74D7ADB59A00}">
      <dgm:prSet/>
      <dgm:spPr/>
      <dgm:t>
        <a:bodyPr/>
        <a:lstStyle/>
        <a:p>
          <a:endParaRPr lang="en-US"/>
        </a:p>
      </dgm:t>
    </dgm:pt>
    <dgm:pt modelId="{483DEF90-7E1E-450C-953A-F53846759288}">
      <dgm:prSet/>
      <dgm:spPr/>
      <dgm:t>
        <a:bodyPr/>
        <a:lstStyle/>
        <a:p>
          <a:r>
            <a:rPr lang="en-US"/>
            <a:t>A break point that will only halt the execution if the condition is met</a:t>
          </a:r>
        </a:p>
      </dgm:t>
    </dgm:pt>
    <dgm:pt modelId="{2241BD2C-C13D-4B2B-80E2-B43CB3924990}" type="parTrans" cxnId="{F70DC40B-4D06-45CD-80EE-F8AE2F6CA229}">
      <dgm:prSet/>
      <dgm:spPr/>
      <dgm:t>
        <a:bodyPr/>
        <a:lstStyle/>
        <a:p>
          <a:endParaRPr lang="en-US"/>
        </a:p>
      </dgm:t>
    </dgm:pt>
    <dgm:pt modelId="{EDD7A43A-658D-42DE-AB3E-918C07E74B5F}" type="sibTrans" cxnId="{F70DC40B-4D06-45CD-80EE-F8AE2F6CA229}">
      <dgm:prSet/>
      <dgm:spPr/>
      <dgm:t>
        <a:bodyPr/>
        <a:lstStyle/>
        <a:p>
          <a:endParaRPr lang="en-US"/>
        </a:p>
      </dgm:t>
    </dgm:pt>
    <dgm:pt modelId="{D86D20D8-7018-4EC6-A82B-AA840C2A954C}">
      <dgm:prSet/>
      <dgm:spPr/>
      <dgm:t>
        <a:bodyPr/>
        <a:lstStyle/>
        <a:p>
          <a:r>
            <a:rPr lang="en-US"/>
            <a:t>Why is this useful?</a:t>
          </a:r>
        </a:p>
      </dgm:t>
    </dgm:pt>
    <dgm:pt modelId="{5336DA26-999A-482E-926E-7A28E3235285}" type="parTrans" cxnId="{F5AA36D7-B79D-49A9-BCF5-8B7D1191416F}">
      <dgm:prSet/>
      <dgm:spPr/>
      <dgm:t>
        <a:bodyPr/>
        <a:lstStyle/>
        <a:p>
          <a:endParaRPr lang="en-US"/>
        </a:p>
      </dgm:t>
    </dgm:pt>
    <dgm:pt modelId="{5B337478-7637-4BFB-B344-ACF4E325E1A4}" type="sibTrans" cxnId="{F5AA36D7-B79D-49A9-BCF5-8B7D1191416F}">
      <dgm:prSet/>
      <dgm:spPr/>
      <dgm:t>
        <a:bodyPr/>
        <a:lstStyle/>
        <a:p>
          <a:endParaRPr lang="en-US"/>
        </a:p>
      </dgm:t>
    </dgm:pt>
    <dgm:pt modelId="{240E9AAE-D34B-4391-8B17-944632A6466C}">
      <dgm:prSet/>
      <dgm:spPr/>
      <dgm:t>
        <a:bodyPr/>
        <a:lstStyle/>
        <a:p>
          <a:r>
            <a:rPr lang="en-US"/>
            <a:t>Allows to execution of code to halt under a certain condition</a:t>
          </a:r>
        </a:p>
      </dgm:t>
    </dgm:pt>
    <dgm:pt modelId="{A3ABBFC2-DF30-4F06-9073-7AFA5723F343}" type="parTrans" cxnId="{A07D1412-4C45-4F2F-83DC-45BD8D36BD9D}">
      <dgm:prSet/>
      <dgm:spPr/>
      <dgm:t>
        <a:bodyPr/>
        <a:lstStyle/>
        <a:p>
          <a:endParaRPr lang="en-US"/>
        </a:p>
      </dgm:t>
    </dgm:pt>
    <dgm:pt modelId="{73A270C7-283B-4BE4-ACE3-F16385CEC9CB}" type="sibTrans" cxnId="{A07D1412-4C45-4F2F-83DC-45BD8D36BD9D}">
      <dgm:prSet/>
      <dgm:spPr/>
      <dgm:t>
        <a:bodyPr/>
        <a:lstStyle/>
        <a:p>
          <a:endParaRPr lang="en-US"/>
        </a:p>
      </dgm:t>
    </dgm:pt>
    <dgm:pt modelId="{34AF5F7B-8F3F-4626-A041-1473F49837B5}">
      <dgm:prSet/>
      <dgm:spPr/>
      <dgm:t>
        <a:bodyPr/>
        <a:lstStyle/>
        <a:p>
          <a:r>
            <a:rPr lang="en-US"/>
            <a:t>Examples of where this will be useful</a:t>
          </a:r>
        </a:p>
      </dgm:t>
    </dgm:pt>
    <dgm:pt modelId="{97ED5D13-E8AD-433C-848A-4DE6FF834462}" type="parTrans" cxnId="{CA7F8FF3-2ED4-449D-85F5-A0792C293A2B}">
      <dgm:prSet/>
      <dgm:spPr/>
      <dgm:t>
        <a:bodyPr/>
        <a:lstStyle/>
        <a:p>
          <a:endParaRPr lang="en-US"/>
        </a:p>
      </dgm:t>
    </dgm:pt>
    <dgm:pt modelId="{7181584C-ACA1-40E7-BEC3-D00778D506D1}" type="sibTrans" cxnId="{CA7F8FF3-2ED4-449D-85F5-A0792C293A2B}">
      <dgm:prSet/>
      <dgm:spPr/>
      <dgm:t>
        <a:bodyPr/>
        <a:lstStyle/>
        <a:p>
          <a:endParaRPr lang="en-US"/>
        </a:p>
      </dgm:t>
    </dgm:pt>
    <dgm:pt modelId="{6E2E7E47-2495-466D-BDBE-A43BFE882CFA}">
      <dgm:prSet/>
      <dgm:spPr/>
      <dgm:t>
        <a:bodyPr/>
        <a:lstStyle/>
        <a:p>
          <a:r>
            <a:rPr lang="en-US"/>
            <a:t>Loops</a:t>
          </a:r>
        </a:p>
      </dgm:t>
    </dgm:pt>
    <dgm:pt modelId="{4575429C-5963-4797-8160-88808EB4EA33}" type="parTrans" cxnId="{9514BA08-9A6D-4241-9434-C6910E3793C8}">
      <dgm:prSet/>
      <dgm:spPr/>
      <dgm:t>
        <a:bodyPr/>
        <a:lstStyle/>
        <a:p>
          <a:endParaRPr lang="en-US"/>
        </a:p>
      </dgm:t>
    </dgm:pt>
    <dgm:pt modelId="{71188E32-6108-4415-9BA4-26EEF6D82D37}" type="sibTrans" cxnId="{9514BA08-9A6D-4241-9434-C6910E3793C8}">
      <dgm:prSet/>
      <dgm:spPr/>
      <dgm:t>
        <a:bodyPr/>
        <a:lstStyle/>
        <a:p>
          <a:endParaRPr lang="en-US"/>
        </a:p>
      </dgm:t>
    </dgm:pt>
    <dgm:pt modelId="{C18760D1-BECD-4B19-BD89-45013DD72D39}" type="pres">
      <dgm:prSet presAssocID="{67AB3F07-E94C-4370-AE1D-1436B7EE462D}" presName="linear" presStyleCnt="0">
        <dgm:presLayoutVars>
          <dgm:dir/>
          <dgm:animLvl val="lvl"/>
          <dgm:resizeHandles val="exact"/>
        </dgm:presLayoutVars>
      </dgm:prSet>
      <dgm:spPr/>
    </dgm:pt>
    <dgm:pt modelId="{41F9914E-0E49-46C3-843F-7F233073BA35}" type="pres">
      <dgm:prSet presAssocID="{CB25E7EC-913B-482B-A8FC-74CD031A88B9}" presName="parentLin" presStyleCnt="0"/>
      <dgm:spPr/>
    </dgm:pt>
    <dgm:pt modelId="{0C5374FA-836D-4107-AF7C-119B8080C022}" type="pres">
      <dgm:prSet presAssocID="{CB25E7EC-913B-482B-A8FC-74CD031A88B9}" presName="parentLeftMargin" presStyleLbl="node1" presStyleIdx="0" presStyleCnt="3"/>
      <dgm:spPr/>
    </dgm:pt>
    <dgm:pt modelId="{11874FFC-1B78-4470-8EDB-7DEAE3424AA8}" type="pres">
      <dgm:prSet presAssocID="{CB25E7EC-913B-482B-A8FC-74CD031A88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DF41F2-E9F6-4A0E-89E3-EDBA15D616DA}" type="pres">
      <dgm:prSet presAssocID="{CB25E7EC-913B-482B-A8FC-74CD031A88B9}" presName="negativeSpace" presStyleCnt="0"/>
      <dgm:spPr/>
    </dgm:pt>
    <dgm:pt modelId="{F820305C-2ED1-402A-A21B-95A1D011ED50}" type="pres">
      <dgm:prSet presAssocID="{CB25E7EC-913B-482B-A8FC-74CD031A88B9}" presName="childText" presStyleLbl="conFgAcc1" presStyleIdx="0" presStyleCnt="3">
        <dgm:presLayoutVars>
          <dgm:bulletEnabled val="1"/>
        </dgm:presLayoutVars>
      </dgm:prSet>
      <dgm:spPr/>
    </dgm:pt>
    <dgm:pt modelId="{E3170C6F-2961-4E2E-A152-B3E5D8D7D3BF}" type="pres">
      <dgm:prSet presAssocID="{8B32A496-B4F0-4272-B2EE-FDA9A52CE040}" presName="spaceBetweenRectangles" presStyleCnt="0"/>
      <dgm:spPr/>
    </dgm:pt>
    <dgm:pt modelId="{74CDF765-9DC7-4CC7-B5B9-6D07E07F23EB}" type="pres">
      <dgm:prSet presAssocID="{4AEF1266-5E94-4098-8971-8EAA5BC530E3}" presName="parentLin" presStyleCnt="0"/>
      <dgm:spPr/>
    </dgm:pt>
    <dgm:pt modelId="{5CE5A9AB-3C29-4ED2-8060-1F270E233236}" type="pres">
      <dgm:prSet presAssocID="{4AEF1266-5E94-4098-8971-8EAA5BC530E3}" presName="parentLeftMargin" presStyleLbl="node1" presStyleIdx="0" presStyleCnt="3"/>
      <dgm:spPr/>
    </dgm:pt>
    <dgm:pt modelId="{D05B878F-74C5-40E0-BFA7-BE4F7F3E52CD}" type="pres">
      <dgm:prSet presAssocID="{4AEF1266-5E94-4098-8971-8EAA5BC530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13CD05-1ADF-49E8-BE13-3A74A9ACA71C}" type="pres">
      <dgm:prSet presAssocID="{4AEF1266-5E94-4098-8971-8EAA5BC530E3}" presName="negativeSpace" presStyleCnt="0"/>
      <dgm:spPr/>
    </dgm:pt>
    <dgm:pt modelId="{DB53AD82-6182-42D4-8C72-B6B32B4592C3}" type="pres">
      <dgm:prSet presAssocID="{4AEF1266-5E94-4098-8971-8EAA5BC530E3}" presName="childText" presStyleLbl="conFgAcc1" presStyleIdx="1" presStyleCnt="3">
        <dgm:presLayoutVars>
          <dgm:bulletEnabled val="1"/>
        </dgm:presLayoutVars>
      </dgm:prSet>
      <dgm:spPr/>
    </dgm:pt>
    <dgm:pt modelId="{D085D5F4-72B0-4FC0-AA8D-B7A86F75E087}" type="pres">
      <dgm:prSet presAssocID="{0B4069EA-5423-40BB-A699-E71904B47902}" presName="spaceBetweenRectangles" presStyleCnt="0"/>
      <dgm:spPr/>
    </dgm:pt>
    <dgm:pt modelId="{30D9D694-D315-422A-8D2B-71345E6509DA}" type="pres">
      <dgm:prSet presAssocID="{D86D20D8-7018-4EC6-A82B-AA840C2A954C}" presName="parentLin" presStyleCnt="0"/>
      <dgm:spPr/>
    </dgm:pt>
    <dgm:pt modelId="{177BC85C-FA40-4AD4-A351-06A21F7838C8}" type="pres">
      <dgm:prSet presAssocID="{D86D20D8-7018-4EC6-A82B-AA840C2A954C}" presName="parentLeftMargin" presStyleLbl="node1" presStyleIdx="1" presStyleCnt="3"/>
      <dgm:spPr/>
    </dgm:pt>
    <dgm:pt modelId="{76E57518-2FB4-42A1-8D39-AB3BC8B45927}" type="pres">
      <dgm:prSet presAssocID="{D86D20D8-7018-4EC6-A82B-AA840C2A95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511F679-FB23-4C99-9CC6-5079F3B7B135}" type="pres">
      <dgm:prSet presAssocID="{D86D20D8-7018-4EC6-A82B-AA840C2A954C}" presName="negativeSpace" presStyleCnt="0"/>
      <dgm:spPr/>
    </dgm:pt>
    <dgm:pt modelId="{53EFCADE-B558-4BCE-AA20-869221C19204}" type="pres">
      <dgm:prSet presAssocID="{D86D20D8-7018-4EC6-A82B-AA840C2A95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FCFA00-AA3F-4AE9-B67D-72E8D18A5376}" type="presOf" srcId="{CB25E7EC-913B-482B-A8FC-74CD031A88B9}" destId="{11874FFC-1B78-4470-8EDB-7DEAE3424AA8}" srcOrd="1" destOrd="0" presId="urn:microsoft.com/office/officeart/2005/8/layout/list1"/>
    <dgm:cxn modelId="{1A990E08-61C8-4A92-A44E-74D7ADB59A00}" srcId="{67AB3F07-E94C-4370-AE1D-1436B7EE462D}" destId="{4AEF1266-5E94-4098-8971-8EAA5BC530E3}" srcOrd="1" destOrd="0" parTransId="{935CDAAA-C12A-47A2-BD72-3979A925C1BC}" sibTransId="{0B4069EA-5423-40BB-A699-E71904B47902}"/>
    <dgm:cxn modelId="{9514BA08-9A6D-4241-9434-C6910E3793C8}" srcId="{34AF5F7B-8F3F-4626-A041-1473F49837B5}" destId="{6E2E7E47-2495-466D-BDBE-A43BFE882CFA}" srcOrd="0" destOrd="0" parTransId="{4575429C-5963-4797-8160-88808EB4EA33}" sibTransId="{71188E32-6108-4415-9BA4-26EEF6D82D37}"/>
    <dgm:cxn modelId="{F70DC40B-4D06-45CD-80EE-F8AE2F6CA229}" srcId="{4AEF1266-5E94-4098-8971-8EAA5BC530E3}" destId="{483DEF90-7E1E-450C-953A-F53846759288}" srcOrd="0" destOrd="0" parTransId="{2241BD2C-C13D-4B2B-80E2-B43CB3924990}" sibTransId="{EDD7A43A-658D-42DE-AB3E-918C07E74B5F}"/>
    <dgm:cxn modelId="{A07D1412-4C45-4F2F-83DC-45BD8D36BD9D}" srcId="{D86D20D8-7018-4EC6-A82B-AA840C2A954C}" destId="{240E9AAE-D34B-4391-8B17-944632A6466C}" srcOrd="0" destOrd="0" parTransId="{A3ABBFC2-DF30-4F06-9073-7AFA5723F343}" sibTransId="{73A270C7-283B-4BE4-ACE3-F16385CEC9CB}"/>
    <dgm:cxn modelId="{DD94A315-F1F1-4615-B951-874649B83731}" srcId="{CB25E7EC-913B-482B-A8FC-74CD031A88B9}" destId="{8A5D4476-3FD9-4F61-B445-994A65F63E26}" srcOrd="0" destOrd="0" parTransId="{41BDEAEA-57EE-4FF5-A6B0-D2B1BBC269A0}" sibTransId="{2F1172F0-6283-47ED-A9F1-C95D7A408D21}"/>
    <dgm:cxn modelId="{EC598616-911F-4BD8-B035-F2F50DFB1A2E}" type="presOf" srcId="{483DEF90-7E1E-450C-953A-F53846759288}" destId="{DB53AD82-6182-42D4-8C72-B6B32B4592C3}" srcOrd="0" destOrd="0" presId="urn:microsoft.com/office/officeart/2005/8/layout/list1"/>
    <dgm:cxn modelId="{EA55212B-7286-4B69-BCB5-645D9901EC17}" type="presOf" srcId="{4AEF1266-5E94-4098-8971-8EAA5BC530E3}" destId="{5CE5A9AB-3C29-4ED2-8060-1F270E233236}" srcOrd="0" destOrd="0" presId="urn:microsoft.com/office/officeart/2005/8/layout/list1"/>
    <dgm:cxn modelId="{F921CE5E-F970-4F07-9F32-4B2F77C003F1}" type="presOf" srcId="{240E9AAE-D34B-4391-8B17-944632A6466C}" destId="{53EFCADE-B558-4BCE-AA20-869221C19204}" srcOrd="0" destOrd="0" presId="urn:microsoft.com/office/officeart/2005/8/layout/list1"/>
    <dgm:cxn modelId="{BE84E444-CB37-4282-BE5D-5C5089C3D8B8}" type="presOf" srcId="{D86D20D8-7018-4EC6-A82B-AA840C2A954C}" destId="{177BC85C-FA40-4AD4-A351-06A21F7838C8}" srcOrd="0" destOrd="0" presId="urn:microsoft.com/office/officeart/2005/8/layout/list1"/>
    <dgm:cxn modelId="{ADB8FF84-1415-413E-A845-FF5193F653CC}" type="presOf" srcId="{8A5D4476-3FD9-4F61-B445-994A65F63E26}" destId="{F820305C-2ED1-402A-A21B-95A1D011ED50}" srcOrd="0" destOrd="0" presId="urn:microsoft.com/office/officeart/2005/8/layout/list1"/>
    <dgm:cxn modelId="{0F082190-0659-4C4D-879E-671D6C8BECC2}" type="presOf" srcId="{4AEF1266-5E94-4098-8971-8EAA5BC530E3}" destId="{D05B878F-74C5-40E0-BFA7-BE4F7F3E52CD}" srcOrd="1" destOrd="0" presId="urn:microsoft.com/office/officeart/2005/8/layout/list1"/>
    <dgm:cxn modelId="{F3830D91-F4DA-4ACF-B634-33C44F381F18}" srcId="{67AB3F07-E94C-4370-AE1D-1436B7EE462D}" destId="{CB25E7EC-913B-482B-A8FC-74CD031A88B9}" srcOrd="0" destOrd="0" parTransId="{73A42E39-2C4C-4F6B-907E-A7FCDB5AD364}" sibTransId="{8B32A496-B4F0-4272-B2EE-FDA9A52CE040}"/>
    <dgm:cxn modelId="{403433A0-DA0B-4031-9241-ED93CACDBCB1}" type="presOf" srcId="{6E2E7E47-2495-466D-BDBE-A43BFE882CFA}" destId="{53EFCADE-B558-4BCE-AA20-869221C19204}" srcOrd="0" destOrd="2" presId="urn:microsoft.com/office/officeart/2005/8/layout/list1"/>
    <dgm:cxn modelId="{3C3B7DB2-6FE2-4FC1-BAC9-839E2016B577}" type="presOf" srcId="{CB25E7EC-913B-482B-A8FC-74CD031A88B9}" destId="{0C5374FA-836D-4107-AF7C-119B8080C022}" srcOrd="0" destOrd="0" presId="urn:microsoft.com/office/officeart/2005/8/layout/list1"/>
    <dgm:cxn modelId="{596426C9-A0B3-40AB-9003-200A1ECB7AA5}" type="presOf" srcId="{D86D20D8-7018-4EC6-A82B-AA840C2A954C}" destId="{76E57518-2FB4-42A1-8D39-AB3BC8B45927}" srcOrd="1" destOrd="0" presId="urn:microsoft.com/office/officeart/2005/8/layout/list1"/>
    <dgm:cxn modelId="{F5AA36D7-B79D-49A9-BCF5-8B7D1191416F}" srcId="{67AB3F07-E94C-4370-AE1D-1436B7EE462D}" destId="{D86D20D8-7018-4EC6-A82B-AA840C2A954C}" srcOrd="2" destOrd="0" parTransId="{5336DA26-999A-482E-926E-7A28E3235285}" sibTransId="{5B337478-7637-4BFB-B344-ACF4E325E1A4}"/>
    <dgm:cxn modelId="{1BB6F3EB-297F-4F8C-9D91-3CF825A7B1ED}" type="presOf" srcId="{34AF5F7B-8F3F-4626-A041-1473F49837B5}" destId="{53EFCADE-B558-4BCE-AA20-869221C19204}" srcOrd="0" destOrd="1" presId="urn:microsoft.com/office/officeart/2005/8/layout/list1"/>
    <dgm:cxn modelId="{CA7F8FF3-2ED4-449D-85F5-A0792C293A2B}" srcId="{D86D20D8-7018-4EC6-A82B-AA840C2A954C}" destId="{34AF5F7B-8F3F-4626-A041-1473F49837B5}" srcOrd="1" destOrd="0" parTransId="{97ED5D13-E8AD-433C-848A-4DE6FF834462}" sibTransId="{7181584C-ACA1-40E7-BEC3-D00778D506D1}"/>
    <dgm:cxn modelId="{7EB58AF9-D085-4B55-96F1-958AA0FEF6C4}" type="presOf" srcId="{67AB3F07-E94C-4370-AE1D-1436B7EE462D}" destId="{C18760D1-BECD-4B19-BD89-45013DD72D39}" srcOrd="0" destOrd="0" presId="urn:microsoft.com/office/officeart/2005/8/layout/list1"/>
    <dgm:cxn modelId="{EE9063BE-BB82-48B2-AB55-38B27E16AED0}" type="presParOf" srcId="{C18760D1-BECD-4B19-BD89-45013DD72D39}" destId="{41F9914E-0E49-46C3-843F-7F233073BA35}" srcOrd="0" destOrd="0" presId="urn:microsoft.com/office/officeart/2005/8/layout/list1"/>
    <dgm:cxn modelId="{E66C783E-38AB-480C-9B3D-7BF7168D0637}" type="presParOf" srcId="{41F9914E-0E49-46C3-843F-7F233073BA35}" destId="{0C5374FA-836D-4107-AF7C-119B8080C022}" srcOrd="0" destOrd="0" presId="urn:microsoft.com/office/officeart/2005/8/layout/list1"/>
    <dgm:cxn modelId="{5AA70E89-1A70-4414-B5A0-288F2A195CEE}" type="presParOf" srcId="{41F9914E-0E49-46C3-843F-7F233073BA35}" destId="{11874FFC-1B78-4470-8EDB-7DEAE3424AA8}" srcOrd="1" destOrd="0" presId="urn:microsoft.com/office/officeart/2005/8/layout/list1"/>
    <dgm:cxn modelId="{03FCFBE2-53CC-47FF-9C1D-1D5772D3A8C4}" type="presParOf" srcId="{C18760D1-BECD-4B19-BD89-45013DD72D39}" destId="{80DF41F2-E9F6-4A0E-89E3-EDBA15D616DA}" srcOrd="1" destOrd="0" presId="urn:microsoft.com/office/officeart/2005/8/layout/list1"/>
    <dgm:cxn modelId="{7952EEC8-E76F-4626-98A6-72EF60EC06D2}" type="presParOf" srcId="{C18760D1-BECD-4B19-BD89-45013DD72D39}" destId="{F820305C-2ED1-402A-A21B-95A1D011ED50}" srcOrd="2" destOrd="0" presId="urn:microsoft.com/office/officeart/2005/8/layout/list1"/>
    <dgm:cxn modelId="{DC53A53B-3B96-40BF-8997-76265D93366A}" type="presParOf" srcId="{C18760D1-BECD-4B19-BD89-45013DD72D39}" destId="{E3170C6F-2961-4E2E-A152-B3E5D8D7D3BF}" srcOrd="3" destOrd="0" presId="urn:microsoft.com/office/officeart/2005/8/layout/list1"/>
    <dgm:cxn modelId="{2CBDEB44-6773-4B7D-A95D-CA4B4B0F9D3D}" type="presParOf" srcId="{C18760D1-BECD-4B19-BD89-45013DD72D39}" destId="{74CDF765-9DC7-4CC7-B5B9-6D07E07F23EB}" srcOrd="4" destOrd="0" presId="urn:microsoft.com/office/officeart/2005/8/layout/list1"/>
    <dgm:cxn modelId="{2C969DA8-C5AB-4860-99B0-CCFCAA96F180}" type="presParOf" srcId="{74CDF765-9DC7-4CC7-B5B9-6D07E07F23EB}" destId="{5CE5A9AB-3C29-4ED2-8060-1F270E233236}" srcOrd="0" destOrd="0" presId="urn:microsoft.com/office/officeart/2005/8/layout/list1"/>
    <dgm:cxn modelId="{A6A76FF4-406E-4E03-9770-6353A8B76DF8}" type="presParOf" srcId="{74CDF765-9DC7-4CC7-B5B9-6D07E07F23EB}" destId="{D05B878F-74C5-40E0-BFA7-BE4F7F3E52CD}" srcOrd="1" destOrd="0" presId="urn:microsoft.com/office/officeart/2005/8/layout/list1"/>
    <dgm:cxn modelId="{0FA5B03B-EF2C-4C02-9D15-2D9EE691ABB7}" type="presParOf" srcId="{C18760D1-BECD-4B19-BD89-45013DD72D39}" destId="{A413CD05-1ADF-49E8-BE13-3A74A9ACA71C}" srcOrd="5" destOrd="0" presId="urn:microsoft.com/office/officeart/2005/8/layout/list1"/>
    <dgm:cxn modelId="{6183B817-7A68-4E9A-993D-8199F5196325}" type="presParOf" srcId="{C18760D1-BECD-4B19-BD89-45013DD72D39}" destId="{DB53AD82-6182-42D4-8C72-B6B32B4592C3}" srcOrd="6" destOrd="0" presId="urn:microsoft.com/office/officeart/2005/8/layout/list1"/>
    <dgm:cxn modelId="{1EA700C9-8A4B-4E92-B6A8-81FC2C4D3C47}" type="presParOf" srcId="{C18760D1-BECD-4B19-BD89-45013DD72D39}" destId="{D085D5F4-72B0-4FC0-AA8D-B7A86F75E087}" srcOrd="7" destOrd="0" presId="urn:microsoft.com/office/officeart/2005/8/layout/list1"/>
    <dgm:cxn modelId="{C58D58FE-9376-497A-B533-223D797D6FE7}" type="presParOf" srcId="{C18760D1-BECD-4B19-BD89-45013DD72D39}" destId="{30D9D694-D315-422A-8D2B-71345E6509DA}" srcOrd="8" destOrd="0" presId="urn:microsoft.com/office/officeart/2005/8/layout/list1"/>
    <dgm:cxn modelId="{9C98FB1B-8FAB-496C-8AF5-3F964A542615}" type="presParOf" srcId="{30D9D694-D315-422A-8D2B-71345E6509DA}" destId="{177BC85C-FA40-4AD4-A351-06A21F7838C8}" srcOrd="0" destOrd="0" presId="urn:microsoft.com/office/officeart/2005/8/layout/list1"/>
    <dgm:cxn modelId="{D77C3BC3-CD5D-47D0-8BAC-C12587B97D5D}" type="presParOf" srcId="{30D9D694-D315-422A-8D2B-71345E6509DA}" destId="{76E57518-2FB4-42A1-8D39-AB3BC8B45927}" srcOrd="1" destOrd="0" presId="urn:microsoft.com/office/officeart/2005/8/layout/list1"/>
    <dgm:cxn modelId="{01EF7897-188B-4D1C-B4B5-F2D6CEF691EB}" type="presParOf" srcId="{C18760D1-BECD-4B19-BD89-45013DD72D39}" destId="{9511F679-FB23-4C99-9CC6-5079F3B7B135}" srcOrd="9" destOrd="0" presId="urn:microsoft.com/office/officeart/2005/8/layout/list1"/>
    <dgm:cxn modelId="{11CE19F3-7966-4539-A815-9558AD709C34}" type="presParOf" srcId="{C18760D1-BECD-4B19-BD89-45013DD72D39}" destId="{53EFCADE-B558-4BCE-AA20-869221C192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C22A9-23C2-4D0E-9FA2-C61DA116A6FE}">
      <dsp:nvSpPr>
        <dsp:cNvPr id="0" name=""/>
        <dsp:cNvSpPr/>
      </dsp:nvSpPr>
      <dsp:spPr>
        <a:xfrm>
          <a:off x="0" y="310422"/>
          <a:ext cx="6046132" cy="7780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247" tIns="270764" rIns="46924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Reachability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Code coverage</a:t>
          </a:r>
        </a:p>
      </dsp:txBody>
      <dsp:txXfrm>
        <a:off x="0" y="310422"/>
        <a:ext cx="6046132" cy="778050"/>
      </dsp:txXfrm>
    </dsp:sp>
    <dsp:sp modelId="{37366772-15FA-44C0-9CDD-A1B289CDE5A3}">
      <dsp:nvSpPr>
        <dsp:cNvPr id="0" name=""/>
        <dsp:cNvSpPr/>
      </dsp:nvSpPr>
      <dsp:spPr>
        <a:xfrm>
          <a:off x="302306" y="118542"/>
          <a:ext cx="423229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Formal theory</a:t>
          </a:r>
        </a:p>
      </dsp:txBody>
      <dsp:txXfrm>
        <a:off x="321040" y="137276"/>
        <a:ext cx="4194825" cy="346292"/>
      </dsp:txXfrm>
    </dsp:sp>
    <dsp:sp modelId="{0DEB3F7B-81B1-4909-8D75-69A38DB4BB6D}">
      <dsp:nvSpPr>
        <dsp:cNvPr id="0" name=""/>
        <dsp:cNvSpPr/>
      </dsp:nvSpPr>
      <dsp:spPr>
        <a:xfrm>
          <a:off x="0" y="1350552"/>
          <a:ext cx="6046132" cy="5528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247" tIns="270764" rIns="46924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300" kern="1200"/>
            <a:t>When and where to use</a:t>
          </a:r>
          <a:endParaRPr lang="en-US" sz="1300" kern="1200"/>
        </a:p>
      </dsp:txBody>
      <dsp:txXfrm>
        <a:off x="0" y="1350552"/>
        <a:ext cx="6046132" cy="552825"/>
      </dsp:txXfrm>
    </dsp:sp>
    <dsp:sp modelId="{B1EA210F-E71F-4797-A78F-E2E520A175B1}">
      <dsp:nvSpPr>
        <dsp:cNvPr id="0" name=""/>
        <dsp:cNvSpPr/>
      </dsp:nvSpPr>
      <dsp:spPr>
        <a:xfrm>
          <a:off x="302306" y="1158672"/>
          <a:ext cx="423229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Debugging tools</a:t>
          </a:r>
          <a:endParaRPr lang="en-US" sz="1300" kern="1200"/>
        </a:p>
      </dsp:txBody>
      <dsp:txXfrm>
        <a:off x="321040" y="1177406"/>
        <a:ext cx="4194825" cy="346292"/>
      </dsp:txXfrm>
    </dsp:sp>
    <dsp:sp modelId="{D1146DDD-06C2-4946-A750-6ABF4D9ECEF8}">
      <dsp:nvSpPr>
        <dsp:cNvPr id="0" name=""/>
        <dsp:cNvSpPr/>
      </dsp:nvSpPr>
      <dsp:spPr>
        <a:xfrm>
          <a:off x="0" y="2165458"/>
          <a:ext cx="6046132" cy="5528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247" tIns="270764" rIns="46924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300" kern="1200"/>
            <a:t>From basic to advanced</a:t>
          </a:r>
          <a:endParaRPr lang="en-US" sz="1300" kern="1200"/>
        </a:p>
      </dsp:txBody>
      <dsp:txXfrm>
        <a:off x="0" y="2165458"/>
        <a:ext cx="6046132" cy="552825"/>
      </dsp:txXfrm>
    </dsp:sp>
    <dsp:sp modelId="{77E34042-0A5B-4F86-9192-C7BD4716566F}">
      <dsp:nvSpPr>
        <dsp:cNvPr id="0" name=""/>
        <dsp:cNvSpPr/>
      </dsp:nvSpPr>
      <dsp:spPr>
        <a:xfrm>
          <a:off x="302306" y="1973578"/>
          <a:ext cx="423229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Debugging techniques</a:t>
          </a:r>
          <a:endParaRPr lang="en-US" sz="1300" kern="1200"/>
        </a:p>
      </dsp:txBody>
      <dsp:txXfrm>
        <a:off x="321040" y="1992312"/>
        <a:ext cx="4194825" cy="346292"/>
      </dsp:txXfrm>
    </dsp:sp>
    <dsp:sp modelId="{871B9848-6206-459F-BEA6-14F90115D462}">
      <dsp:nvSpPr>
        <dsp:cNvPr id="0" name=""/>
        <dsp:cNvSpPr/>
      </dsp:nvSpPr>
      <dsp:spPr>
        <a:xfrm>
          <a:off x="0" y="2980363"/>
          <a:ext cx="6046132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4DE9A-067F-4C5E-A1F4-CD1367FFA5D6}">
      <dsp:nvSpPr>
        <dsp:cNvPr id="0" name=""/>
        <dsp:cNvSpPr/>
      </dsp:nvSpPr>
      <dsp:spPr>
        <a:xfrm>
          <a:off x="302306" y="2788483"/>
          <a:ext cx="423229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Examples</a:t>
          </a:r>
        </a:p>
      </dsp:txBody>
      <dsp:txXfrm>
        <a:off x="321040" y="2807217"/>
        <a:ext cx="4194825" cy="346292"/>
      </dsp:txXfrm>
    </dsp:sp>
    <dsp:sp modelId="{FF717150-D211-4971-B728-5774A6478E89}">
      <dsp:nvSpPr>
        <dsp:cNvPr id="0" name=""/>
        <dsp:cNvSpPr/>
      </dsp:nvSpPr>
      <dsp:spPr>
        <a:xfrm>
          <a:off x="0" y="3570043"/>
          <a:ext cx="6046132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CE366-9696-4950-916B-46AFF9816305}">
      <dsp:nvSpPr>
        <dsp:cNvPr id="0" name=""/>
        <dsp:cNvSpPr/>
      </dsp:nvSpPr>
      <dsp:spPr>
        <a:xfrm>
          <a:off x="302306" y="3378163"/>
          <a:ext cx="423229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Practical part</a:t>
          </a:r>
        </a:p>
      </dsp:txBody>
      <dsp:txXfrm>
        <a:off x="321040" y="3396897"/>
        <a:ext cx="4194825" cy="346292"/>
      </dsp:txXfrm>
    </dsp:sp>
    <dsp:sp modelId="{15D8EEF6-0340-415D-B979-1C0C7C5CB170}">
      <dsp:nvSpPr>
        <dsp:cNvPr id="0" name=""/>
        <dsp:cNvSpPr/>
      </dsp:nvSpPr>
      <dsp:spPr>
        <a:xfrm>
          <a:off x="0" y="4159723"/>
          <a:ext cx="6046132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65FBD-3834-4D40-90EC-6ABBE37CF6E8}">
      <dsp:nvSpPr>
        <dsp:cNvPr id="0" name=""/>
        <dsp:cNvSpPr/>
      </dsp:nvSpPr>
      <dsp:spPr>
        <a:xfrm>
          <a:off x="302306" y="3967843"/>
          <a:ext cx="423229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Final discussion</a:t>
          </a:r>
          <a:endParaRPr lang="en-US" sz="1300" kern="1200"/>
        </a:p>
      </dsp:txBody>
      <dsp:txXfrm>
        <a:off x="321040" y="3986577"/>
        <a:ext cx="4194825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6AA66-71D7-4023-B2FD-DE2538E9331F}">
      <dsp:nvSpPr>
        <dsp:cNvPr id="0" name=""/>
        <dsp:cNvSpPr/>
      </dsp:nvSpPr>
      <dsp:spPr>
        <a:xfrm>
          <a:off x="966281" y="695662"/>
          <a:ext cx="1033593" cy="1033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6736B-B88A-4658-8AA4-D398F14D8AE2}">
      <dsp:nvSpPr>
        <dsp:cNvPr id="0" name=""/>
        <dsp:cNvSpPr/>
      </dsp:nvSpPr>
      <dsp:spPr>
        <a:xfrm>
          <a:off x="6515" y="1815089"/>
          <a:ext cx="2953125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1400" kern="1200"/>
            <a:t>Student participation is essential for this session</a:t>
          </a:r>
          <a:endParaRPr lang="en-US" sz="1400" kern="1200"/>
        </a:p>
      </dsp:txBody>
      <dsp:txXfrm>
        <a:off x="6515" y="1815089"/>
        <a:ext cx="2953125" cy="664453"/>
      </dsp:txXfrm>
    </dsp:sp>
    <dsp:sp modelId="{735B9E68-4B27-4E6B-9232-36014F86103E}">
      <dsp:nvSpPr>
        <dsp:cNvPr id="0" name=""/>
        <dsp:cNvSpPr/>
      </dsp:nvSpPr>
      <dsp:spPr>
        <a:xfrm>
          <a:off x="6515" y="2519464"/>
          <a:ext cx="2953125" cy="17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1B474-1063-4387-AADC-779FE320C4C7}">
      <dsp:nvSpPr>
        <dsp:cNvPr id="0" name=""/>
        <dsp:cNvSpPr/>
      </dsp:nvSpPr>
      <dsp:spPr>
        <a:xfrm>
          <a:off x="4436203" y="695662"/>
          <a:ext cx="1033593" cy="1033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8EAFA-32A1-4612-ABE3-BEE7792DBDCC}">
      <dsp:nvSpPr>
        <dsp:cNvPr id="0" name=""/>
        <dsp:cNvSpPr/>
      </dsp:nvSpPr>
      <dsp:spPr>
        <a:xfrm>
          <a:off x="3476437" y="1815089"/>
          <a:ext cx="2953125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1400" kern="1200"/>
            <a:t>Please ask as many questions as possible</a:t>
          </a:r>
          <a:endParaRPr lang="en-US" sz="1400" kern="1200"/>
        </a:p>
      </dsp:txBody>
      <dsp:txXfrm>
        <a:off x="3476437" y="1815089"/>
        <a:ext cx="2953125" cy="664453"/>
      </dsp:txXfrm>
    </dsp:sp>
    <dsp:sp modelId="{C062DF1A-BD64-4869-83C7-CF213564C1E3}">
      <dsp:nvSpPr>
        <dsp:cNvPr id="0" name=""/>
        <dsp:cNvSpPr/>
      </dsp:nvSpPr>
      <dsp:spPr>
        <a:xfrm>
          <a:off x="3476437" y="2519464"/>
          <a:ext cx="2953125" cy="17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476437" y="2519464"/>
        <a:ext cx="2953125" cy="172308"/>
      </dsp:txXfrm>
    </dsp:sp>
    <dsp:sp modelId="{4429E2AD-A89C-4BC2-830B-CEC49F20F301}">
      <dsp:nvSpPr>
        <dsp:cNvPr id="0" name=""/>
        <dsp:cNvSpPr/>
      </dsp:nvSpPr>
      <dsp:spPr>
        <a:xfrm>
          <a:off x="7906125" y="695662"/>
          <a:ext cx="1033593" cy="1033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2BD59-40E6-4016-81BB-83492006181E}">
      <dsp:nvSpPr>
        <dsp:cNvPr id="0" name=""/>
        <dsp:cNvSpPr/>
      </dsp:nvSpPr>
      <dsp:spPr>
        <a:xfrm>
          <a:off x="6946359" y="1815089"/>
          <a:ext cx="2953125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No past </a:t>
          </a:r>
          <a:r>
            <a:rPr lang="en-US" sz="1400" kern="1200" dirty="0" err="1"/>
            <a:t>prac</a:t>
          </a:r>
          <a:r>
            <a:rPr lang="en-US" sz="1400" kern="1200" dirty="0"/>
            <a:t> implementation will be covered but rather guidelines for future </a:t>
          </a:r>
          <a:r>
            <a:rPr lang="en-US" sz="1400" kern="1200" dirty="0" err="1"/>
            <a:t>pracs</a:t>
          </a:r>
          <a:r>
            <a:rPr lang="en-US" sz="1400" kern="1200" dirty="0"/>
            <a:t> will be discussed</a:t>
          </a:r>
        </a:p>
      </dsp:txBody>
      <dsp:txXfrm>
        <a:off x="6946359" y="1815089"/>
        <a:ext cx="2953125" cy="664453"/>
      </dsp:txXfrm>
    </dsp:sp>
    <dsp:sp modelId="{E3C456B3-E990-4130-A2A1-9FA98087114C}">
      <dsp:nvSpPr>
        <dsp:cNvPr id="0" name=""/>
        <dsp:cNvSpPr/>
      </dsp:nvSpPr>
      <dsp:spPr>
        <a:xfrm>
          <a:off x="6946359" y="2519464"/>
          <a:ext cx="2953125" cy="17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4C455-33BE-47DE-B6BC-10A5712CD855}">
      <dsp:nvSpPr>
        <dsp:cNvPr id="0" name=""/>
        <dsp:cNvSpPr/>
      </dsp:nvSpPr>
      <dsp:spPr>
        <a:xfrm>
          <a:off x="-114270" y="7300"/>
          <a:ext cx="6046132" cy="13117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34DB3-B915-49F3-84FC-A1A93088EC84}">
      <dsp:nvSpPr>
        <dsp:cNvPr id="0" name=""/>
        <dsp:cNvSpPr/>
      </dsp:nvSpPr>
      <dsp:spPr>
        <a:xfrm>
          <a:off x="282545" y="302453"/>
          <a:ext cx="721484" cy="7214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824B2-4B10-4F12-B8BF-F22EDE282D51}">
      <dsp:nvSpPr>
        <dsp:cNvPr id="0" name=""/>
        <dsp:cNvSpPr/>
      </dsp:nvSpPr>
      <dsp:spPr>
        <a:xfrm>
          <a:off x="1400846" y="7300"/>
          <a:ext cx="4528052" cy="131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31" tIns="138831" rIns="138831" bIns="1388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Location or locations in the program that contains faults must be reached</a:t>
          </a:r>
        </a:p>
      </dsp:txBody>
      <dsp:txXfrm>
        <a:off x="1400846" y="7300"/>
        <a:ext cx="4528052" cy="1311789"/>
      </dsp:txXfrm>
    </dsp:sp>
    <dsp:sp modelId="{B7120A79-E1FF-4C23-99CE-56DEB1D94752}">
      <dsp:nvSpPr>
        <dsp:cNvPr id="0" name=""/>
        <dsp:cNvSpPr/>
      </dsp:nvSpPr>
      <dsp:spPr>
        <a:xfrm>
          <a:off x="-114270" y="1647038"/>
          <a:ext cx="6046132" cy="13117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A30E5-096B-46EF-A87D-9F0428BCA01A}">
      <dsp:nvSpPr>
        <dsp:cNvPr id="0" name=""/>
        <dsp:cNvSpPr/>
      </dsp:nvSpPr>
      <dsp:spPr>
        <a:xfrm>
          <a:off x="282545" y="1942190"/>
          <a:ext cx="721484" cy="7214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8581E-4AB5-4F70-8604-64868034D5AC}">
      <dsp:nvSpPr>
        <dsp:cNvPr id="0" name=""/>
        <dsp:cNvSpPr/>
      </dsp:nvSpPr>
      <dsp:spPr>
        <a:xfrm>
          <a:off x="1400846" y="1647038"/>
          <a:ext cx="4528052" cy="131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31" tIns="138831" rIns="138831" bIns="1388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I.e. reachability is the set of values/conditions that need to be met such that a faulty location can be reached.</a:t>
          </a:r>
        </a:p>
      </dsp:txBody>
      <dsp:txXfrm>
        <a:off x="1400846" y="1647038"/>
        <a:ext cx="4528052" cy="1311789"/>
      </dsp:txXfrm>
    </dsp:sp>
    <dsp:sp modelId="{7FCD16A8-423A-4D0B-83F5-177745D59D8E}">
      <dsp:nvSpPr>
        <dsp:cNvPr id="0" name=""/>
        <dsp:cNvSpPr/>
      </dsp:nvSpPr>
      <dsp:spPr>
        <a:xfrm>
          <a:off x="-114270" y="3286775"/>
          <a:ext cx="6046132" cy="13117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6BE82-7599-4C50-A165-677C070FC65D}">
      <dsp:nvSpPr>
        <dsp:cNvPr id="0" name=""/>
        <dsp:cNvSpPr/>
      </dsp:nvSpPr>
      <dsp:spPr>
        <a:xfrm>
          <a:off x="282545" y="3581928"/>
          <a:ext cx="721484" cy="7214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4E2EC-05F1-4494-9AF9-53B51B9FA3A9}">
      <dsp:nvSpPr>
        <dsp:cNvPr id="0" name=""/>
        <dsp:cNvSpPr/>
      </dsp:nvSpPr>
      <dsp:spPr>
        <a:xfrm>
          <a:off x="1400846" y="3286775"/>
          <a:ext cx="2720759" cy="131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31" tIns="138831" rIns="138831" bIns="1388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General tip:</a:t>
          </a:r>
        </a:p>
      </dsp:txBody>
      <dsp:txXfrm>
        <a:off x="1400846" y="3286775"/>
        <a:ext cx="2720759" cy="1311789"/>
      </dsp:txXfrm>
    </dsp:sp>
    <dsp:sp modelId="{C22C25DC-98B4-4B4B-B499-F828EE46E962}">
      <dsp:nvSpPr>
        <dsp:cNvPr id="0" name=""/>
        <dsp:cNvSpPr/>
      </dsp:nvSpPr>
      <dsp:spPr>
        <a:xfrm>
          <a:off x="3622802" y="3274195"/>
          <a:ext cx="2270302" cy="131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31" tIns="138831" rIns="138831" bIns="13883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you can find the line that causes the error you should be able to figure out </a:t>
          </a:r>
          <a:r>
            <a:rPr lang="en-US" sz="1100" kern="1200" dirty="0" err="1"/>
            <a:t>whats</a:t>
          </a:r>
          <a:r>
            <a:rPr lang="en-US" sz="1100" kern="1200" dirty="0"/>
            <a:t> causing it and backtrack from there</a:t>
          </a:r>
        </a:p>
      </dsp:txBody>
      <dsp:txXfrm>
        <a:off x="3622802" y="3274195"/>
        <a:ext cx="2270302" cy="131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E5EC6-0CAF-44EA-85CF-9C16F7AED15B}">
      <dsp:nvSpPr>
        <dsp:cNvPr id="0" name=""/>
        <dsp:cNvSpPr/>
      </dsp:nvSpPr>
      <dsp:spPr>
        <a:xfrm>
          <a:off x="0" y="348200"/>
          <a:ext cx="6046132" cy="8353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is a metric used to describe the number of lines that was executed during testing.</a:t>
          </a:r>
        </a:p>
      </dsp:txBody>
      <dsp:txXfrm>
        <a:off x="40780" y="388980"/>
        <a:ext cx="5964572" cy="753819"/>
      </dsp:txXfrm>
    </dsp:sp>
    <dsp:sp modelId="{52B9AB6D-133C-4074-97EA-615068394E00}">
      <dsp:nvSpPr>
        <dsp:cNvPr id="0" name=""/>
        <dsp:cNvSpPr/>
      </dsp:nvSpPr>
      <dsp:spPr>
        <a:xfrm>
          <a:off x="0" y="1244060"/>
          <a:ext cx="6046132" cy="835379"/>
        </a:xfrm>
        <a:prstGeom prst="roundRect">
          <a:avLst/>
        </a:prstGeom>
        <a:gradFill rotWithShape="0">
          <a:gsLst>
            <a:gs pos="0">
              <a:schemeClr val="accent2">
                <a:hueOff val="-1891931"/>
                <a:satOff val="5245"/>
                <a:lumOff val="2157"/>
                <a:alphaOff val="0"/>
                <a:tint val="96000"/>
                <a:lumMod val="104000"/>
              </a:schemeClr>
            </a:gs>
            <a:gs pos="100000">
              <a:schemeClr val="accent2">
                <a:hueOff val="-1891931"/>
                <a:satOff val="5245"/>
                <a:lumOff val="215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Advanced project tools track this for you during testing phases.</a:t>
          </a:r>
        </a:p>
      </dsp:txBody>
      <dsp:txXfrm>
        <a:off x="40780" y="1284840"/>
        <a:ext cx="5964572" cy="753819"/>
      </dsp:txXfrm>
    </dsp:sp>
    <dsp:sp modelId="{9C95CB6A-BEDD-4845-B6C7-07925DA355E6}">
      <dsp:nvSpPr>
        <dsp:cNvPr id="0" name=""/>
        <dsp:cNvSpPr/>
      </dsp:nvSpPr>
      <dsp:spPr>
        <a:xfrm>
          <a:off x="0" y="2139920"/>
          <a:ext cx="6046132" cy="835379"/>
        </a:xfrm>
        <a:prstGeom prst="roundRect">
          <a:avLst/>
        </a:prstGeom>
        <a:gradFill rotWithShape="0">
          <a:gsLst>
            <a:gs pos="0">
              <a:schemeClr val="accent2">
                <a:hueOff val="-3783861"/>
                <a:satOff val="10491"/>
                <a:lumOff val="4314"/>
                <a:alphaOff val="0"/>
                <a:tint val="96000"/>
                <a:lumMod val="104000"/>
              </a:schemeClr>
            </a:gs>
            <a:gs pos="100000">
              <a:schemeClr val="accent2">
                <a:hueOff val="-3783861"/>
                <a:satOff val="10491"/>
                <a:lumOff val="431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Why is this important?</a:t>
          </a:r>
        </a:p>
      </dsp:txBody>
      <dsp:txXfrm>
        <a:off x="40780" y="2180700"/>
        <a:ext cx="5964572" cy="753819"/>
      </dsp:txXfrm>
    </dsp:sp>
    <dsp:sp modelId="{978158FA-962A-4CAE-827C-A528C731FD2C}">
      <dsp:nvSpPr>
        <dsp:cNvPr id="0" name=""/>
        <dsp:cNvSpPr/>
      </dsp:nvSpPr>
      <dsp:spPr>
        <a:xfrm>
          <a:off x="0" y="2975300"/>
          <a:ext cx="6046132" cy="128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96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Checks to see if every possible flow in a program has been executed atleast once.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Does a high code coverage mean the code is without fault?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Unfortunately, not.</a:t>
          </a:r>
        </a:p>
      </dsp:txBody>
      <dsp:txXfrm>
        <a:off x="0" y="2975300"/>
        <a:ext cx="6046132" cy="1282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62C30-3FC2-42B0-98BB-D8D70E1051E6}">
      <dsp:nvSpPr>
        <dsp:cNvPr id="0" name=""/>
        <dsp:cNvSpPr/>
      </dsp:nvSpPr>
      <dsp:spPr>
        <a:xfrm>
          <a:off x="6515" y="418569"/>
          <a:ext cx="1033593" cy="1033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59BCA-ED25-4639-9033-EC7ACDDE4C59}">
      <dsp:nvSpPr>
        <dsp:cNvPr id="0" name=""/>
        <dsp:cNvSpPr/>
      </dsp:nvSpPr>
      <dsp:spPr>
        <a:xfrm>
          <a:off x="6515" y="1561826"/>
          <a:ext cx="2953125" cy="59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Think of your code as a flow diagram (which in essence it is)</a:t>
          </a:r>
        </a:p>
      </dsp:txBody>
      <dsp:txXfrm>
        <a:off x="6515" y="1561826"/>
        <a:ext cx="2953125" cy="595239"/>
      </dsp:txXfrm>
    </dsp:sp>
    <dsp:sp modelId="{55901F4A-99D3-450A-A207-FB5DCC0117E1}">
      <dsp:nvSpPr>
        <dsp:cNvPr id="0" name=""/>
        <dsp:cNvSpPr/>
      </dsp:nvSpPr>
      <dsp:spPr>
        <a:xfrm>
          <a:off x="6515" y="2208071"/>
          <a:ext cx="2953125" cy="7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79CBC-C502-43F0-9A46-536274844F9F}">
      <dsp:nvSpPr>
        <dsp:cNvPr id="0" name=""/>
        <dsp:cNvSpPr/>
      </dsp:nvSpPr>
      <dsp:spPr>
        <a:xfrm>
          <a:off x="3476437" y="418569"/>
          <a:ext cx="1033593" cy="1033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4F27A-E417-4244-B061-5E3193526461}">
      <dsp:nvSpPr>
        <dsp:cNvPr id="0" name=""/>
        <dsp:cNvSpPr/>
      </dsp:nvSpPr>
      <dsp:spPr>
        <a:xfrm>
          <a:off x="3476437" y="1561826"/>
          <a:ext cx="2953125" cy="59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Make sure you test each branch and possible path you can in the flow diagram</a:t>
          </a:r>
        </a:p>
      </dsp:txBody>
      <dsp:txXfrm>
        <a:off x="3476437" y="1561826"/>
        <a:ext cx="2953125" cy="595239"/>
      </dsp:txXfrm>
    </dsp:sp>
    <dsp:sp modelId="{E692115B-16E9-40F5-8E2D-7896A5D10B3E}">
      <dsp:nvSpPr>
        <dsp:cNvPr id="0" name=""/>
        <dsp:cNvSpPr/>
      </dsp:nvSpPr>
      <dsp:spPr>
        <a:xfrm>
          <a:off x="3476437" y="2208071"/>
          <a:ext cx="2953125" cy="7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Testing using a model of the system is known as Model Checking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COS 741 (Dr Timm)</a:t>
          </a:r>
        </a:p>
      </dsp:txBody>
      <dsp:txXfrm>
        <a:off x="3476437" y="2208071"/>
        <a:ext cx="2953125" cy="760794"/>
      </dsp:txXfrm>
    </dsp:sp>
    <dsp:sp modelId="{C679D16F-33FB-41D2-88E2-1A56537C1002}">
      <dsp:nvSpPr>
        <dsp:cNvPr id="0" name=""/>
        <dsp:cNvSpPr/>
      </dsp:nvSpPr>
      <dsp:spPr>
        <a:xfrm>
          <a:off x="6946359" y="418569"/>
          <a:ext cx="1033593" cy="1033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17473-17B8-4581-8526-05B8CDDC2CB5}">
      <dsp:nvSpPr>
        <dsp:cNvPr id="0" name=""/>
        <dsp:cNvSpPr/>
      </dsp:nvSpPr>
      <dsp:spPr>
        <a:xfrm>
          <a:off x="6946359" y="1561826"/>
          <a:ext cx="2953125" cy="59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Why does this help</a:t>
          </a:r>
        </a:p>
      </dsp:txBody>
      <dsp:txXfrm>
        <a:off x="6946359" y="1561826"/>
        <a:ext cx="2953125" cy="595239"/>
      </dsp:txXfrm>
    </dsp:sp>
    <dsp:sp modelId="{B23FF4E5-7A94-417A-896E-1D0FDDDD7E8B}">
      <dsp:nvSpPr>
        <dsp:cNvPr id="0" name=""/>
        <dsp:cNvSpPr/>
      </dsp:nvSpPr>
      <dsp:spPr>
        <a:xfrm>
          <a:off x="6946359" y="2208071"/>
          <a:ext cx="2953125" cy="7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Makes it easy to understand the conditions that is causing the system to fail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Visual path through your code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Forces linear thinking</a:t>
          </a:r>
        </a:p>
      </dsp:txBody>
      <dsp:txXfrm>
        <a:off x="6946359" y="2208071"/>
        <a:ext cx="2953125" cy="7607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403EB-E36C-41D2-AD24-8D1E2263CB54}">
      <dsp:nvSpPr>
        <dsp:cNvPr id="0" name=""/>
        <dsp:cNvSpPr/>
      </dsp:nvSpPr>
      <dsp:spPr>
        <a:xfrm>
          <a:off x="1662216" y="0"/>
          <a:ext cx="1510523" cy="1357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4F2AB-1FC6-4D65-9DDE-336970444D6E}">
      <dsp:nvSpPr>
        <dsp:cNvPr id="0" name=""/>
        <dsp:cNvSpPr/>
      </dsp:nvSpPr>
      <dsp:spPr>
        <a:xfrm>
          <a:off x="259587" y="1488717"/>
          <a:ext cx="4315781" cy="58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GDB:</a:t>
          </a:r>
        </a:p>
      </dsp:txBody>
      <dsp:txXfrm>
        <a:off x="259587" y="1488717"/>
        <a:ext cx="4315781" cy="581908"/>
      </dsp:txXfrm>
    </dsp:sp>
    <dsp:sp modelId="{21C6FC92-9C84-4C57-BEFD-75B6F5416115}">
      <dsp:nvSpPr>
        <dsp:cNvPr id="0" name=""/>
        <dsp:cNvSpPr/>
      </dsp:nvSpPr>
      <dsp:spPr>
        <a:xfrm>
          <a:off x="259587" y="2131524"/>
          <a:ext cx="4315781" cy="125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Any errors like seg faults, exceptions and double free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Backtrace shows the path that the program took to get to the error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Demoed a bit later</a:t>
          </a:r>
        </a:p>
      </dsp:txBody>
      <dsp:txXfrm>
        <a:off x="259587" y="2131524"/>
        <a:ext cx="4315781" cy="1255911"/>
      </dsp:txXfrm>
    </dsp:sp>
    <dsp:sp modelId="{A23FCB32-9F78-4EDC-917C-E136B70179E1}">
      <dsp:nvSpPr>
        <dsp:cNvPr id="0" name=""/>
        <dsp:cNvSpPr/>
      </dsp:nvSpPr>
      <dsp:spPr>
        <a:xfrm>
          <a:off x="6733259" y="0"/>
          <a:ext cx="1510523" cy="1357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69B60-3D46-47A1-99BC-AC2D2817E20D}">
      <dsp:nvSpPr>
        <dsp:cNvPr id="0" name=""/>
        <dsp:cNvSpPr/>
      </dsp:nvSpPr>
      <dsp:spPr>
        <a:xfrm>
          <a:off x="5330630" y="1488717"/>
          <a:ext cx="4315781" cy="58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3600" kern="1200"/>
            <a:t>Valgrind</a:t>
          </a:r>
          <a:endParaRPr lang="en-US" sz="3600" kern="1200"/>
        </a:p>
      </dsp:txBody>
      <dsp:txXfrm>
        <a:off x="5330630" y="1488717"/>
        <a:ext cx="4315781" cy="581908"/>
      </dsp:txXfrm>
    </dsp:sp>
    <dsp:sp modelId="{01824352-6EE2-4C9F-813F-8656BE49663C}">
      <dsp:nvSpPr>
        <dsp:cNvPr id="0" name=""/>
        <dsp:cNvSpPr/>
      </dsp:nvSpPr>
      <dsp:spPr>
        <a:xfrm>
          <a:off x="5330630" y="2131524"/>
          <a:ext cx="4315781" cy="125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Usually for memory leaks or any memory related errors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kern="1200"/>
            <a:t>Usually for most cases GDB will be able to detect the memory related errors</a:t>
          </a:r>
          <a:endParaRPr lang="en-US" sz="1700" kern="1200"/>
        </a:p>
      </dsp:txBody>
      <dsp:txXfrm>
        <a:off x="5330630" y="2131524"/>
        <a:ext cx="4315781" cy="12559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27AE1-8FDA-431F-8174-287C804E45A1}">
      <dsp:nvSpPr>
        <dsp:cNvPr id="0" name=""/>
        <dsp:cNvSpPr/>
      </dsp:nvSpPr>
      <dsp:spPr>
        <a:xfrm>
          <a:off x="4353" y="991102"/>
          <a:ext cx="1903325" cy="114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Print statements</a:t>
          </a:r>
          <a:endParaRPr lang="en-ZA" sz="2200" kern="1200" dirty="0"/>
        </a:p>
      </dsp:txBody>
      <dsp:txXfrm>
        <a:off x="37801" y="1024550"/>
        <a:ext cx="1836429" cy="1075099"/>
      </dsp:txXfrm>
    </dsp:sp>
    <dsp:sp modelId="{0767AEA7-5E00-4162-90F4-300C49321CAD}">
      <dsp:nvSpPr>
        <dsp:cNvPr id="0" name=""/>
        <dsp:cNvSpPr/>
      </dsp:nvSpPr>
      <dsp:spPr>
        <a:xfrm>
          <a:off x="2098011" y="132608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800" kern="1200"/>
        </a:p>
      </dsp:txBody>
      <dsp:txXfrm>
        <a:off x="2098011" y="1420492"/>
        <a:ext cx="282454" cy="283214"/>
      </dsp:txXfrm>
    </dsp:sp>
    <dsp:sp modelId="{B9B09063-8F83-44F4-AE48-71FCAB55A41E}">
      <dsp:nvSpPr>
        <dsp:cNvPr id="0" name=""/>
        <dsp:cNvSpPr/>
      </dsp:nvSpPr>
      <dsp:spPr>
        <a:xfrm>
          <a:off x="2669009" y="991102"/>
          <a:ext cx="1903325" cy="114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GDB</a:t>
          </a:r>
          <a:endParaRPr lang="en-ZA" sz="2200" kern="1200" dirty="0"/>
        </a:p>
      </dsp:txBody>
      <dsp:txXfrm>
        <a:off x="2702457" y="1024550"/>
        <a:ext cx="1836429" cy="1075099"/>
      </dsp:txXfrm>
    </dsp:sp>
    <dsp:sp modelId="{74B254E4-FBC9-430A-91B1-EA430E2E61A7}">
      <dsp:nvSpPr>
        <dsp:cNvPr id="0" name=""/>
        <dsp:cNvSpPr/>
      </dsp:nvSpPr>
      <dsp:spPr>
        <a:xfrm>
          <a:off x="4762667" y="132608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800" kern="1200"/>
        </a:p>
      </dsp:txBody>
      <dsp:txXfrm>
        <a:off x="4762667" y="1420492"/>
        <a:ext cx="282454" cy="283214"/>
      </dsp:txXfrm>
    </dsp:sp>
    <dsp:sp modelId="{94CA0B6A-3261-41AB-9D04-DB13F36A0939}">
      <dsp:nvSpPr>
        <dsp:cNvPr id="0" name=""/>
        <dsp:cNvSpPr/>
      </dsp:nvSpPr>
      <dsp:spPr>
        <a:xfrm>
          <a:off x="5333665" y="991102"/>
          <a:ext cx="1903325" cy="114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Break points</a:t>
          </a:r>
          <a:endParaRPr lang="en-ZA" sz="2200" kern="1200" dirty="0"/>
        </a:p>
      </dsp:txBody>
      <dsp:txXfrm>
        <a:off x="5367113" y="1024550"/>
        <a:ext cx="1836429" cy="1075099"/>
      </dsp:txXfrm>
    </dsp:sp>
    <dsp:sp modelId="{C93262EC-E4C6-40D3-8D02-E0986B986970}">
      <dsp:nvSpPr>
        <dsp:cNvPr id="0" name=""/>
        <dsp:cNvSpPr/>
      </dsp:nvSpPr>
      <dsp:spPr>
        <a:xfrm>
          <a:off x="7427323" y="132608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800" kern="1200"/>
        </a:p>
      </dsp:txBody>
      <dsp:txXfrm>
        <a:off x="7427323" y="1420492"/>
        <a:ext cx="282454" cy="283214"/>
      </dsp:txXfrm>
    </dsp:sp>
    <dsp:sp modelId="{2D6CE419-47BD-4943-AB77-EF5505298FAF}">
      <dsp:nvSpPr>
        <dsp:cNvPr id="0" name=""/>
        <dsp:cNvSpPr/>
      </dsp:nvSpPr>
      <dsp:spPr>
        <a:xfrm>
          <a:off x="7998321" y="991102"/>
          <a:ext cx="1903325" cy="114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Conditional break points</a:t>
          </a:r>
          <a:endParaRPr lang="en-ZA" sz="2200" kern="1200" dirty="0"/>
        </a:p>
      </dsp:txBody>
      <dsp:txXfrm>
        <a:off x="8031769" y="1024550"/>
        <a:ext cx="1836429" cy="10750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47A42-39B5-4E3D-8B35-93B920B3E3AA}">
      <dsp:nvSpPr>
        <dsp:cNvPr id="0" name=""/>
        <dsp:cNvSpPr/>
      </dsp:nvSpPr>
      <dsp:spPr>
        <a:xfrm>
          <a:off x="0" y="236172"/>
          <a:ext cx="6046132" cy="1360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247" tIns="333248" rIns="46924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 point in the code where execution is halted in such a way that analysis can be performed, and the execution can be continued in a controlled manner. </a:t>
          </a:r>
        </a:p>
      </dsp:txBody>
      <dsp:txXfrm>
        <a:off x="0" y="236172"/>
        <a:ext cx="6046132" cy="1360800"/>
      </dsp:txXfrm>
    </dsp:sp>
    <dsp:sp modelId="{DA0EEF7D-7854-46A1-9264-A396D8ABA806}">
      <dsp:nvSpPr>
        <dsp:cNvPr id="0" name=""/>
        <dsp:cNvSpPr/>
      </dsp:nvSpPr>
      <dsp:spPr>
        <a:xfrm>
          <a:off x="302306" y="12"/>
          <a:ext cx="4232293" cy="4723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are they?</a:t>
          </a:r>
        </a:p>
      </dsp:txBody>
      <dsp:txXfrm>
        <a:off x="325363" y="23069"/>
        <a:ext cx="4186179" cy="426206"/>
      </dsp:txXfrm>
    </dsp:sp>
    <dsp:sp modelId="{AF24CEB8-15CD-482C-B9F2-031A7F05AB10}">
      <dsp:nvSpPr>
        <dsp:cNvPr id="0" name=""/>
        <dsp:cNvSpPr/>
      </dsp:nvSpPr>
      <dsp:spPr>
        <a:xfrm>
          <a:off x="0" y="1919532"/>
          <a:ext cx="6046132" cy="95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247" tIns="333248" rIns="46924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Lets you see the values of parameters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Monitor program flow</a:t>
          </a:r>
        </a:p>
      </dsp:txBody>
      <dsp:txXfrm>
        <a:off x="0" y="1919532"/>
        <a:ext cx="6046132" cy="957600"/>
      </dsp:txXfrm>
    </dsp:sp>
    <dsp:sp modelId="{9EBDE836-6A70-4174-A1B4-337C7324CE97}">
      <dsp:nvSpPr>
        <dsp:cNvPr id="0" name=""/>
        <dsp:cNvSpPr/>
      </dsp:nvSpPr>
      <dsp:spPr>
        <a:xfrm>
          <a:off x="302306" y="1683372"/>
          <a:ext cx="4232293" cy="4723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Why are they useful?</a:t>
          </a:r>
        </a:p>
      </dsp:txBody>
      <dsp:txXfrm>
        <a:off x="325363" y="1706429"/>
        <a:ext cx="4186179" cy="426206"/>
      </dsp:txXfrm>
    </dsp:sp>
    <dsp:sp modelId="{18BC71FA-0D51-44D1-B3A1-9F0C204C3E93}">
      <dsp:nvSpPr>
        <dsp:cNvPr id="0" name=""/>
        <dsp:cNvSpPr/>
      </dsp:nvSpPr>
      <dsp:spPr>
        <a:xfrm>
          <a:off x="0" y="3199693"/>
          <a:ext cx="6046132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247" tIns="333248" rIns="46924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600" kern="1200"/>
            <a:t>Painful to do and I will leave it for 284</a:t>
          </a:r>
          <a:endParaRPr lang="en-US" sz="1600" kern="1200"/>
        </a:p>
      </dsp:txBody>
      <dsp:txXfrm>
        <a:off x="0" y="3199693"/>
        <a:ext cx="6046132" cy="680400"/>
      </dsp:txXfrm>
    </dsp:sp>
    <dsp:sp modelId="{1D10D8E2-CF79-44C5-B629-B4E6A050C3DF}">
      <dsp:nvSpPr>
        <dsp:cNvPr id="0" name=""/>
        <dsp:cNvSpPr/>
      </dsp:nvSpPr>
      <dsp:spPr>
        <a:xfrm>
          <a:off x="302306" y="2963533"/>
          <a:ext cx="4232293" cy="4723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GDB has the ability to add break points</a:t>
          </a:r>
          <a:endParaRPr lang="en-US" sz="1600" kern="1200"/>
        </a:p>
      </dsp:txBody>
      <dsp:txXfrm>
        <a:off x="325363" y="2986590"/>
        <a:ext cx="4186179" cy="426206"/>
      </dsp:txXfrm>
    </dsp:sp>
    <dsp:sp modelId="{464EE1F4-B8D1-4CB3-83D0-B3073DB5DAD8}">
      <dsp:nvSpPr>
        <dsp:cNvPr id="0" name=""/>
        <dsp:cNvSpPr/>
      </dsp:nvSpPr>
      <dsp:spPr>
        <a:xfrm>
          <a:off x="0" y="4202653"/>
          <a:ext cx="6046132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16081-E18A-4771-B228-D09EBDFDB080}">
      <dsp:nvSpPr>
        <dsp:cNvPr id="0" name=""/>
        <dsp:cNvSpPr/>
      </dsp:nvSpPr>
      <dsp:spPr>
        <a:xfrm>
          <a:off x="302306" y="3966493"/>
          <a:ext cx="4232293" cy="4723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Demo with vs code later</a:t>
          </a:r>
          <a:endParaRPr lang="en-US" sz="1600" kern="1200"/>
        </a:p>
      </dsp:txBody>
      <dsp:txXfrm>
        <a:off x="325363" y="3989550"/>
        <a:ext cx="4186179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0305C-2ED1-402A-A21B-95A1D011ED50}">
      <dsp:nvSpPr>
        <dsp:cNvPr id="0" name=""/>
        <dsp:cNvSpPr/>
      </dsp:nvSpPr>
      <dsp:spPr>
        <a:xfrm>
          <a:off x="0" y="371892"/>
          <a:ext cx="6046132" cy="765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247" tIns="374904" rIns="4692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Something that can be true or false</a:t>
          </a:r>
        </a:p>
      </dsp:txBody>
      <dsp:txXfrm>
        <a:off x="0" y="371892"/>
        <a:ext cx="6046132" cy="765450"/>
      </dsp:txXfrm>
    </dsp:sp>
    <dsp:sp modelId="{11874FFC-1B78-4470-8EDB-7DEAE3424AA8}">
      <dsp:nvSpPr>
        <dsp:cNvPr id="0" name=""/>
        <dsp:cNvSpPr/>
      </dsp:nvSpPr>
      <dsp:spPr>
        <a:xfrm>
          <a:off x="302306" y="106212"/>
          <a:ext cx="4232293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is a condition?</a:t>
          </a:r>
        </a:p>
      </dsp:txBody>
      <dsp:txXfrm>
        <a:off x="328245" y="132151"/>
        <a:ext cx="4180415" cy="479482"/>
      </dsp:txXfrm>
    </dsp:sp>
    <dsp:sp modelId="{DB53AD82-6182-42D4-8C72-B6B32B4592C3}">
      <dsp:nvSpPr>
        <dsp:cNvPr id="0" name=""/>
        <dsp:cNvSpPr/>
      </dsp:nvSpPr>
      <dsp:spPr>
        <a:xfrm>
          <a:off x="0" y="1500222"/>
          <a:ext cx="6046132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247" tIns="374904" rIns="4692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 break point that will only halt the execution if the condition is met</a:t>
          </a:r>
        </a:p>
      </dsp:txBody>
      <dsp:txXfrm>
        <a:off x="0" y="1500222"/>
        <a:ext cx="6046132" cy="1020600"/>
      </dsp:txXfrm>
    </dsp:sp>
    <dsp:sp modelId="{D05B878F-74C5-40E0-BFA7-BE4F7F3E52CD}">
      <dsp:nvSpPr>
        <dsp:cNvPr id="0" name=""/>
        <dsp:cNvSpPr/>
      </dsp:nvSpPr>
      <dsp:spPr>
        <a:xfrm>
          <a:off x="302306" y="1234542"/>
          <a:ext cx="4232293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is a conditional break point?</a:t>
          </a:r>
        </a:p>
      </dsp:txBody>
      <dsp:txXfrm>
        <a:off x="328245" y="1260481"/>
        <a:ext cx="4180415" cy="479482"/>
      </dsp:txXfrm>
    </dsp:sp>
    <dsp:sp modelId="{53EFCADE-B558-4BCE-AA20-869221C19204}">
      <dsp:nvSpPr>
        <dsp:cNvPr id="0" name=""/>
        <dsp:cNvSpPr/>
      </dsp:nvSpPr>
      <dsp:spPr>
        <a:xfrm>
          <a:off x="0" y="2883703"/>
          <a:ext cx="6046132" cy="1615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247" tIns="374904" rIns="4692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Allows to execution of code to halt under a certain condition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Examples of where this will be useful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Loops</a:t>
          </a:r>
        </a:p>
      </dsp:txBody>
      <dsp:txXfrm>
        <a:off x="0" y="2883703"/>
        <a:ext cx="6046132" cy="1615950"/>
      </dsp:txXfrm>
    </dsp:sp>
    <dsp:sp modelId="{76E57518-2FB4-42A1-8D39-AB3BC8B45927}">
      <dsp:nvSpPr>
        <dsp:cNvPr id="0" name=""/>
        <dsp:cNvSpPr/>
      </dsp:nvSpPr>
      <dsp:spPr>
        <a:xfrm>
          <a:off x="302306" y="2618023"/>
          <a:ext cx="4232293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Why is this useful?</a:t>
          </a:r>
        </a:p>
      </dsp:txBody>
      <dsp:txXfrm>
        <a:off x="328245" y="2643962"/>
        <a:ext cx="4180415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7D843-C53E-43BC-BF58-BD80FB3ECA9F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C40-66BD-4DE2-88E9-4EAEFA614B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227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C40-66BD-4DE2-88E9-4EAEFA614B5D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689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AF08-16DC-44FC-BB10-A5367793E855}" type="datetimeFigureOut">
              <a:rPr lang="en-ZA" smtClean="0"/>
              <a:t>2022/09/30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7A0D-A0F0-4ED3-9ED1-815A3645A3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013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40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008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249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493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541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1988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0439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960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877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AF08-16DC-44FC-BB10-A5367793E855}" type="datetimeFigureOut">
              <a:rPr lang="en-ZA" smtClean="0"/>
              <a:t>2022/09/30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7A0D-A0F0-4ED3-9ED1-815A3645A3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72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AF08-16DC-44FC-BB10-A5367793E855}" type="datetimeFigureOut">
              <a:rPr lang="en-ZA" smtClean="0"/>
              <a:t>2022/09/30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7A0D-A0F0-4ED3-9ED1-815A3645A3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19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AF08-16DC-44FC-BB10-A5367793E855}" type="datetimeFigureOut">
              <a:rPr lang="en-ZA" smtClean="0"/>
              <a:t>2022/09/30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7A0D-A0F0-4ED3-9ED1-815A3645A3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319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9749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633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512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6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116969-239E-48E5-8334-936D02F55C11}" type="datetimeFigureOut">
              <a:rPr lang="en-ZA" smtClean="0"/>
              <a:t>2022/10/01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3750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C04E-54EB-AEE0-4C5C-C4D329B33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How to debug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4A7AB-D7D8-003E-818F-CC0503ACE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Special Session 2</a:t>
            </a:r>
            <a:endParaRPr lang="en-ZA" dirty="0"/>
          </a:p>
        </p:txBody>
      </p:sp>
      <p:pic>
        <p:nvPicPr>
          <p:cNvPr id="5" name="Picture 4" descr="Ladybug on a leaf">
            <a:extLst>
              <a:ext uri="{FF2B5EF4-FFF2-40B4-BE49-F238E27FC236}">
                <a16:creationId xmlns:a16="http://schemas.microsoft.com/office/drawing/2014/main" id="{946CA4DB-9405-33FF-D9ED-C9CC4CA55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641" b="12039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9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3CA2-0C6D-DAED-6684-A37B2427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5667"/>
            <a:ext cx="9905998" cy="1905000"/>
          </a:xfrm>
        </p:spPr>
        <p:txBody>
          <a:bodyPr/>
          <a:lstStyle/>
          <a:p>
            <a:r>
              <a:rPr lang="en-US" dirty="0"/>
              <a:t>Reachability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896E-A9E4-274D-296D-66EFB75F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-465667"/>
            <a:ext cx="3221039" cy="4708261"/>
          </a:xfrm>
        </p:spPr>
        <p:txBody>
          <a:bodyPr/>
          <a:lstStyle/>
          <a:p>
            <a:r>
              <a:rPr lang="en-US" dirty="0"/>
              <a:t>During testing it is noted that the code crashes at line 25 with an arithmetic exception. </a:t>
            </a:r>
          </a:p>
          <a:p>
            <a:r>
              <a:rPr lang="en-US" dirty="0"/>
              <a:t>Under what conditions will line 25 be reached?</a:t>
            </a:r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101E42-5F5F-9B13-C25C-0D6299F14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81325" y="2205301"/>
            <a:ext cx="9305398" cy="4652699"/>
          </a:xfrm>
        </p:spPr>
      </p:pic>
    </p:spTree>
    <p:extLst>
      <p:ext uri="{BB962C8B-B14F-4D97-AF65-F5344CB8AC3E}">
        <p14:creationId xmlns:p14="http://schemas.microsoft.com/office/powerpoint/2010/main" val="249975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993B-6635-1045-4230-E6879283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4800"/>
            <a:ext cx="9905998" cy="1905000"/>
          </a:xfrm>
        </p:spPr>
        <p:txBody>
          <a:bodyPr/>
          <a:lstStyle/>
          <a:p>
            <a:r>
              <a:rPr lang="en-US" dirty="0"/>
              <a:t>Before we answer let's make a flow diagram</a:t>
            </a:r>
            <a:endParaRPr lang="en-ZA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72F59D1-3C4E-3408-1DE3-C717217C1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00518"/>
            <a:ext cx="4909078" cy="5757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1C7888-2D29-BA95-B452-218C4178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79" y="1043297"/>
            <a:ext cx="7282920" cy="36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87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3CA2-0C6D-DAED-6684-A37B2427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1025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Reachability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896E-A9E4-274D-296D-66EFB75F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52703"/>
            <a:ext cx="3643674" cy="32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During testing it is noted that the code produces -nan. You determine it originated from line 33. </a:t>
            </a:r>
          </a:p>
          <a:p>
            <a:r>
              <a:rPr lang="en-US" dirty="0"/>
              <a:t>Under what conditions will line 33 be reached?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101E42-5F5F-9B13-C25C-0D6299F14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7999" y="2286001"/>
            <a:ext cx="9144001" cy="457200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604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Letters magnified through eyeglasses">
            <a:extLst>
              <a:ext uri="{FF2B5EF4-FFF2-40B4-BE49-F238E27FC236}">
                <a16:creationId xmlns:a16="http://schemas.microsoft.com/office/drawing/2014/main" id="{ABFBBC72-4C4E-D471-7F63-3D7ACC10D7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7771" b="79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3C598F-CB8A-B0D5-80D1-7394BF93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Code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60283-5BCC-1294-BDC0-9DD07E76B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100"/>
              <a:t>What is code coverage?</a:t>
            </a:r>
          </a:p>
        </p:txBody>
      </p:sp>
    </p:spTree>
    <p:extLst>
      <p:ext uri="{BB962C8B-B14F-4D97-AF65-F5344CB8AC3E}">
        <p14:creationId xmlns:p14="http://schemas.microsoft.com/office/powerpoint/2010/main" val="268777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66E2CE-6BCD-54AF-3D11-557B0969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3700"/>
              <a:t>Code coverage</a:t>
            </a:r>
            <a:endParaRPr lang="en-ZA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5AC50-9F44-4D37-B36A-0C6B1C76E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8EFC17-AE69-4D15-95D3-F1AF111A7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1DFEA-17C7-4855-90D9-A8F3761D4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69C0357-2B3A-423E-0615-85DA5E017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256441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45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7E5EC6-0CAF-44EA-85CF-9C16F7AE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BD7E5EC6-0CAF-44EA-85CF-9C16F7AED1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BD7E5EC6-0CAF-44EA-85CF-9C16F7AE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BD7E5EC6-0CAF-44EA-85CF-9C16F7AE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B9AB6D-133C-4074-97EA-61506839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52B9AB6D-133C-4074-97EA-615068394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52B9AB6D-133C-4074-97EA-61506839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52B9AB6D-133C-4074-97EA-61506839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95CB6A-BEDD-4845-B6C7-07925DA35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graphicEl>
                                              <a:dgm id="{9C95CB6A-BEDD-4845-B6C7-07925DA355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9C95CB6A-BEDD-4845-B6C7-07925DA35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9C95CB6A-BEDD-4845-B6C7-07925DA35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78158FA-962A-4CAE-827C-A528C731F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graphicEl>
                                              <a:dgm id="{978158FA-962A-4CAE-827C-A528C731FD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978158FA-962A-4CAE-827C-A528C731F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978158FA-962A-4CAE-827C-A528C731F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205A-4DCF-0411-1F6D-57D09B1A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Tip for testing and debugging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000B7-D628-4322-BD5A-1BD9249F3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10261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496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A62C30-3FC2-42B0-98BB-D8D70E105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7A62C30-3FC2-42B0-98BB-D8D70E1051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37A62C30-3FC2-42B0-98BB-D8D70E105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37A62C30-3FC2-42B0-98BB-D8D70E105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359BCA-ED25-4639-9033-EC7ACDDE4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E5359BCA-ED25-4639-9033-EC7ACDDE4C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E5359BCA-ED25-4639-9033-EC7ACDDE4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E5359BCA-ED25-4639-9033-EC7ACDDE4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901F4A-99D3-450A-A207-FB5DCC011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55901F4A-99D3-450A-A207-FB5DCC011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55901F4A-99D3-450A-A207-FB5DCC011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55901F4A-99D3-450A-A207-FB5DCC011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379CBC-C502-43F0-9A46-536274844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BD379CBC-C502-43F0-9A46-536274844F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BD379CBC-C502-43F0-9A46-536274844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BD379CBC-C502-43F0-9A46-536274844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E4F27A-E417-4244-B061-5E3193526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FFE4F27A-E417-4244-B061-5E31935264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FFE4F27A-E417-4244-B061-5E3193526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FFE4F27A-E417-4244-B061-5E3193526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92115B-16E9-40F5-8E2D-7896A5D10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E692115B-16E9-40F5-8E2D-7896A5D10B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E692115B-16E9-40F5-8E2D-7896A5D10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E692115B-16E9-40F5-8E2D-7896A5D10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79D16F-33FB-41D2-88E2-1A56537C1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C679D16F-33FB-41D2-88E2-1A56537C10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graphicEl>
                                              <a:dgm id="{C679D16F-33FB-41D2-88E2-1A56537C1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C679D16F-33FB-41D2-88E2-1A56537C1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817473-17B8-4581-8526-05B8CDDC2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77817473-17B8-4581-8526-05B8CDDC2C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77817473-17B8-4581-8526-05B8CDDC2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77817473-17B8-4581-8526-05B8CDDC2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3FF4E5-7A94-417A-896E-1D0FDDDD7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graphicEl>
                                              <a:dgm id="{B23FF4E5-7A94-417A-896E-1D0FDDDD7E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B23FF4E5-7A94-417A-896E-1D0FDDDD7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B23FF4E5-7A94-417A-896E-1D0FDDDD7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rk tools on a bench">
            <a:extLst>
              <a:ext uri="{FF2B5EF4-FFF2-40B4-BE49-F238E27FC236}">
                <a16:creationId xmlns:a16="http://schemas.microsoft.com/office/drawing/2014/main" id="{ABABCE96-3084-CAB3-2D56-84F41EF01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2907" b="28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87CF5-E9D8-550F-8F84-29859190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Debugging tools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CE176-E02C-F144-14BD-65E4F3E86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100" dirty="0"/>
              <a:t>When to use GDB?</a:t>
            </a:r>
          </a:p>
          <a:p>
            <a:pPr algn="ctr"/>
            <a:r>
              <a:rPr lang="en-US" sz="2100" dirty="0"/>
              <a:t>When to use Valgrind?</a:t>
            </a:r>
          </a:p>
        </p:txBody>
      </p:sp>
    </p:spTree>
    <p:extLst>
      <p:ext uri="{BB962C8B-B14F-4D97-AF65-F5344CB8AC3E}">
        <p14:creationId xmlns:p14="http://schemas.microsoft.com/office/powerpoint/2010/main" val="197222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79AB-AF0C-0D7B-EF3B-DA35030B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Debugging tools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4B7EAA-39AA-14E3-587A-B7374DC2D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03100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919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8403EB-E36C-41D2-AD24-8D1E2263C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88403EB-E36C-41D2-AD24-8D1E2263C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88403EB-E36C-41D2-AD24-8D1E2263C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88403EB-E36C-41D2-AD24-8D1E2263C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C4F2AB-1FC6-4D65-9DDE-336970444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F3C4F2AB-1FC6-4D65-9DDE-336970444D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F3C4F2AB-1FC6-4D65-9DDE-336970444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F3C4F2AB-1FC6-4D65-9DDE-336970444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C6FC92-9C84-4C57-BEFD-75B6F5416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21C6FC92-9C84-4C57-BEFD-75B6F54161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21C6FC92-9C84-4C57-BEFD-75B6F5416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21C6FC92-9C84-4C57-BEFD-75B6F5416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3FCB32-9F78-4EDC-917C-E136B7017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A23FCB32-9F78-4EDC-917C-E136B70179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A23FCB32-9F78-4EDC-917C-E136B7017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A23FCB32-9F78-4EDC-917C-E136B7017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869B60-3D46-47A1-99BC-AC2D2817E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76869B60-3D46-47A1-99BC-AC2D2817E2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76869B60-3D46-47A1-99BC-AC2D2817E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76869B60-3D46-47A1-99BC-AC2D2817E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824352-6EE2-4C9F-813F-8656BE496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01824352-6EE2-4C9F-813F-8656BE4966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01824352-6EE2-4C9F-813F-8656BE496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01824352-6EE2-4C9F-813F-8656BE496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 fingerprint in black and white">
            <a:extLst>
              <a:ext uri="{FF2B5EF4-FFF2-40B4-BE49-F238E27FC236}">
                <a16:creationId xmlns:a16="http://schemas.microsoft.com/office/drawing/2014/main" id="{A3F50510-C0FD-1153-50D8-56D80ECD4D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431" b="83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185EEB-5D92-5616-FC1A-062D210E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Debugging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946D-54EF-D0AC-B88A-60E46793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100"/>
              <a:t>Easy to Adv</a:t>
            </a:r>
          </a:p>
        </p:txBody>
      </p:sp>
    </p:spTree>
    <p:extLst>
      <p:ext uri="{BB962C8B-B14F-4D97-AF65-F5344CB8AC3E}">
        <p14:creationId xmlns:p14="http://schemas.microsoft.com/office/powerpoint/2010/main" val="36780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9A73-371D-86CC-07C0-77C994FA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2AEB0B-4687-EBC9-05EC-10252B794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699857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65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527AE1-8FDA-431F-8174-287C804E4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26527AE1-8FDA-431F-8174-287C804E45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26527AE1-8FDA-431F-8174-287C804E4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26527AE1-8FDA-431F-8174-287C804E4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67AEA7-5E00-4162-90F4-300C49321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0767AEA7-5E00-4162-90F4-300C49321C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0767AEA7-5E00-4162-90F4-300C49321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0767AEA7-5E00-4162-90F4-300C49321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B09063-8F83-44F4-AE48-71FCAB55A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9B09063-8F83-44F4-AE48-71FCAB55A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9B09063-8F83-44F4-AE48-71FCAB55A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9B09063-8F83-44F4-AE48-71FCAB55A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B254E4-FBC9-430A-91B1-EA430E2E6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74B254E4-FBC9-430A-91B1-EA430E2E61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74B254E4-FBC9-430A-91B1-EA430E2E6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74B254E4-FBC9-430A-91B1-EA430E2E6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CA0B6A-3261-41AB-9D04-DB13F36A09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94CA0B6A-3261-41AB-9D04-DB13F36A09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94CA0B6A-3261-41AB-9D04-DB13F36A09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94CA0B6A-3261-41AB-9D04-DB13F36A09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3262EC-E4C6-40D3-8D02-E0986B98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C93262EC-E4C6-40D3-8D02-E0986B9869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C93262EC-E4C6-40D3-8D02-E0986B98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C93262EC-E4C6-40D3-8D02-E0986B98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6CE419-47BD-4943-AB77-EF5505298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2D6CE419-47BD-4943-AB77-EF5505298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2D6CE419-47BD-4943-AB77-EF5505298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2D6CE419-47BD-4943-AB77-EF5505298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A428-8066-8647-F703-CCFF280C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Overview</a:t>
            </a:r>
            <a:endParaRPr lang="en-ZA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5AC50-9F44-4D37-B36A-0C6B1C76E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8EFC17-AE69-4D15-95D3-F1AF111A7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1DFEA-17C7-4855-90D9-A8F3761D4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482B8A-1726-F788-1CA1-25E41E534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337460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729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366772-15FA-44C0-9CDD-A1B289CDE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7366772-15FA-44C0-9CDD-A1B289CDE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37366772-15FA-44C0-9CDD-A1B289CDE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37366772-15FA-44C0-9CDD-A1B289CDE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5C22A9-23C2-4D0E-9FA2-C61DA116A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6A5C22A9-23C2-4D0E-9FA2-C61DA116A6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6A5C22A9-23C2-4D0E-9FA2-C61DA116A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6A5C22A9-23C2-4D0E-9FA2-C61DA116A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EA210F-E71F-4797-A78F-E2E520A17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B1EA210F-E71F-4797-A78F-E2E520A175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B1EA210F-E71F-4797-A78F-E2E520A17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B1EA210F-E71F-4797-A78F-E2E520A17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EB3F7B-81B1-4909-8D75-69A38DB4B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0DEB3F7B-81B1-4909-8D75-69A38DB4BB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0DEB3F7B-81B1-4909-8D75-69A38DB4B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0DEB3F7B-81B1-4909-8D75-69A38DB4B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E34042-0A5B-4F86-9192-C7BD47165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77E34042-0A5B-4F86-9192-C7BD471656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77E34042-0A5B-4F86-9192-C7BD47165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77E34042-0A5B-4F86-9192-C7BD47165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146DDD-06C2-4946-A750-6ABF4D9EC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D1146DDD-06C2-4946-A750-6ABF4D9ECE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D1146DDD-06C2-4946-A750-6ABF4D9EC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D1146DDD-06C2-4946-A750-6ABF4D9EC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F4DE9A-067F-4C5E-A1F4-CD1367FFA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graphicEl>
                                              <a:dgm id="{31F4DE9A-067F-4C5E-A1F4-CD1367FFA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31F4DE9A-067F-4C5E-A1F4-CD1367FFA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31F4DE9A-067F-4C5E-A1F4-CD1367FFA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1B9848-6206-459F-BEA6-14F90115D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871B9848-6206-459F-BEA6-14F90115D4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871B9848-6206-459F-BEA6-14F90115D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871B9848-6206-459F-BEA6-14F90115D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4CE366-9696-4950-916B-46AFF9816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634CE366-9696-4950-916B-46AFF98163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634CE366-9696-4950-916B-46AFF9816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634CE366-9696-4950-916B-46AFF9816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717150-D211-4971-B728-5774A6478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graphicEl>
                                              <a:dgm id="{FF717150-D211-4971-B728-5774A6478E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graphicEl>
                                              <a:dgm id="{FF717150-D211-4971-B728-5774A6478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graphicEl>
                                              <a:dgm id="{FF717150-D211-4971-B728-5774A6478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465FBD-3834-4D40-90EC-6ABBE37CF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94465FBD-3834-4D40-90EC-6ABBE37CF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graphicEl>
                                              <a:dgm id="{94465FBD-3834-4D40-90EC-6ABBE37CF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graphicEl>
                                              <a:dgm id="{94465FBD-3834-4D40-90EC-6ABBE37CF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D8EEF6-0340-415D-B979-1C0C7C5CB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graphicEl>
                                              <a:dgm id="{15D8EEF6-0340-415D-B979-1C0C7C5CB1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graphicEl>
                                              <a:dgm id="{15D8EEF6-0340-415D-B979-1C0C7C5CB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graphicEl>
                                              <a:dgm id="{15D8EEF6-0340-415D-B979-1C0C7C5CB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7CCD-27C5-82C8-91C9-227411BA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1"/>
            <a:ext cx="9905998" cy="1905000"/>
          </a:xfrm>
        </p:spPr>
        <p:txBody>
          <a:bodyPr/>
          <a:lstStyle/>
          <a:p>
            <a:r>
              <a:rPr lang="en-US" dirty="0"/>
              <a:t>Print statements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7029-E9AD-BDBB-9DC0-F5E9FB009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3499"/>
            <a:ext cx="11944350" cy="5524501"/>
          </a:xfrm>
        </p:spPr>
        <p:txBody>
          <a:bodyPr>
            <a:normAutofit/>
          </a:bodyPr>
          <a:lstStyle/>
          <a:p>
            <a:r>
              <a:rPr lang="en-US" dirty="0"/>
              <a:t>Most primitive form of debugging</a:t>
            </a:r>
          </a:p>
          <a:p>
            <a:r>
              <a:rPr lang="en-US" dirty="0"/>
              <a:t>Purpose?</a:t>
            </a:r>
          </a:p>
          <a:p>
            <a:pPr lvl="1"/>
            <a:r>
              <a:rPr lang="en-US" dirty="0"/>
              <a:t>See the values of variables</a:t>
            </a:r>
          </a:p>
          <a:p>
            <a:pPr lvl="1"/>
            <a:r>
              <a:rPr lang="en-US" dirty="0"/>
              <a:t>Try and narrow down the error prone line</a:t>
            </a:r>
          </a:p>
          <a:p>
            <a:r>
              <a:rPr lang="en-ZA" dirty="0"/>
              <a:t>Debugging squeeze theorem</a:t>
            </a:r>
          </a:p>
          <a:p>
            <a:pPr lvl="1"/>
            <a:r>
              <a:rPr lang="en-ZA" dirty="0"/>
              <a:t>Who has heard of the squeeze theorem from WTW?</a:t>
            </a:r>
          </a:p>
          <a:p>
            <a:pPr lvl="1"/>
            <a:r>
              <a:rPr lang="en-ZA" dirty="0"/>
              <a:t>Basic idea:</a:t>
            </a:r>
          </a:p>
          <a:p>
            <a:pPr lvl="2"/>
            <a:r>
              <a:rPr lang="en-ZA" dirty="0"/>
              <a:t>An unknown function bounded between an upper function and a lower function.</a:t>
            </a:r>
          </a:p>
          <a:p>
            <a:pPr lvl="2"/>
            <a:r>
              <a:rPr lang="en-ZA" dirty="0"/>
              <a:t>Then for any x the value of the unknown function must be between the value of the upper and lower function for the same x.</a:t>
            </a:r>
          </a:p>
          <a:p>
            <a:pPr marL="457200" lvl="1" indent="0">
              <a:buNone/>
            </a:pPr>
            <a:endParaRPr lang="en-ZA" dirty="0"/>
          </a:p>
        </p:txBody>
      </p:sp>
      <p:pic>
        <p:nvPicPr>
          <p:cNvPr id="1026" name="Picture 2" descr="Squeeze theorem - Wikipedia">
            <a:extLst>
              <a:ext uri="{FF2B5EF4-FFF2-40B4-BE49-F238E27FC236}">
                <a16:creationId xmlns:a16="http://schemas.microsoft.com/office/drawing/2014/main" id="{AE2BF34F-E308-E083-EDDF-7C7DD418B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766" y="-1"/>
            <a:ext cx="5975235" cy="45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5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DF8B1-8AF0-9C67-855C-3F9B0FFF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/>
              <a:t>Print statements</a:t>
            </a:r>
            <a:endParaRPr lang="en-ZA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E58-3A7D-4CC1-972E-4F09D72A5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8878887" cy="41117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is the squeeze theorem useful?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Put a </a:t>
            </a:r>
            <a:r>
              <a:rPr lang="en-US" sz="2000" dirty="0" err="1"/>
              <a:t>cout</a:t>
            </a:r>
            <a:r>
              <a:rPr lang="en-US" sz="2000" dirty="0"/>
              <a:t> at the top of your code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Put a </a:t>
            </a:r>
            <a:r>
              <a:rPr lang="en-US" sz="2000" dirty="0" err="1"/>
              <a:t>cout</a:t>
            </a:r>
            <a:r>
              <a:rPr lang="en-US" sz="2000" dirty="0"/>
              <a:t> at the bottom of your code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Move the top down to the bottom one line at a 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top line disappears, u found the faulty line</a:t>
            </a:r>
          </a:p>
          <a:p>
            <a:pPr>
              <a:lnSpc>
                <a:spcPct val="90000"/>
              </a:lnSpc>
            </a:pPr>
            <a:r>
              <a:rPr lang="en-ZA" dirty="0"/>
              <a:t>Pros:</a:t>
            </a:r>
          </a:p>
          <a:p>
            <a:pPr lvl="1">
              <a:lnSpc>
                <a:spcPct val="90000"/>
              </a:lnSpc>
            </a:pPr>
            <a:r>
              <a:rPr lang="en-ZA" sz="2000" dirty="0"/>
              <a:t>Guaranteed</a:t>
            </a:r>
          </a:p>
          <a:p>
            <a:pPr lvl="1">
              <a:lnSpc>
                <a:spcPct val="90000"/>
              </a:lnSpc>
            </a:pPr>
            <a:r>
              <a:rPr lang="en-ZA" sz="2000" dirty="0"/>
              <a:t>Minimal skills needed</a:t>
            </a:r>
          </a:p>
          <a:p>
            <a:pPr>
              <a:lnSpc>
                <a:spcPct val="90000"/>
              </a:lnSpc>
            </a:pPr>
            <a:r>
              <a:rPr lang="en-ZA" dirty="0"/>
              <a:t>Cons:</a:t>
            </a:r>
          </a:p>
          <a:p>
            <a:pPr lvl="1">
              <a:lnSpc>
                <a:spcPct val="90000"/>
              </a:lnSpc>
            </a:pPr>
            <a:r>
              <a:rPr lang="en-ZA" sz="2000" dirty="0"/>
              <a:t>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501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7093E-FE98-F362-C43E-258A14D7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/>
              <a:t>GDB</a:t>
            </a:r>
            <a:endParaRPr lang="en-ZA" sz="360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569564-9864-74A6-6A6B-B8DBC4FA1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53062"/>
            <a:ext cx="9393238" cy="48049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Terminal based debugger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Able to: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break points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Back trace errors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Print out variables (*)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ZA" sz="1800" dirty="0"/>
              <a:t>Most common used to find errors:</a:t>
            </a:r>
          </a:p>
          <a:p>
            <a:pPr lvl="1">
              <a:lnSpc>
                <a:spcPct val="90000"/>
              </a:lnSpc>
            </a:pPr>
            <a:r>
              <a:rPr lang="en-ZA" dirty="0"/>
              <a:t>Given that the executable is main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ZA" dirty="0" err="1"/>
              <a:t>gdb</a:t>
            </a:r>
            <a:r>
              <a:rPr lang="en-ZA" dirty="0"/>
              <a:t> main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ZA" dirty="0"/>
              <a:t>//</a:t>
            </a:r>
            <a:r>
              <a:rPr lang="en-ZA" dirty="0" err="1"/>
              <a:t>gdb</a:t>
            </a:r>
            <a:r>
              <a:rPr lang="en-ZA" dirty="0"/>
              <a:t> will open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ZA" dirty="0"/>
              <a:t>run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ZA" dirty="0"/>
              <a:t>//the code should run and crash if a faulty flow is hit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ZA" dirty="0" err="1"/>
              <a:t>bracktrace</a:t>
            </a:r>
            <a:endParaRPr lang="en-ZA" dirty="0"/>
          </a:p>
          <a:p>
            <a:pPr>
              <a:lnSpc>
                <a:spcPct val="90000"/>
              </a:lnSpc>
            </a:pPr>
            <a:r>
              <a:rPr lang="en-ZA" sz="1800" dirty="0"/>
              <a:t>This will be demoed later</a:t>
            </a:r>
          </a:p>
        </p:txBody>
      </p:sp>
      <p:pic>
        <p:nvPicPr>
          <p:cNvPr id="2050" name="Picture 2" descr="GNU Debugger Tutorial [GDB walkthrough] | CYBERPUNK">
            <a:extLst>
              <a:ext uri="{FF2B5EF4-FFF2-40B4-BE49-F238E27FC236}">
                <a16:creationId xmlns:a16="http://schemas.microsoft.com/office/drawing/2014/main" id="{5907E79B-5084-AAAE-B28E-07F8994B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4" y="0"/>
            <a:ext cx="3743325" cy="205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2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7591-5AE8-FC9B-3518-19FF4260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Break points</a:t>
            </a:r>
            <a:endParaRPr lang="en-ZA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5AC50-9F44-4D37-B36A-0C6B1C76E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8EFC17-AE69-4D15-95D3-F1AF111A7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1DFEA-17C7-4855-90D9-A8F3761D4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802D1D-9651-09D1-A270-F41887641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23742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846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0EEF7D-7854-46A1-9264-A396D8AB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DA0EEF7D-7854-46A1-9264-A396D8ABA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DA0EEF7D-7854-46A1-9264-A396D8AB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DA0EEF7D-7854-46A1-9264-A396D8AB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847A42-39B5-4E3D-8B35-93B920B3E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7E847A42-39B5-4E3D-8B35-93B920B3E3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7E847A42-39B5-4E3D-8B35-93B920B3E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7E847A42-39B5-4E3D-8B35-93B920B3E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BDE836-6A70-4174-A1B4-337C7324C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9EBDE836-6A70-4174-A1B4-337C7324CE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9EBDE836-6A70-4174-A1B4-337C7324C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9EBDE836-6A70-4174-A1B4-337C7324C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24CEB8-15CD-482C-B9F2-031A7F05A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AF24CEB8-15CD-482C-B9F2-031A7F05AB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AF24CEB8-15CD-482C-B9F2-031A7F05A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AF24CEB8-15CD-482C-B9F2-031A7F05A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10D8E2-CF79-44C5-B629-B4E6A050C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1D10D8E2-CF79-44C5-B629-B4E6A050C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1D10D8E2-CF79-44C5-B629-B4E6A050C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1D10D8E2-CF79-44C5-B629-B4E6A050C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BC71FA-0D51-44D1-B3A1-9F0C204C3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18BC71FA-0D51-44D1-B3A1-9F0C204C3E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18BC71FA-0D51-44D1-B3A1-9F0C204C3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18BC71FA-0D51-44D1-B3A1-9F0C204C3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C16081-E18A-4771-B228-D09EBDFDB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graphicEl>
                                              <a:dgm id="{31C16081-E18A-4771-B228-D09EBDFDB0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31C16081-E18A-4771-B228-D09EBDFDB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31C16081-E18A-4771-B228-D09EBDFDB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4EE1F4-B8D1-4CB3-83D0-B3073DB5D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464EE1F4-B8D1-4CB3-83D0-B3073DB5DA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464EE1F4-B8D1-4CB3-83D0-B3073DB5D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464EE1F4-B8D1-4CB3-83D0-B3073DB5D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120C-A084-1A3C-2F44-0C132FC8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3100"/>
              <a:t>Conditional Break points</a:t>
            </a:r>
            <a:endParaRPr lang="en-ZA" sz="3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5AC50-9F44-4D37-B36A-0C6B1C76E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8EFC17-AE69-4D15-95D3-F1AF111A7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1DFEA-17C7-4855-90D9-A8F3761D4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A0BD25-E83F-E38A-F7CF-80C29449E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043079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485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874FFC-1B78-4470-8EDB-7DEAE3424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11874FFC-1B78-4470-8EDB-7DEAE3424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11874FFC-1B78-4470-8EDB-7DEAE3424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11874FFC-1B78-4470-8EDB-7DEAE3424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20305C-2ED1-402A-A21B-95A1D011E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F820305C-2ED1-402A-A21B-95A1D011E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F820305C-2ED1-402A-A21B-95A1D011E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F820305C-2ED1-402A-A21B-95A1D011E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5B878F-74C5-40E0-BFA7-BE4F7F3E5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D05B878F-74C5-40E0-BFA7-BE4F7F3E5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D05B878F-74C5-40E0-BFA7-BE4F7F3E5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D05B878F-74C5-40E0-BFA7-BE4F7F3E5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53AD82-6182-42D4-8C72-B6B32B459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DB53AD82-6182-42D4-8C72-B6B32B459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DB53AD82-6182-42D4-8C72-B6B32B459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DB53AD82-6182-42D4-8C72-B6B32B459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E57518-2FB4-42A1-8D39-AB3BC8B45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76E57518-2FB4-42A1-8D39-AB3BC8B459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76E57518-2FB4-42A1-8D39-AB3BC8B45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76E57518-2FB4-42A1-8D39-AB3BC8B45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EFCADE-B558-4BCE-AA20-869221C19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53EFCADE-B558-4BCE-AA20-869221C192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3EFCADE-B558-4BCE-AA20-869221C19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53EFCADE-B558-4BCE-AA20-869221C19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CEA34350-8E92-917B-B81B-FA7C612B4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2373C75-4EC7-9297-D0C6-05E7A5BA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To the code examples we go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FA49F-77A9-F65B-8D11-E72CE4AB5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61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5F38C-BA9A-9731-95F2-A83CBBE7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Practical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7CEB1-0CA3-D225-F37A-084832AF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795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Clr>
                <a:schemeClr val="tx1"/>
              </a:buClr>
            </a:pPr>
            <a:endParaRPr lang="en-US" sz="210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86642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3836-08DA-5012-F11E-CBA5EF08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700"/>
              <a:t>Instruction</a:t>
            </a:r>
            <a:endParaRPr lang="en-ZA" sz="3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DC85-C0DC-0C52-001E-54A871D1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/>
              <a:t>Break into groups of 5</a:t>
            </a:r>
          </a:p>
          <a:p>
            <a:r>
              <a:rPr lang="en-US" dirty="0"/>
              <a:t>Go to optional practical 3 on </a:t>
            </a:r>
            <a:r>
              <a:rPr lang="en-US" dirty="0" err="1"/>
              <a:t>FitchFork</a:t>
            </a:r>
            <a:endParaRPr lang="en-US" dirty="0"/>
          </a:p>
          <a:p>
            <a:r>
              <a:rPr lang="en-US" dirty="0"/>
              <a:t>Each of the indicated functions has 1 error</a:t>
            </a:r>
          </a:p>
          <a:p>
            <a:pPr lvl="1"/>
            <a:r>
              <a:rPr lang="en-US" dirty="0"/>
              <a:t>If only that was the case in real life</a:t>
            </a:r>
          </a:p>
          <a:p>
            <a:r>
              <a:rPr lang="en-US" dirty="0"/>
              <a:t>There are 10 faulty functions</a:t>
            </a:r>
          </a:p>
          <a:p>
            <a:r>
              <a:rPr lang="en-US" dirty="0"/>
              <a:t>Suggested</a:t>
            </a:r>
          </a:p>
          <a:p>
            <a:pPr lvl="1"/>
            <a:r>
              <a:rPr lang="en-US" dirty="0"/>
              <a:t>Each person tried to solve 2 functions</a:t>
            </a:r>
          </a:p>
          <a:p>
            <a:r>
              <a:rPr lang="en-US" dirty="0"/>
              <a:t>Fill in the google form</a:t>
            </a:r>
          </a:p>
          <a:p>
            <a:r>
              <a:rPr lang="en-US" dirty="0"/>
              <a:t>First team to correctly find all 10 errors will win the competition</a:t>
            </a:r>
          </a:p>
          <a:p>
            <a:r>
              <a:rPr lang="en-US" dirty="0"/>
              <a:t>Prizes will be announced later (probably bragging rights)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6CFFB-9963-0572-5646-C42258C36B39}"/>
              </a:ext>
            </a:extLst>
          </p:cNvPr>
          <p:cNvSpPr txBox="1"/>
          <p:nvPr/>
        </p:nvSpPr>
        <p:spPr>
          <a:xfrm>
            <a:off x="0" y="17252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https://forms.gle/Ndpporw5Uae52c5a7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764C7EE-7974-A40D-DDFD-41E4CB7B2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" y="3618613"/>
            <a:ext cx="3239387" cy="32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735837-33BD-0B05-B27C-2448C67A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Final 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19E04-2A52-85D5-4D5D-4981A07A7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5516211"/>
            <a:ext cx="8676222" cy="722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100" dirty="0"/>
              <a:t>https://forms.gle/LTKPVdduqUBAuZu69</a:t>
            </a:r>
          </a:p>
        </p:txBody>
      </p:sp>
      <p:pic>
        <p:nvPicPr>
          <p:cNvPr id="7" name="Picture 6" descr="3D black question marks with one yellow question mark">
            <a:extLst>
              <a:ext uri="{FF2B5EF4-FFF2-40B4-BE49-F238E27FC236}">
                <a16:creationId xmlns:a16="http://schemas.microsoft.com/office/drawing/2014/main" id="{8B77E90D-98AA-CEB0-411A-A5EB8E90B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61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1A85B972-E6C1-5D68-4D4F-D0144EC03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3826"/>
            <a:ext cx="2584174" cy="25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1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CFF5-87C9-4354-812F-3F10B497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ZA" dirty="0"/>
              <a:t>Admin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613001-17C3-4759-A562-EB2B479D2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83146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265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A6AA66-71D7-4023-B2FD-DE2538E933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7CA6AA66-71D7-4023-B2FD-DE2538E933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7CA6AA66-71D7-4023-B2FD-DE2538E933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7CA6AA66-71D7-4023-B2FD-DE2538E933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D6736B-B88A-4658-8AA4-D398F14D8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8FD6736B-B88A-4658-8AA4-D398F14D8A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8FD6736B-B88A-4658-8AA4-D398F14D8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8FD6736B-B88A-4658-8AA4-D398F14D8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5B9E68-4B27-4E6B-9232-36014F861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735B9E68-4B27-4E6B-9232-36014F8610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735B9E68-4B27-4E6B-9232-36014F861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35B9E68-4B27-4E6B-9232-36014F861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81B474-1063-4387-AADC-779FE320C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8281B474-1063-4387-AADC-779FE320C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8281B474-1063-4387-AADC-779FE320C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8281B474-1063-4387-AADC-779FE320C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D8EAFA-32A1-4612-ABE3-BEE7792DB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83D8EAFA-32A1-4612-ABE3-BEE7792DB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83D8EAFA-32A1-4612-ABE3-BEE7792DB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83D8EAFA-32A1-4612-ABE3-BEE7792DB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62DF1A-BD64-4869-83C7-CF213564C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C062DF1A-BD64-4869-83C7-CF213564C1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062DF1A-BD64-4869-83C7-CF213564C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062DF1A-BD64-4869-83C7-CF213564C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29E2AD-A89C-4BC2-830B-CEC49F20F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4429E2AD-A89C-4BC2-830B-CEC49F20F3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graphicEl>
                                              <a:dgm id="{4429E2AD-A89C-4BC2-830B-CEC49F20F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4429E2AD-A89C-4BC2-830B-CEC49F20F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22BD59-40E6-4016-81BB-834920061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8122BD59-40E6-4016-81BB-834920061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8122BD59-40E6-4016-81BB-834920061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8122BD59-40E6-4016-81BB-834920061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C456B3-E990-4130-A2A1-9FA980871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graphicEl>
                                              <a:dgm id="{E3C456B3-E990-4130-A2A1-9FA9808711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E3C456B3-E990-4130-A2A1-9FA980871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E3C456B3-E990-4130-A2A1-9FA980871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lti-coloured push pins connected by a black wire">
            <a:extLst>
              <a:ext uri="{FF2B5EF4-FFF2-40B4-BE49-F238E27FC236}">
                <a16:creationId xmlns:a16="http://schemas.microsoft.com/office/drawing/2014/main" id="{820099FE-801E-D57C-30FC-CBA52806E1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0934" b="4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7D895-4F80-097C-478B-A41B31CF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Formal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BD26-8886-1DB1-A5DE-E0530A67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100"/>
              <a:t>How can an algorithm be visually modeled?</a:t>
            </a:r>
          </a:p>
        </p:txBody>
      </p:sp>
    </p:spTree>
    <p:extLst>
      <p:ext uri="{BB962C8B-B14F-4D97-AF65-F5344CB8AC3E}">
        <p14:creationId xmlns:p14="http://schemas.microsoft.com/office/powerpoint/2010/main" val="19418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2667-4026-51A7-5CCE-C5877F55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5775"/>
            <a:ext cx="9905998" cy="1905000"/>
          </a:xfrm>
        </p:spPr>
        <p:txBody>
          <a:bodyPr/>
          <a:lstStyle/>
          <a:p>
            <a:r>
              <a:rPr lang="en-US" dirty="0"/>
              <a:t>Flow chart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1B73-1247-5C2F-820F-827C6F15D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1026" name="Picture 2" descr="Flowchart Symbols">
            <a:extLst>
              <a:ext uri="{FF2B5EF4-FFF2-40B4-BE49-F238E27FC236}">
                <a16:creationId xmlns:a16="http://schemas.microsoft.com/office/drawing/2014/main" id="{3CEA87AF-5A21-2AB5-8A9E-9ED6CC024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782" y="0"/>
            <a:ext cx="6590218" cy="427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chart Tutorial ( Complete Flowchart Guide with Examples )">
            <a:extLst>
              <a:ext uri="{FF2B5EF4-FFF2-40B4-BE49-F238E27FC236}">
                <a16:creationId xmlns:a16="http://schemas.microsoft.com/office/drawing/2014/main" id="{8FB6B003-8D9B-4432-619C-738434FF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1843"/>
            <a:ext cx="5604958" cy="4806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7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25D5-8D94-D4CB-B370-0E2EA443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13627"/>
            <a:ext cx="9905998" cy="1905000"/>
          </a:xfrm>
        </p:spPr>
        <p:txBody>
          <a:bodyPr/>
          <a:lstStyle/>
          <a:p>
            <a:r>
              <a:rPr lang="en-US" dirty="0" err="1"/>
              <a:t>Excersice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BDF88-1AAA-C768-5674-0DBF2B7B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2" y="788177"/>
            <a:ext cx="5157787" cy="823912"/>
          </a:xfrm>
        </p:spPr>
        <p:txBody>
          <a:bodyPr/>
          <a:lstStyle/>
          <a:p>
            <a:r>
              <a:rPr lang="en-US" dirty="0"/>
              <a:t>Convert the following code to a flow diagram</a:t>
            </a:r>
            <a:endParaRPr lang="en-Z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BE52EF-8287-3BAA-35BB-EB5355D304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105025"/>
            <a:ext cx="6977273" cy="4752975"/>
          </a:xfrm>
        </p:spPr>
      </p:pic>
      <p:pic>
        <p:nvPicPr>
          <p:cNvPr id="8" name="Picture 2" descr="Flowchart Symbols">
            <a:extLst>
              <a:ext uri="{FF2B5EF4-FFF2-40B4-BE49-F238E27FC236}">
                <a16:creationId xmlns:a16="http://schemas.microsoft.com/office/drawing/2014/main" id="{EF71BB65-CABC-1D4F-2334-022582A9149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-68744"/>
            <a:ext cx="6238875" cy="404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82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840A-46A2-6CA2-F022-45AC0BC8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" y="0"/>
            <a:ext cx="9905998" cy="1905000"/>
          </a:xfrm>
        </p:spPr>
        <p:txBody>
          <a:bodyPr/>
          <a:lstStyle/>
          <a:p>
            <a:r>
              <a:rPr lang="en-US" dirty="0"/>
              <a:t>Solution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888F72-5F9C-C093-BC6F-883CA6DFC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1591" y="0"/>
            <a:ext cx="5004486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45974171-EFAE-02EF-8DC9-10BD5434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77" y="0"/>
            <a:ext cx="50337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3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0BCF1-AE20-43B8-BD62-CB5AFC37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Formal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7F95-73AB-EF4E-1B3A-651B1DC5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795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Clr>
                <a:schemeClr val="tx1"/>
              </a:buClr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What is reachability?</a:t>
            </a:r>
          </a:p>
        </p:txBody>
      </p:sp>
    </p:spTree>
    <p:extLst>
      <p:ext uri="{BB962C8B-B14F-4D97-AF65-F5344CB8AC3E}">
        <p14:creationId xmlns:p14="http://schemas.microsoft.com/office/powerpoint/2010/main" val="217892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CC64-875F-0604-A64C-C44C2E55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3100"/>
              <a:t>Reachability</a:t>
            </a:r>
            <a:endParaRPr lang="en-ZA" sz="3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5AC50-9F44-4D37-B36A-0C6B1C76E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8EFC17-AE69-4D15-95D3-F1AF111A7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1DFEA-17C7-4855-90D9-A8F3761D4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D196E5-0F18-B6C5-3482-6722F55B4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073389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673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234DB3-B915-49F3-84FC-A1A93088E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F234DB3-B915-49F3-84FC-A1A93088E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2F234DB3-B915-49F3-84FC-A1A93088E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2F234DB3-B915-49F3-84FC-A1A93088E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4C455-33BE-47DE-B6BC-10A5712C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FA64C455-33BE-47DE-B6BC-10A5712CD8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FA64C455-33BE-47DE-B6BC-10A5712C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FA64C455-33BE-47DE-B6BC-10A5712C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E824B2-4B10-4F12-B8BF-F22EDE282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36E824B2-4B10-4F12-B8BF-F22EDE282D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36E824B2-4B10-4F12-B8BF-F22EDE282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36E824B2-4B10-4F12-B8BF-F22EDE282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120A79-E1FF-4C23-99CE-56DEB1D94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B7120A79-E1FF-4C23-99CE-56DEB1D947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B7120A79-E1FF-4C23-99CE-56DEB1D94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B7120A79-E1FF-4C23-99CE-56DEB1D94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DA30E5-096B-46EF-A87D-9F0428BCA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95DA30E5-096B-46EF-A87D-9F0428BCA0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95DA30E5-096B-46EF-A87D-9F0428BCA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95DA30E5-096B-46EF-A87D-9F0428BCA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38581E-4AB5-4F70-8604-64868034D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DB38581E-4AB5-4F70-8604-64868034D5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DB38581E-4AB5-4F70-8604-64868034D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DB38581E-4AB5-4F70-8604-64868034D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CD16A8-423A-4D0B-83F5-177745D59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7FCD16A8-423A-4D0B-83F5-177745D59D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7FCD16A8-423A-4D0B-83F5-177745D59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7FCD16A8-423A-4D0B-83F5-177745D59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16BE82-7599-4C50-A165-677C070FC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E916BE82-7599-4C50-A165-677C070FC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E916BE82-7599-4C50-A165-677C070FC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E916BE82-7599-4C50-A165-677C070FC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54E2EC-05F1-4494-9AF9-53B51B9FA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3054E2EC-05F1-4494-9AF9-53B51B9FA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3054E2EC-05F1-4494-9AF9-53B51B9FA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3054E2EC-05F1-4494-9AF9-53B51B9FA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2C25DC-98B4-4B4B-B499-F828EE46E9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C22C25DC-98B4-4B4B-B499-F828EE46E9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C22C25DC-98B4-4B4B-B499-F828EE46E9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C22C25DC-98B4-4B4B-B499-F828EE46E9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650</TotalTime>
  <Words>877</Words>
  <Application>Microsoft Office PowerPoint</Application>
  <PresentationFormat>Widescreen</PresentationFormat>
  <Paragraphs>144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Century Gothic</vt:lpstr>
      <vt:lpstr>Mesh</vt:lpstr>
      <vt:lpstr>How to debug</vt:lpstr>
      <vt:lpstr>Overview</vt:lpstr>
      <vt:lpstr>Admin</vt:lpstr>
      <vt:lpstr>Formal Theory</vt:lpstr>
      <vt:lpstr>Flow chart</vt:lpstr>
      <vt:lpstr>Excersice</vt:lpstr>
      <vt:lpstr>Solution</vt:lpstr>
      <vt:lpstr>Formal theory</vt:lpstr>
      <vt:lpstr>Reachability</vt:lpstr>
      <vt:lpstr>Reachability</vt:lpstr>
      <vt:lpstr>Before we answer let's make a flow diagram</vt:lpstr>
      <vt:lpstr>Reachability</vt:lpstr>
      <vt:lpstr>Code coverage</vt:lpstr>
      <vt:lpstr>Code coverage</vt:lpstr>
      <vt:lpstr>Tip for testing and debugging</vt:lpstr>
      <vt:lpstr>Debugging tools </vt:lpstr>
      <vt:lpstr>Debugging tools</vt:lpstr>
      <vt:lpstr>Debugging techniques</vt:lpstr>
      <vt:lpstr>Debugging techniques</vt:lpstr>
      <vt:lpstr>Print statements</vt:lpstr>
      <vt:lpstr>Print statements</vt:lpstr>
      <vt:lpstr>GDB</vt:lpstr>
      <vt:lpstr>Break points</vt:lpstr>
      <vt:lpstr>Conditional Break points</vt:lpstr>
      <vt:lpstr>To the code examples we go</vt:lpstr>
      <vt:lpstr>Practical component</vt:lpstr>
      <vt:lpstr>Instruction</vt:lpstr>
      <vt:lpstr>Final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debug</dc:title>
  <dc:creator>Mr. FJ Redelinghuys</dc:creator>
  <cp:lastModifiedBy>Mr. FJ Redelinghuys</cp:lastModifiedBy>
  <cp:revision>5</cp:revision>
  <dcterms:created xsi:type="dcterms:W3CDTF">2022-09-29T21:06:31Z</dcterms:created>
  <dcterms:modified xsi:type="dcterms:W3CDTF">2022-10-01T00:25:57Z</dcterms:modified>
</cp:coreProperties>
</file>