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1" r:id="rId7"/>
    <p:sldId id="277" r:id="rId8"/>
    <p:sldId id="265" r:id="rId9"/>
    <p:sldId id="262" r:id="rId10"/>
    <p:sldId id="264" r:id="rId11"/>
    <p:sldId id="278" r:id="rId12"/>
    <p:sldId id="279" r:id="rId13"/>
    <p:sldId id="280" r:id="rId14"/>
    <p:sldId id="266" r:id="rId15"/>
    <p:sldId id="281" r:id="rId16"/>
    <p:sldId id="269" r:id="rId17"/>
    <p:sldId id="270" r:id="rId18"/>
    <p:sldId id="271" r:id="rId19"/>
    <p:sldId id="283" r:id="rId20"/>
    <p:sldId id="282" r:id="rId21"/>
    <p:sldId id="284" r:id="rId22"/>
    <p:sldId id="267" r:id="rId23"/>
    <p:sldId id="268" r:id="rId24"/>
    <p:sldId id="272" r:id="rId25"/>
    <p:sldId id="273" r:id="rId26"/>
    <p:sldId id="274" r:id="rId27"/>
    <p:sldId id="275" r:id="rId28"/>
    <p:sldId id="276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8676F-DECB-4323-BCC3-C84E24CAE68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64432A1-C51A-46B0-9E7C-922B98A2A7E2}">
      <dgm:prSet phldrT="[Text]"/>
      <dgm:spPr/>
      <dgm:t>
        <a:bodyPr/>
        <a:lstStyle/>
        <a:p>
          <a:r>
            <a:rPr lang="en-ZA" dirty="0"/>
            <a:t>Goals of testing</a:t>
          </a:r>
        </a:p>
      </dgm:t>
    </dgm:pt>
    <dgm:pt modelId="{A242E678-52DE-4C0E-92EC-1BF4ADF5E6CC}" type="parTrans" cxnId="{EDE16BB5-A705-426F-913B-3DF003FE3AB7}">
      <dgm:prSet/>
      <dgm:spPr/>
      <dgm:t>
        <a:bodyPr/>
        <a:lstStyle/>
        <a:p>
          <a:endParaRPr lang="en-ZA"/>
        </a:p>
      </dgm:t>
    </dgm:pt>
    <dgm:pt modelId="{09634952-B4A8-4C49-98F0-57305A123467}" type="sibTrans" cxnId="{EDE16BB5-A705-426F-913B-3DF003FE3AB7}">
      <dgm:prSet/>
      <dgm:spPr/>
      <dgm:t>
        <a:bodyPr/>
        <a:lstStyle/>
        <a:p>
          <a:endParaRPr lang="en-ZA"/>
        </a:p>
      </dgm:t>
    </dgm:pt>
    <dgm:pt modelId="{AFB64ECE-1B3C-4DFE-8BB3-A46714778E1B}">
      <dgm:prSet phldrT="[Text]"/>
      <dgm:spPr/>
      <dgm:t>
        <a:bodyPr/>
        <a:lstStyle/>
        <a:p>
          <a:r>
            <a:rPr lang="en-ZA" dirty="0"/>
            <a:t>Ensuring the logic of the code is correct</a:t>
          </a:r>
        </a:p>
      </dgm:t>
    </dgm:pt>
    <dgm:pt modelId="{308A2577-0EDB-4081-8BFB-7C68B263E484}" type="parTrans" cxnId="{A73C8BCA-22DC-49DC-A932-C73DE79828FF}">
      <dgm:prSet/>
      <dgm:spPr/>
      <dgm:t>
        <a:bodyPr/>
        <a:lstStyle/>
        <a:p>
          <a:endParaRPr lang="en-ZA"/>
        </a:p>
      </dgm:t>
    </dgm:pt>
    <dgm:pt modelId="{37D5DC74-D2C5-429A-B9C1-04569F8FF31D}" type="sibTrans" cxnId="{A73C8BCA-22DC-49DC-A932-C73DE79828FF}">
      <dgm:prSet/>
      <dgm:spPr/>
      <dgm:t>
        <a:bodyPr/>
        <a:lstStyle/>
        <a:p>
          <a:endParaRPr lang="en-ZA"/>
        </a:p>
      </dgm:t>
    </dgm:pt>
    <dgm:pt modelId="{EE334265-5476-400A-A932-47B103E3F9FD}">
      <dgm:prSet phldrT="[Text]"/>
      <dgm:spPr/>
      <dgm:t>
        <a:bodyPr/>
        <a:lstStyle/>
        <a:p>
          <a:r>
            <a:rPr lang="en-ZA" dirty="0"/>
            <a:t>Ensure the output or return value is correct</a:t>
          </a:r>
        </a:p>
      </dgm:t>
    </dgm:pt>
    <dgm:pt modelId="{EA88CACF-8A54-49A1-885D-F7CEBE44A1DB}" type="parTrans" cxnId="{7A2ECAB4-BF4B-4758-B712-D847DD6FE151}">
      <dgm:prSet/>
      <dgm:spPr/>
      <dgm:t>
        <a:bodyPr/>
        <a:lstStyle/>
        <a:p>
          <a:endParaRPr lang="en-ZA"/>
        </a:p>
      </dgm:t>
    </dgm:pt>
    <dgm:pt modelId="{C8D2FE08-D27E-4693-B838-D49818C5C814}" type="sibTrans" cxnId="{7A2ECAB4-BF4B-4758-B712-D847DD6FE151}">
      <dgm:prSet/>
      <dgm:spPr/>
      <dgm:t>
        <a:bodyPr/>
        <a:lstStyle/>
        <a:p>
          <a:endParaRPr lang="en-ZA"/>
        </a:p>
      </dgm:t>
    </dgm:pt>
    <dgm:pt modelId="{C03B7762-0CCD-4631-BCFD-FF1FC430B1C0}">
      <dgm:prSet phldrT="[Text]"/>
      <dgm:spPr/>
      <dgm:t>
        <a:bodyPr/>
        <a:lstStyle/>
        <a:p>
          <a:r>
            <a:rPr lang="en-ZA" dirty="0"/>
            <a:t>Ensure all memory is correctly allocated or deallocated</a:t>
          </a:r>
        </a:p>
      </dgm:t>
    </dgm:pt>
    <dgm:pt modelId="{D52C9247-6379-4C6F-BCAF-BE963B61C61E}" type="parTrans" cxnId="{949AF8F6-C28A-478A-8197-81B9367EC4F6}">
      <dgm:prSet/>
      <dgm:spPr/>
      <dgm:t>
        <a:bodyPr/>
        <a:lstStyle/>
        <a:p>
          <a:endParaRPr lang="en-ZA"/>
        </a:p>
      </dgm:t>
    </dgm:pt>
    <dgm:pt modelId="{5FD56EBC-6C67-4B65-BFBD-B6EEA1AB9C69}" type="sibTrans" cxnId="{949AF8F6-C28A-478A-8197-81B9367EC4F6}">
      <dgm:prSet/>
      <dgm:spPr/>
      <dgm:t>
        <a:bodyPr/>
        <a:lstStyle/>
        <a:p>
          <a:endParaRPr lang="en-ZA"/>
        </a:p>
      </dgm:t>
    </dgm:pt>
    <dgm:pt modelId="{F4454E6B-0ECF-4945-A5EC-C41A0F5423A4}">
      <dgm:prSet phldrT="[Text]"/>
      <dgm:spPr/>
      <dgm:t>
        <a:bodyPr/>
        <a:lstStyle/>
        <a:p>
          <a:r>
            <a:rPr lang="en-ZA" dirty="0"/>
            <a:t>Ensures the correct members are initialized or updated</a:t>
          </a:r>
        </a:p>
      </dgm:t>
    </dgm:pt>
    <dgm:pt modelId="{FDFD431E-DCBC-434A-B914-35127FA1A6C2}" type="parTrans" cxnId="{C8D7BD3B-8F89-45E9-99AA-77668D3905D8}">
      <dgm:prSet/>
      <dgm:spPr/>
      <dgm:t>
        <a:bodyPr/>
        <a:lstStyle/>
        <a:p>
          <a:endParaRPr lang="en-ZA"/>
        </a:p>
      </dgm:t>
    </dgm:pt>
    <dgm:pt modelId="{32B08F54-9594-4556-B154-5F49049B5F20}" type="sibTrans" cxnId="{C8D7BD3B-8F89-45E9-99AA-77668D3905D8}">
      <dgm:prSet/>
      <dgm:spPr/>
      <dgm:t>
        <a:bodyPr/>
        <a:lstStyle/>
        <a:p>
          <a:endParaRPr lang="en-ZA"/>
        </a:p>
      </dgm:t>
    </dgm:pt>
    <dgm:pt modelId="{5B0A69C5-3C62-4B4B-889C-3E50C1EB05CD}" type="pres">
      <dgm:prSet presAssocID="{9B38676F-DECB-4323-BCC3-C84E24CAE6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942AAE0-640F-430C-A8B9-7D70E9FB9E0D}" type="pres">
      <dgm:prSet presAssocID="{E64432A1-C51A-46B0-9E7C-922B98A2A7E2}" presName="centerShape" presStyleLbl="node0" presStyleIdx="0" presStyleCnt="1"/>
      <dgm:spPr/>
    </dgm:pt>
    <dgm:pt modelId="{1BC43F43-0F68-4423-BA13-B59CE29EAD6D}" type="pres">
      <dgm:prSet presAssocID="{308A2577-0EDB-4081-8BFB-7C68B263E484}" presName="Name9" presStyleLbl="parChTrans1D2" presStyleIdx="0" presStyleCnt="4"/>
      <dgm:spPr/>
    </dgm:pt>
    <dgm:pt modelId="{F5636D94-EAE3-4F6B-ABDE-37B75D279B56}" type="pres">
      <dgm:prSet presAssocID="{308A2577-0EDB-4081-8BFB-7C68B263E484}" presName="connTx" presStyleLbl="parChTrans1D2" presStyleIdx="0" presStyleCnt="4"/>
      <dgm:spPr/>
    </dgm:pt>
    <dgm:pt modelId="{87DF56A7-F4B9-4611-A2EC-F27B7B87C425}" type="pres">
      <dgm:prSet presAssocID="{AFB64ECE-1B3C-4DFE-8BB3-A46714778E1B}" presName="node" presStyleLbl="node1" presStyleIdx="0" presStyleCnt="4">
        <dgm:presLayoutVars>
          <dgm:bulletEnabled val="1"/>
        </dgm:presLayoutVars>
      </dgm:prSet>
      <dgm:spPr/>
    </dgm:pt>
    <dgm:pt modelId="{B57D3DE0-C5FC-41B2-BB0A-E85E0C12E7D0}" type="pres">
      <dgm:prSet presAssocID="{EA88CACF-8A54-49A1-885D-F7CEBE44A1DB}" presName="Name9" presStyleLbl="parChTrans1D2" presStyleIdx="1" presStyleCnt="4"/>
      <dgm:spPr/>
    </dgm:pt>
    <dgm:pt modelId="{3688BEB6-3FA9-4B9F-9B88-DA51536D2047}" type="pres">
      <dgm:prSet presAssocID="{EA88CACF-8A54-49A1-885D-F7CEBE44A1DB}" presName="connTx" presStyleLbl="parChTrans1D2" presStyleIdx="1" presStyleCnt="4"/>
      <dgm:spPr/>
    </dgm:pt>
    <dgm:pt modelId="{22317A32-0CF2-4101-B436-FCC173543016}" type="pres">
      <dgm:prSet presAssocID="{EE334265-5476-400A-A932-47B103E3F9FD}" presName="node" presStyleLbl="node1" presStyleIdx="1" presStyleCnt="4">
        <dgm:presLayoutVars>
          <dgm:bulletEnabled val="1"/>
        </dgm:presLayoutVars>
      </dgm:prSet>
      <dgm:spPr/>
    </dgm:pt>
    <dgm:pt modelId="{898411B9-86CC-4569-99D4-55B3A7F32F8C}" type="pres">
      <dgm:prSet presAssocID="{D52C9247-6379-4C6F-BCAF-BE963B61C61E}" presName="Name9" presStyleLbl="parChTrans1D2" presStyleIdx="2" presStyleCnt="4"/>
      <dgm:spPr/>
    </dgm:pt>
    <dgm:pt modelId="{B58E6CCC-5B87-4C29-92A6-5339F3C884FD}" type="pres">
      <dgm:prSet presAssocID="{D52C9247-6379-4C6F-BCAF-BE963B61C61E}" presName="connTx" presStyleLbl="parChTrans1D2" presStyleIdx="2" presStyleCnt="4"/>
      <dgm:spPr/>
    </dgm:pt>
    <dgm:pt modelId="{EB68A5E5-473E-49E3-94CC-9D13258FDA6A}" type="pres">
      <dgm:prSet presAssocID="{C03B7762-0CCD-4631-BCFD-FF1FC430B1C0}" presName="node" presStyleLbl="node1" presStyleIdx="2" presStyleCnt="4">
        <dgm:presLayoutVars>
          <dgm:bulletEnabled val="1"/>
        </dgm:presLayoutVars>
      </dgm:prSet>
      <dgm:spPr/>
    </dgm:pt>
    <dgm:pt modelId="{774A01F6-6064-40BA-805F-31601E920E20}" type="pres">
      <dgm:prSet presAssocID="{FDFD431E-DCBC-434A-B914-35127FA1A6C2}" presName="Name9" presStyleLbl="parChTrans1D2" presStyleIdx="3" presStyleCnt="4"/>
      <dgm:spPr/>
    </dgm:pt>
    <dgm:pt modelId="{423B9A6A-61C4-420A-B8EB-C3B3757EF947}" type="pres">
      <dgm:prSet presAssocID="{FDFD431E-DCBC-434A-B914-35127FA1A6C2}" presName="connTx" presStyleLbl="parChTrans1D2" presStyleIdx="3" presStyleCnt="4"/>
      <dgm:spPr/>
    </dgm:pt>
    <dgm:pt modelId="{BB540D65-33A7-4332-BC57-F595ACFE05FD}" type="pres">
      <dgm:prSet presAssocID="{F4454E6B-0ECF-4945-A5EC-C41A0F5423A4}" presName="node" presStyleLbl="node1" presStyleIdx="3" presStyleCnt="4">
        <dgm:presLayoutVars>
          <dgm:bulletEnabled val="1"/>
        </dgm:presLayoutVars>
      </dgm:prSet>
      <dgm:spPr/>
    </dgm:pt>
  </dgm:ptLst>
  <dgm:cxnLst>
    <dgm:cxn modelId="{EF552007-76D3-47FF-A545-CC8607D194A9}" type="presOf" srcId="{EA88CACF-8A54-49A1-885D-F7CEBE44A1DB}" destId="{B57D3DE0-C5FC-41B2-BB0A-E85E0C12E7D0}" srcOrd="0" destOrd="0" presId="urn:microsoft.com/office/officeart/2005/8/layout/radial1"/>
    <dgm:cxn modelId="{74267515-0F75-444A-9ADF-CC21164F2F62}" type="presOf" srcId="{308A2577-0EDB-4081-8BFB-7C68B263E484}" destId="{F5636D94-EAE3-4F6B-ABDE-37B75D279B56}" srcOrd="1" destOrd="0" presId="urn:microsoft.com/office/officeart/2005/8/layout/radial1"/>
    <dgm:cxn modelId="{2309CE35-D821-423B-A8FC-1BFE06FF224A}" type="presOf" srcId="{EE334265-5476-400A-A932-47B103E3F9FD}" destId="{22317A32-0CF2-4101-B436-FCC173543016}" srcOrd="0" destOrd="0" presId="urn:microsoft.com/office/officeart/2005/8/layout/radial1"/>
    <dgm:cxn modelId="{C8D7BD3B-8F89-45E9-99AA-77668D3905D8}" srcId="{E64432A1-C51A-46B0-9E7C-922B98A2A7E2}" destId="{F4454E6B-0ECF-4945-A5EC-C41A0F5423A4}" srcOrd="3" destOrd="0" parTransId="{FDFD431E-DCBC-434A-B914-35127FA1A6C2}" sibTransId="{32B08F54-9594-4556-B154-5F49049B5F20}"/>
    <dgm:cxn modelId="{D1AA384B-4F88-4332-B68B-843A6AD86E05}" type="presOf" srcId="{E64432A1-C51A-46B0-9E7C-922B98A2A7E2}" destId="{F942AAE0-640F-430C-A8B9-7D70E9FB9E0D}" srcOrd="0" destOrd="0" presId="urn:microsoft.com/office/officeart/2005/8/layout/radial1"/>
    <dgm:cxn modelId="{7EAE4553-3BCB-40C6-97B7-C1D71A3A27DC}" type="presOf" srcId="{9B38676F-DECB-4323-BCC3-C84E24CAE68C}" destId="{5B0A69C5-3C62-4B4B-889C-3E50C1EB05CD}" srcOrd="0" destOrd="0" presId="urn:microsoft.com/office/officeart/2005/8/layout/radial1"/>
    <dgm:cxn modelId="{090B3355-F099-49FD-9C77-2D4B1AB4D896}" type="presOf" srcId="{D52C9247-6379-4C6F-BCAF-BE963B61C61E}" destId="{B58E6CCC-5B87-4C29-92A6-5339F3C884FD}" srcOrd="1" destOrd="0" presId="urn:microsoft.com/office/officeart/2005/8/layout/radial1"/>
    <dgm:cxn modelId="{D7B7DE57-6EE3-4E1D-93D9-4F7428FC4F78}" type="presOf" srcId="{FDFD431E-DCBC-434A-B914-35127FA1A6C2}" destId="{774A01F6-6064-40BA-805F-31601E920E20}" srcOrd="0" destOrd="0" presId="urn:microsoft.com/office/officeart/2005/8/layout/radial1"/>
    <dgm:cxn modelId="{2EE16578-9895-4422-B564-5C08A79A36E8}" type="presOf" srcId="{AFB64ECE-1B3C-4DFE-8BB3-A46714778E1B}" destId="{87DF56A7-F4B9-4611-A2EC-F27B7B87C425}" srcOrd="0" destOrd="0" presId="urn:microsoft.com/office/officeart/2005/8/layout/radial1"/>
    <dgm:cxn modelId="{3C03B27C-4D3D-4D1F-8EAC-C002FB449E09}" type="presOf" srcId="{308A2577-0EDB-4081-8BFB-7C68B263E484}" destId="{1BC43F43-0F68-4423-BA13-B59CE29EAD6D}" srcOrd="0" destOrd="0" presId="urn:microsoft.com/office/officeart/2005/8/layout/radial1"/>
    <dgm:cxn modelId="{1F180E8E-A7C7-443C-9925-B377B196B349}" type="presOf" srcId="{D52C9247-6379-4C6F-BCAF-BE963B61C61E}" destId="{898411B9-86CC-4569-99D4-55B3A7F32F8C}" srcOrd="0" destOrd="0" presId="urn:microsoft.com/office/officeart/2005/8/layout/radial1"/>
    <dgm:cxn modelId="{937835A6-30BE-4F51-B2CC-E298D2A087E2}" type="presOf" srcId="{C03B7762-0CCD-4631-BCFD-FF1FC430B1C0}" destId="{EB68A5E5-473E-49E3-94CC-9D13258FDA6A}" srcOrd="0" destOrd="0" presId="urn:microsoft.com/office/officeart/2005/8/layout/radial1"/>
    <dgm:cxn modelId="{7A2ECAB4-BF4B-4758-B712-D847DD6FE151}" srcId="{E64432A1-C51A-46B0-9E7C-922B98A2A7E2}" destId="{EE334265-5476-400A-A932-47B103E3F9FD}" srcOrd="1" destOrd="0" parTransId="{EA88CACF-8A54-49A1-885D-F7CEBE44A1DB}" sibTransId="{C8D2FE08-D27E-4693-B838-D49818C5C814}"/>
    <dgm:cxn modelId="{EDE16BB5-A705-426F-913B-3DF003FE3AB7}" srcId="{9B38676F-DECB-4323-BCC3-C84E24CAE68C}" destId="{E64432A1-C51A-46B0-9E7C-922B98A2A7E2}" srcOrd="0" destOrd="0" parTransId="{A242E678-52DE-4C0E-92EC-1BF4ADF5E6CC}" sibTransId="{09634952-B4A8-4C49-98F0-57305A123467}"/>
    <dgm:cxn modelId="{479343C5-91C4-4754-BE70-0FEF4F381DAE}" type="presOf" srcId="{F4454E6B-0ECF-4945-A5EC-C41A0F5423A4}" destId="{BB540D65-33A7-4332-BC57-F595ACFE05FD}" srcOrd="0" destOrd="0" presId="urn:microsoft.com/office/officeart/2005/8/layout/radial1"/>
    <dgm:cxn modelId="{A73C8BCA-22DC-49DC-A932-C73DE79828FF}" srcId="{E64432A1-C51A-46B0-9E7C-922B98A2A7E2}" destId="{AFB64ECE-1B3C-4DFE-8BB3-A46714778E1B}" srcOrd="0" destOrd="0" parTransId="{308A2577-0EDB-4081-8BFB-7C68B263E484}" sibTransId="{37D5DC74-D2C5-429A-B9C1-04569F8FF31D}"/>
    <dgm:cxn modelId="{2A172BE9-D938-43C5-BF44-6D1708130549}" type="presOf" srcId="{FDFD431E-DCBC-434A-B914-35127FA1A6C2}" destId="{423B9A6A-61C4-420A-B8EB-C3B3757EF947}" srcOrd="1" destOrd="0" presId="urn:microsoft.com/office/officeart/2005/8/layout/radial1"/>
    <dgm:cxn modelId="{6F96C5ED-C691-407E-B056-77DF673A7181}" type="presOf" srcId="{EA88CACF-8A54-49A1-885D-F7CEBE44A1DB}" destId="{3688BEB6-3FA9-4B9F-9B88-DA51536D2047}" srcOrd="1" destOrd="0" presId="urn:microsoft.com/office/officeart/2005/8/layout/radial1"/>
    <dgm:cxn modelId="{949AF8F6-C28A-478A-8197-81B9367EC4F6}" srcId="{E64432A1-C51A-46B0-9E7C-922B98A2A7E2}" destId="{C03B7762-0CCD-4631-BCFD-FF1FC430B1C0}" srcOrd="2" destOrd="0" parTransId="{D52C9247-6379-4C6F-BCAF-BE963B61C61E}" sibTransId="{5FD56EBC-6C67-4B65-BFBD-B6EEA1AB9C69}"/>
    <dgm:cxn modelId="{B46412C5-507D-4AD7-BC05-C637C04048F4}" type="presParOf" srcId="{5B0A69C5-3C62-4B4B-889C-3E50C1EB05CD}" destId="{F942AAE0-640F-430C-A8B9-7D70E9FB9E0D}" srcOrd="0" destOrd="0" presId="urn:microsoft.com/office/officeart/2005/8/layout/radial1"/>
    <dgm:cxn modelId="{D08578F3-674C-4296-A123-0DD306D68259}" type="presParOf" srcId="{5B0A69C5-3C62-4B4B-889C-3E50C1EB05CD}" destId="{1BC43F43-0F68-4423-BA13-B59CE29EAD6D}" srcOrd="1" destOrd="0" presId="urn:microsoft.com/office/officeart/2005/8/layout/radial1"/>
    <dgm:cxn modelId="{90F3B278-B3D9-4053-93FE-AEED0D6906E6}" type="presParOf" srcId="{1BC43F43-0F68-4423-BA13-B59CE29EAD6D}" destId="{F5636D94-EAE3-4F6B-ABDE-37B75D279B56}" srcOrd="0" destOrd="0" presId="urn:microsoft.com/office/officeart/2005/8/layout/radial1"/>
    <dgm:cxn modelId="{04B0BCE7-4BA4-44D6-A01C-18C17210C8DE}" type="presParOf" srcId="{5B0A69C5-3C62-4B4B-889C-3E50C1EB05CD}" destId="{87DF56A7-F4B9-4611-A2EC-F27B7B87C425}" srcOrd="2" destOrd="0" presId="urn:microsoft.com/office/officeart/2005/8/layout/radial1"/>
    <dgm:cxn modelId="{53DD6EA3-3EF3-44FA-B6D0-31F34C5EA58A}" type="presParOf" srcId="{5B0A69C5-3C62-4B4B-889C-3E50C1EB05CD}" destId="{B57D3DE0-C5FC-41B2-BB0A-E85E0C12E7D0}" srcOrd="3" destOrd="0" presId="urn:microsoft.com/office/officeart/2005/8/layout/radial1"/>
    <dgm:cxn modelId="{31965D64-DA49-4ED7-8FCD-9B76A8921FC4}" type="presParOf" srcId="{B57D3DE0-C5FC-41B2-BB0A-E85E0C12E7D0}" destId="{3688BEB6-3FA9-4B9F-9B88-DA51536D2047}" srcOrd="0" destOrd="0" presId="urn:microsoft.com/office/officeart/2005/8/layout/radial1"/>
    <dgm:cxn modelId="{1368DC9E-9B23-43A5-9829-7ABDB9DB6B0D}" type="presParOf" srcId="{5B0A69C5-3C62-4B4B-889C-3E50C1EB05CD}" destId="{22317A32-0CF2-4101-B436-FCC173543016}" srcOrd="4" destOrd="0" presId="urn:microsoft.com/office/officeart/2005/8/layout/radial1"/>
    <dgm:cxn modelId="{F4A35493-58A1-4D8C-A825-DEFFAF2358FD}" type="presParOf" srcId="{5B0A69C5-3C62-4B4B-889C-3E50C1EB05CD}" destId="{898411B9-86CC-4569-99D4-55B3A7F32F8C}" srcOrd="5" destOrd="0" presId="urn:microsoft.com/office/officeart/2005/8/layout/radial1"/>
    <dgm:cxn modelId="{452117A8-0641-45EC-AF5B-E5311E08DA1F}" type="presParOf" srcId="{898411B9-86CC-4569-99D4-55B3A7F32F8C}" destId="{B58E6CCC-5B87-4C29-92A6-5339F3C884FD}" srcOrd="0" destOrd="0" presId="urn:microsoft.com/office/officeart/2005/8/layout/radial1"/>
    <dgm:cxn modelId="{6AAD6A7F-86A5-4B45-BF8E-AE3D830CB864}" type="presParOf" srcId="{5B0A69C5-3C62-4B4B-889C-3E50C1EB05CD}" destId="{EB68A5E5-473E-49E3-94CC-9D13258FDA6A}" srcOrd="6" destOrd="0" presId="urn:microsoft.com/office/officeart/2005/8/layout/radial1"/>
    <dgm:cxn modelId="{1DB1C9B2-E5AF-4471-9D6A-229405933763}" type="presParOf" srcId="{5B0A69C5-3C62-4B4B-889C-3E50C1EB05CD}" destId="{774A01F6-6064-40BA-805F-31601E920E20}" srcOrd="7" destOrd="0" presId="urn:microsoft.com/office/officeart/2005/8/layout/radial1"/>
    <dgm:cxn modelId="{CC9A9D29-72CB-4D8D-A1F5-A3FBCD5CF848}" type="presParOf" srcId="{774A01F6-6064-40BA-805F-31601E920E20}" destId="{423B9A6A-61C4-420A-B8EB-C3B3757EF947}" srcOrd="0" destOrd="0" presId="urn:microsoft.com/office/officeart/2005/8/layout/radial1"/>
    <dgm:cxn modelId="{30BE4C2A-2BBB-48F6-8518-1C1E23C5FCAA}" type="presParOf" srcId="{5B0A69C5-3C62-4B4B-889C-3E50C1EB05CD}" destId="{BB540D65-33A7-4332-BC57-F595ACFE05F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64A15-DB11-4238-A88C-8B849A76EA2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5968BAC0-F003-4E0A-BA61-AC674EF3728A}">
      <dgm:prSet phldrT="[Text]"/>
      <dgm:spPr/>
      <dgm:t>
        <a:bodyPr/>
        <a:lstStyle/>
        <a:p>
          <a:r>
            <a:rPr lang="en-ZA" dirty="0"/>
            <a:t>Benefits</a:t>
          </a:r>
        </a:p>
      </dgm:t>
    </dgm:pt>
    <dgm:pt modelId="{D1E1ECE3-DE70-4D47-9BF3-221FC2AF597F}" type="parTrans" cxnId="{2E034BAC-CA4E-4CB1-AC3F-370E51B59407}">
      <dgm:prSet/>
      <dgm:spPr/>
      <dgm:t>
        <a:bodyPr/>
        <a:lstStyle/>
        <a:p>
          <a:endParaRPr lang="en-ZA"/>
        </a:p>
      </dgm:t>
    </dgm:pt>
    <dgm:pt modelId="{0FAC7827-B69D-4878-B0D5-7E1DA749E7F5}" type="sibTrans" cxnId="{2E034BAC-CA4E-4CB1-AC3F-370E51B59407}">
      <dgm:prSet/>
      <dgm:spPr/>
      <dgm:t>
        <a:bodyPr/>
        <a:lstStyle/>
        <a:p>
          <a:endParaRPr lang="en-ZA"/>
        </a:p>
      </dgm:t>
    </dgm:pt>
    <dgm:pt modelId="{6D76759A-0F39-420A-B2A5-D9B63171EBF6}">
      <dgm:prSet phldrT="[Text]"/>
      <dgm:spPr/>
      <dgm:t>
        <a:bodyPr/>
        <a:lstStyle/>
        <a:p>
          <a:r>
            <a:rPr lang="en-ZA" dirty="0"/>
            <a:t>Assists in the testing of functions</a:t>
          </a:r>
        </a:p>
      </dgm:t>
    </dgm:pt>
    <dgm:pt modelId="{29F2B852-8DD2-467D-B5E3-A2EFCED1A1C1}" type="parTrans" cxnId="{D2C8E1E9-8FAA-4F24-BAD5-DB5FF3147FE0}">
      <dgm:prSet/>
      <dgm:spPr/>
      <dgm:t>
        <a:bodyPr/>
        <a:lstStyle/>
        <a:p>
          <a:endParaRPr lang="en-ZA"/>
        </a:p>
      </dgm:t>
    </dgm:pt>
    <dgm:pt modelId="{F9B7C190-835E-4A9B-94FB-2A4765668CFE}" type="sibTrans" cxnId="{D2C8E1E9-8FAA-4F24-BAD5-DB5FF3147FE0}">
      <dgm:prSet/>
      <dgm:spPr/>
      <dgm:t>
        <a:bodyPr/>
        <a:lstStyle/>
        <a:p>
          <a:endParaRPr lang="en-ZA"/>
        </a:p>
      </dgm:t>
    </dgm:pt>
    <dgm:pt modelId="{C3B2DA16-5916-48BA-B4B8-512757C15CAE}">
      <dgm:prSet phldrT="[Text]"/>
      <dgm:spPr/>
      <dgm:t>
        <a:bodyPr/>
        <a:lstStyle/>
        <a:p>
          <a:r>
            <a:rPr lang="en-ZA" dirty="0"/>
            <a:t>Assists in determining edge cases for functions</a:t>
          </a:r>
        </a:p>
      </dgm:t>
    </dgm:pt>
    <dgm:pt modelId="{A958E6AA-266C-405D-8522-4F4C842046E7}" type="parTrans" cxnId="{6F51F5DD-8B22-4258-A05A-76D58711BB85}">
      <dgm:prSet/>
      <dgm:spPr/>
      <dgm:t>
        <a:bodyPr/>
        <a:lstStyle/>
        <a:p>
          <a:endParaRPr lang="en-ZA"/>
        </a:p>
      </dgm:t>
    </dgm:pt>
    <dgm:pt modelId="{4D5ACAEF-61E6-4BAC-933D-0CCB7B8501E5}" type="sibTrans" cxnId="{6F51F5DD-8B22-4258-A05A-76D58711BB85}">
      <dgm:prSet/>
      <dgm:spPr/>
      <dgm:t>
        <a:bodyPr/>
        <a:lstStyle/>
        <a:p>
          <a:endParaRPr lang="en-ZA"/>
        </a:p>
      </dgm:t>
    </dgm:pt>
    <dgm:pt modelId="{8B7806AA-A4B8-484D-943F-E5443C626B89}">
      <dgm:prSet phldrT="[Text]"/>
      <dgm:spPr/>
      <dgm:t>
        <a:bodyPr/>
        <a:lstStyle/>
        <a:p>
          <a:r>
            <a:rPr lang="en-ZA" dirty="0"/>
            <a:t>Improves code readability</a:t>
          </a:r>
        </a:p>
      </dgm:t>
    </dgm:pt>
    <dgm:pt modelId="{91A56EF1-BDE7-4DF1-B5EE-282053E12EDD}" type="parTrans" cxnId="{BA5A5720-A15C-4363-B760-CE3588781BCA}">
      <dgm:prSet/>
      <dgm:spPr/>
      <dgm:t>
        <a:bodyPr/>
        <a:lstStyle/>
        <a:p>
          <a:endParaRPr lang="en-ZA"/>
        </a:p>
      </dgm:t>
    </dgm:pt>
    <dgm:pt modelId="{C255AD34-F9E8-4D49-A2CA-76DFE26B7CD0}" type="sibTrans" cxnId="{BA5A5720-A15C-4363-B760-CE3588781BCA}">
      <dgm:prSet/>
      <dgm:spPr/>
      <dgm:t>
        <a:bodyPr/>
        <a:lstStyle/>
        <a:p>
          <a:endParaRPr lang="en-ZA"/>
        </a:p>
      </dgm:t>
    </dgm:pt>
    <dgm:pt modelId="{B25F7CAC-BEB9-45EA-817E-08B41D5BEB2D}">
      <dgm:prSet phldrT="[Text]"/>
      <dgm:spPr/>
      <dgm:t>
        <a:bodyPr/>
        <a:lstStyle/>
        <a:p>
          <a:r>
            <a:rPr lang="en-ZA" dirty="0"/>
            <a:t>Assists in narrowing down bugs</a:t>
          </a:r>
        </a:p>
      </dgm:t>
    </dgm:pt>
    <dgm:pt modelId="{3FB50655-8722-4CAE-8092-A93A3195D5F6}" type="parTrans" cxnId="{18E895EC-9CB4-4331-B3EA-3495454096BE}">
      <dgm:prSet/>
      <dgm:spPr/>
      <dgm:t>
        <a:bodyPr/>
        <a:lstStyle/>
        <a:p>
          <a:endParaRPr lang="en-ZA"/>
        </a:p>
      </dgm:t>
    </dgm:pt>
    <dgm:pt modelId="{EAC4D78A-AE16-41A8-A87E-8C4825A8714F}" type="sibTrans" cxnId="{18E895EC-9CB4-4331-B3EA-3495454096BE}">
      <dgm:prSet/>
      <dgm:spPr/>
      <dgm:t>
        <a:bodyPr/>
        <a:lstStyle/>
        <a:p>
          <a:endParaRPr lang="en-ZA"/>
        </a:p>
      </dgm:t>
    </dgm:pt>
    <dgm:pt modelId="{58D9FC64-F0EF-46CF-86E7-C8C3B980A86A}" type="pres">
      <dgm:prSet presAssocID="{09A64A15-DB11-4238-A88C-8B849A76EA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8CB7D7-6ED6-47A9-B29C-685197483AE9}" type="pres">
      <dgm:prSet presAssocID="{5968BAC0-F003-4E0A-BA61-AC674EF3728A}" presName="centerShape" presStyleLbl="node0" presStyleIdx="0" presStyleCnt="1"/>
      <dgm:spPr/>
    </dgm:pt>
    <dgm:pt modelId="{38367AAD-7A8C-4053-BAE9-11289E1ACA82}" type="pres">
      <dgm:prSet presAssocID="{29F2B852-8DD2-467D-B5E3-A2EFCED1A1C1}" presName="Name9" presStyleLbl="parChTrans1D2" presStyleIdx="0" presStyleCnt="4"/>
      <dgm:spPr/>
    </dgm:pt>
    <dgm:pt modelId="{C14AD077-B789-4A83-B8FD-12279C8D273C}" type="pres">
      <dgm:prSet presAssocID="{29F2B852-8DD2-467D-B5E3-A2EFCED1A1C1}" presName="connTx" presStyleLbl="parChTrans1D2" presStyleIdx="0" presStyleCnt="4"/>
      <dgm:spPr/>
    </dgm:pt>
    <dgm:pt modelId="{0753D587-D8CB-481D-AB25-510BA32B3985}" type="pres">
      <dgm:prSet presAssocID="{6D76759A-0F39-420A-B2A5-D9B63171EBF6}" presName="node" presStyleLbl="node1" presStyleIdx="0" presStyleCnt="4">
        <dgm:presLayoutVars>
          <dgm:bulletEnabled val="1"/>
        </dgm:presLayoutVars>
      </dgm:prSet>
      <dgm:spPr/>
    </dgm:pt>
    <dgm:pt modelId="{EF4C7DB2-A9DC-4B4F-9486-5163680B57BB}" type="pres">
      <dgm:prSet presAssocID="{A958E6AA-266C-405D-8522-4F4C842046E7}" presName="Name9" presStyleLbl="parChTrans1D2" presStyleIdx="1" presStyleCnt="4"/>
      <dgm:spPr/>
    </dgm:pt>
    <dgm:pt modelId="{5BF0D4EC-D64E-4B72-AFCD-00C59691C3DD}" type="pres">
      <dgm:prSet presAssocID="{A958E6AA-266C-405D-8522-4F4C842046E7}" presName="connTx" presStyleLbl="parChTrans1D2" presStyleIdx="1" presStyleCnt="4"/>
      <dgm:spPr/>
    </dgm:pt>
    <dgm:pt modelId="{85378ACF-0E82-487C-9D05-92D24634B0A6}" type="pres">
      <dgm:prSet presAssocID="{C3B2DA16-5916-48BA-B4B8-512757C15CAE}" presName="node" presStyleLbl="node1" presStyleIdx="1" presStyleCnt="4">
        <dgm:presLayoutVars>
          <dgm:bulletEnabled val="1"/>
        </dgm:presLayoutVars>
      </dgm:prSet>
      <dgm:spPr/>
    </dgm:pt>
    <dgm:pt modelId="{0485AC17-6199-41F5-AF97-B0E7A2CD1DD6}" type="pres">
      <dgm:prSet presAssocID="{91A56EF1-BDE7-4DF1-B5EE-282053E12EDD}" presName="Name9" presStyleLbl="parChTrans1D2" presStyleIdx="2" presStyleCnt="4"/>
      <dgm:spPr/>
    </dgm:pt>
    <dgm:pt modelId="{DF38CF1C-48D9-4CB8-9AF5-96716723DD0F}" type="pres">
      <dgm:prSet presAssocID="{91A56EF1-BDE7-4DF1-B5EE-282053E12EDD}" presName="connTx" presStyleLbl="parChTrans1D2" presStyleIdx="2" presStyleCnt="4"/>
      <dgm:spPr/>
    </dgm:pt>
    <dgm:pt modelId="{66B36425-8C42-48FD-AF82-36963A2C0E2A}" type="pres">
      <dgm:prSet presAssocID="{8B7806AA-A4B8-484D-943F-E5443C626B89}" presName="node" presStyleLbl="node1" presStyleIdx="2" presStyleCnt="4">
        <dgm:presLayoutVars>
          <dgm:bulletEnabled val="1"/>
        </dgm:presLayoutVars>
      </dgm:prSet>
      <dgm:spPr/>
    </dgm:pt>
    <dgm:pt modelId="{7189FBBC-F050-4CF5-B695-9AF22521F91A}" type="pres">
      <dgm:prSet presAssocID="{3FB50655-8722-4CAE-8092-A93A3195D5F6}" presName="Name9" presStyleLbl="parChTrans1D2" presStyleIdx="3" presStyleCnt="4"/>
      <dgm:spPr/>
    </dgm:pt>
    <dgm:pt modelId="{CD8B82C8-AF62-4A39-8885-F5E94B50E89A}" type="pres">
      <dgm:prSet presAssocID="{3FB50655-8722-4CAE-8092-A93A3195D5F6}" presName="connTx" presStyleLbl="parChTrans1D2" presStyleIdx="3" presStyleCnt="4"/>
      <dgm:spPr/>
    </dgm:pt>
    <dgm:pt modelId="{2B0DD775-075E-4E4D-8747-7450159F0C68}" type="pres">
      <dgm:prSet presAssocID="{B25F7CAC-BEB9-45EA-817E-08B41D5BEB2D}" presName="node" presStyleLbl="node1" presStyleIdx="3" presStyleCnt="4">
        <dgm:presLayoutVars>
          <dgm:bulletEnabled val="1"/>
        </dgm:presLayoutVars>
      </dgm:prSet>
      <dgm:spPr/>
    </dgm:pt>
  </dgm:ptLst>
  <dgm:cxnLst>
    <dgm:cxn modelId="{E8C70C17-F2AE-49D7-98D6-3A3B9C7E1181}" type="presOf" srcId="{3FB50655-8722-4CAE-8092-A93A3195D5F6}" destId="{7189FBBC-F050-4CF5-B695-9AF22521F91A}" srcOrd="0" destOrd="0" presId="urn:microsoft.com/office/officeart/2005/8/layout/radial1"/>
    <dgm:cxn modelId="{BA5A5720-A15C-4363-B760-CE3588781BCA}" srcId="{5968BAC0-F003-4E0A-BA61-AC674EF3728A}" destId="{8B7806AA-A4B8-484D-943F-E5443C626B89}" srcOrd="2" destOrd="0" parTransId="{91A56EF1-BDE7-4DF1-B5EE-282053E12EDD}" sibTransId="{C255AD34-F9E8-4D49-A2CA-76DFE26B7CD0}"/>
    <dgm:cxn modelId="{042A362D-BB46-4C0F-A830-842B458D543D}" type="presOf" srcId="{29F2B852-8DD2-467D-B5E3-A2EFCED1A1C1}" destId="{C14AD077-B789-4A83-B8FD-12279C8D273C}" srcOrd="1" destOrd="0" presId="urn:microsoft.com/office/officeart/2005/8/layout/radial1"/>
    <dgm:cxn modelId="{35B5B12E-8757-4068-AF9A-7E0066FDA241}" type="presOf" srcId="{8B7806AA-A4B8-484D-943F-E5443C626B89}" destId="{66B36425-8C42-48FD-AF82-36963A2C0E2A}" srcOrd="0" destOrd="0" presId="urn:microsoft.com/office/officeart/2005/8/layout/radial1"/>
    <dgm:cxn modelId="{5E61F241-9BDD-4468-9362-7E80BCC150BC}" type="presOf" srcId="{B25F7CAC-BEB9-45EA-817E-08B41D5BEB2D}" destId="{2B0DD775-075E-4E4D-8747-7450159F0C68}" srcOrd="0" destOrd="0" presId="urn:microsoft.com/office/officeart/2005/8/layout/radial1"/>
    <dgm:cxn modelId="{BFB3B66B-18B1-4E21-A4A8-4A99A2FFFE27}" type="presOf" srcId="{91A56EF1-BDE7-4DF1-B5EE-282053E12EDD}" destId="{0485AC17-6199-41F5-AF97-B0E7A2CD1DD6}" srcOrd="0" destOrd="0" presId="urn:microsoft.com/office/officeart/2005/8/layout/radial1"/>
    <dgm:cxn modelId="{813F1A6E-5C30-47F0-BC94-86EA4968690C}" type="presOf" srcId="{91A56EF1-BDE7-4DF1-B5EE-282053E12EDD}" destId="{DF38CF1C-48D9-4CB8-9AF5-96716723DD0F}" srcOrd="1" destOrd="0" presId="urn:microsoft.com/office/officeart/2005/8/layout/radial1"/>
    <dgm:cxn modelId="{2443F272-6D6B-4217-B536-DFD415F5FB8C}" type="presOf" srcId="{A958E6AA-266C-405D-8522-4F4C842046E7}" destId="{EF4C7DB2-A9DC-4B4F-9486-5163680B57BB}" srcOrd="0" destOrd="0" presId="urn:microsoft.com/office/officeart/2005/8/layout/radial1"/>
    <dgm:cxn modelId="{33517E55-B06B-493B-A260-04C306B9EE60}" type="presOf" srcId="{C3B2DA16-5916-48BA-B4B8-512757C15CAE}" destId="{85378ACF-0E82-487C-9D05-92D24634B0A6}" srcOrd="0" destOrd="0" presId="urn:microsoft.com/office/officeart/2005/8/layout/radial1"/>
    <dgm:cxn modelId="{4DED2E83-DC16-42BA-BF28-FEC425BCE859}" type="presOf" srcId="{3FB50655-8722-4CAE-8092-A93A3195D5F6}" destId="{CD8B82C8-AF62-4A39-8885-F5E94B50E89A}" srcOrd="1" destOrd="0" presId="urn:microsoft.com/office/officeart/2005/8/layout/radial1"/>
    <dgm:cxn modelId="{B0AD788E-8A78-4779-97DA-769FD5561705}" type="presOf" srcId="{A958E6AA-266C-405D-8522-4F4C842046E7}" destId="{5BF0D4EC-D64E-4B72-AFCD-00C59691C3DD}" srcOrd="1" destOrd="0" presId="urn:microsoft.com/office/officeart/2005/8/layout/radial1"/>
    <dgm:cxn modelId="{3B6C8C9F-2376-4B10-9FAC-8FE5689F9452}" type="presOf" srcId="{09A64A15-DB11-4238-A88C-8B849A76EA2A}" destId="{58D9FC64-F0EF-46CF-86E7-C8C3B980A86A}" srcOrd="0" destOrd="0" presId="urn:microsoft.com/office/officeart/2005/8/layout/radial1"/>
    <dgm:cxn modelId="{2E034BAC-CA4E-4CB1-AC3F-370E51B59407}" srcId="{09A64A15-DB11-4238-A88C-8B849A76EA2A}" destId="{5968BAC0-F003-4E0A-BA61-AC674EF3728A}" srcOrd="0" destOrd="0" parTransId="{D1E1ECE3-DE70-4D47-9BF3-221FC2AF597F}" sibTransId="{0FAC7827-B69D-4878-B0D5-7E1DA749E7F5}"/>
    <dgm:cxn modelId="{C93395B1-BF03-4D06-A8B2-13323F0B755A}" type="presOf" srcId="{6D76759A-0F39-420A-B2A5-D9B63171EBF6}" destId="{0753D587-D8CB-481D-AB25-510BA32B3985}" srcOrd="0" destOrd="0" presId="urn:microsoft.com/office/officeart/2005/8/layout/radial1"/>
    <dgm:cxn modelId="{542D97B4-8372-4FD5-9C55-6585E86F6EE5}" type="presOf" srcId="{29F2B852-8DD2-467D-B5E3-A2EFCED1A1C1}" destId="{38367AAD-7A8C-4053-BAE9-11289E1ACA82}" srcOrd="0" destOrd="0" presId="urn:microsoft.com/office/officeart/2005/8/layout/radial1"/>
    <dgm:cxn modelId="{6F51F5DD-8B22-4258-A05A-76D58711BB85}" srcId="{5968BAC0-F003-4E0A-BA61-AC674EF3728A}" destId="{C3B2DA16-5916-48BA-B4B8-512757C15CAE}" srcOrd="1" destOrd="0" parTransId="{A958E6AA-266C-405D-8522-4F4C842046E7}" sibTransId="{4D5ACAEF-61E6-4BAC-933D-0CCB7B8501E5}"/>
    <dgm:cxn modelId="{D2C8E1E9-8FAA-4F24-BAD5-DB5FF3147FE0}" srcId="{5968BAC0-F003-4E0A-BA61-AC674EF3728A}" destId="{6D76759A-0F39-420A-B2A5-D9B63171EBF6}" srcOrd="0" destOrd="0" parTransId="{29F2B852-8DD2-467D-B5E3-A2EFCED1A1C1}" sibTransId="{F9B7C190-835E-4A9B-94FB-2A4765668CFE}"/>
    <dgm:cxn modelId="{18E895EC-9CB4-4331-B3EA-3495454096BE}" srcId="{5968BAC0-F003-4E0A-BA61-AC674EF3728A}" destId="{B25F7CAC-BEB9-45EA-817E-08B41D5BEB2D}" srcOrd="3" destOrd="0" parTransId="{3FB50655-8722-4CAE-8092-A93A3195D5F6}" sibTransId="{EAC4D78A-AE16-41A8-A87E-8C4825A8714F}"/>
    <dgm:cxn modelId="{56C21DFF-C69E-4D6B-A596-AD475407D18C}" type="presOf" srcId="{5968BAC0-F003-4E0A-BA61-AC674EF3728A}" destId="{6B8CB7D7-6ED6-47A9-B29C-685197483AE9}" srcOrd="0" destOrd="0" presId="urn:microsoft.com/office/officeart/2005/8/layout/radial1"/>
    <dgm:cxn modelId="{21203C69-719B-4D92-BE00-C78734057C57}" type="presParOf" srcId="{58D9FC64-F0EF-46CF-86E7-C8C3B980A86A}" destId="{6B8CB7D7-6ED6-47A9-B29C-685197483AE9}" srcOrd="0" destOrd="0" presId="urn:microsoft.com/office/officeart/2005/8/layout/radial1"/>
    <dgm:cxn modelId="{CCE2F9E2-D2E7-4882-8C7B-6A8BE41AC2C7}" type="presParOf" srcId="{58D9FC64-F0EF-46CF-86E7-C8C3B980A86A}" destId="{38367AAD-7A8C-4053-BAE9-11289E1ACA82}" srcOrd="1" destOrd="0" presId="urn:microsoft.com/office/officeart/2005/8/layout/radial1"/>
    <dgm:cxn modelId="{FD686664-2A5C-480C-B476-B84132931340}" type="presParOf" srcId="{38367AAD-7A8C-4053-BAE9-11289E1ACA82}" destId="{C14AD077-B789-4A83-B8FD-12279C8D273C}" srcOrd="0" destOrd="0" presId="urn:microsoft.com/office/officeart/2005/8/layout/radial1"/>
    <dgm:cxn modelId="{A541D50B-E233-49E5-84F9-39705699D93E}" type="presParOf" srcId="{58D9FC64-F0EF-46CF-86E7-C8C3B980A86A}" destId="{0753D587-D8CB-481D-AB25-510BA32B3985}" srcOrd="2" destOrd="0" presId="urn:microsoft.com/office/officeart/2005/8/layout/radial1"/>
    <dgm:cxn modelId="{A0AB15CF-E69D-4612-8CC9-4310309A0D86}" type="presParOf" srcId="{58D9FC64-F0EF-46CF-86E7-C8C3B980A86A}" destId="{EF4C7DB2-A9DC-4B4F-9486-5163680B57BB}" srcOrd="3" destOrd="0" presId="urn:microsoft.com/office/officeart/2005/8/layout/radial1"/>
    <dgm:cxn modelId="{9B6C7D07-4399-46A5-8C6C-5B3A95296B71}" type="presParOf" srcId="{EF4C7DB2-A9DC-4B4F-9486-5163680B57BB}" destId="{5BF0D4EC-D64E-4B72-AFCD-00C59691C3DD}" srcOrd="0" destOrd="0" presId="urn:microsoft.com/office/officeart/2005/8/layout/radial1"/>
    <dgm:cxn modelId="{D773662A-3104-4A29-8C6C-CB39A9C2E742}" type="presParOf" srcId="{58D9FC64-F0EF-46CF-86E7-C8C3B980A86A}" destId="{85378ACF-0E82-487C-9D05-92D24634B0A6}" srcOrd="4" destOrd="0" presId="urn:microsoft.com/office/officeart/2005/8/layout/radial1"/>
    <dgm:cxn modelId="{05072613-EAB7-4DAE-A391-18862A0B3AC4}" type="presParOf" srcId="{58D9FC64-F0EF-46CF-86E7-C8C3B980A86A}" destId="{0485AC17-6199-41F5-AF97-B0E7A2CD1DD6}" srcOrd="5" destOrd="0" presId="urn:microsoft.com/office/officeart/2005/8/layout/radial1"/>
    <dgm:cxn modelId="{0716C4F5-93C5-4379-8A58-CC40AD62B410}" type="presParOf" srcId="{0485AC17-6199-41F5-AF97-B0E7A2CD1DD6}" destId="{DF38CF1C-48D9-4CB8-9AF5-96716723DD0F}" srcOrd="0" destOrd="0" presId="urn:microsoft.com/office/officeart/2005/8/layout/radial1"/>
    <dgm:cxn modelId="{320DAD8E-3FB8-44C3-A85F-93F82C0C1AEA}" type="presParOf" srcId="{58D9FC64-F0EF-46CF-86E7-C8C3B980A86A}" destId="{66B36425-8C42-48FD-AF82-36963A2C0E2A}" srcOrd="6" destOrd="0" presId="urn:microsoft.com/office/officeart/2005/8/layout/radial1"/>
    <dgm:cxn modelId="{B33EF6AE-E6A9-4CF8-BC65-61AA71DC1CB1}" type="presParOf" srcId="{58D9FC64-F0EF-46CF-86E7-C8C3B980A86A}" destId="{7189FBBC-F050-4CF5-B695-9AF22521F91A}" srcOrd="7" destOrd="0" presId="urn:microsoft.com/office/officeart/2005/8/layout/radial1"/>
    <dgm:cxn modelId="{45735CC8-D4B1-4A04-8E6E-DE37041109DF}" type="presParOf" srcId="{7189FBBC-F050-4CF5-B695-9AF22521F91A}" destId="{CD8B82C8-AF62-4A39-8885-F5E94B50E89A}" srcOrd="0" destOrd="0" presId="urn:microsoft.com/office/officeart/2005/8/layout/radial1"/>
    <dgm:cxn modelId="{3AF031CD-ECAE-4A30-AE42-2B5CCB3F8A69}" type="presParOf" srcId="{58D9FC64-F0EF-46CF-86E7-C8C3B980A86A}" destId="{2B0DD775-075E-4E4D-8747-7450159F0C6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1E950-C0EA-4178-9BC6-CE2AFD840B7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56BB1E8E-6614-4E6F-A47D-A0BF086F6C5E}">
      <dgm:prSet phldrT="[Text]"/>
      <dgm:spPr/>
      <dgm:t>
        <a:bodyPr/>
        <a:lstStyle/>
        <a:p>
          <a:r>
            <a:rPr lang="en-ZA" dirty="0"/>
            <a:t>Read the spec about a function</a:t>
          </a:r>
        </a:p>
      </dgm:t>
    </dgm:pt>
    <dgm:pt modelId="{9E39B116-3499-4A57-939C-9C5844CA18EE}" type="parTrans" cxnId="{F4A06773-3FAD-4B12-8C6A-66046F6501A5}">
      <dgm:prSet/>
      <dgm:spPr/>
      <dgm:t>
        <a:bodyPr/>
        <a:lstStyle/>
        <a:p>
          <a:endParaRPr lang="en-ZA"/>
        </a:p>
      </dgm:t>
    </dgm:pt>
    <dgm:pt modelId="{7C35BBE7-AC0B-4361-862D-B6B5372D9D52}" type="sibTrans" cxnId="{F4A06773-3FAD-4B12-8C6A-66046F6501A5}">
      <dgm:prSet/>
      <dgm:spPr/>
      <dgm:t>
        <a:bodyPr/>
        <a:lstStyle/>
        <a:p>
          <a:endParaRPr lang="en-ZA"/>
        </a:p>
      </dgm:t>
    </dgm:pt>
    <dgm:pt modelId="{7B587B05-6C62-4C53-A16A-ECE7253BDA7D}">
      <dgm:prSet phldrT="[Text]"/>
      <dgm:spPr/>
      <dgm:t>
        <a:bodyPr/>
        <a:lstStyle/>
        <a:p>
          <a:r>
            <a:rPr lang="en-ZA" dirty="0"/>
            <a:t>Write pseudo code for  function</a:t>
          </a:r>
        </a:p>
      </dgm:t>
    </dgm:pt>
    <dgm:pt modelId="{B73C3F4B-DAE2-4E4E-B3D1-D08E8EC7688E}" type="parTrans" cxnId="{09F4B10C-EAA7-4A6E-8721-41590E62F78E}">
      <dgm:prSet/>
      <dgm:spPr/>
      <dgm:t>
        <a:bodyPr/>
        <a:lstStyle/>
        <a:p>
          <a:endParaRPr lang="en-ZA"/>
        </a:p>
      </dgm:t>
    </dgm:pt>
    <dgm:pt modelId="{5EBCDF1A-CE22-41C5-9968-23214AF6E2F3}" type="sibTrans" cxnId="{09F4B10C-EAA7-4A6E-8721-41590E62F78E}">
      <dgm:prSet/>
      <dgm:spPr/>
      <dgm:t>
        <a:bodyPr/>
        <a:lstStyle/>
        <a:p>
          <a:endParaRPr lang="en-ZA"/>
        </a:p>
      </dgm:t>
    </dgm:pt>
    <dgm:pt modelId="{C103BABA-A15B-4D1F-B264-1382B1DD1CB0}">
      <dgm:prSet phldrT="[Text]"/>
      <dgm:spPr/>
      <dgm:t>
        <a:bodyPr/>
        <a:lstStyle/>
        <a:p>
          <a:r>
            <a:rPr lang="en-ZA" dirty="0"/>
            <a:t>Write tests</a:t>
          </a:r>
        </a:p>
      </dgm:t>
    </dgm:pt>
    <dgm:pt modelId="{24506CA3-BC7C-4356-A1D6-D9F85EA660C4}" type="parTrans" cxnId="{BC5EEA82-8C04-402D-842A-90ACCFF47C93}">
      <dgm:prSet/>
      <dgm:spPr/>
      <dgm:t>
        <a:bodyPr/>
        <a:lstStyle/>
        <a:p>
          <a:endParaRPr lang="en-ZA"/>
        </a:p>
      </dgm:t>
    </dgm:pt>
    <dgm:pt modelId="{6FD28B6E-817E-4D7F-8279-0B1F5537F761}" type="sibTrans" cxnId="{BC5EEA82-8C04-402D-842A-90ACCFF47C93}">
      <dgm:prSet/>
      <dgm:spPr/>
      <dgm:t>
        <a:bodyPr/>
        <a:lstStyle/>
        <a:p>
          <a:endParaRPr lang="en-ZA"/>
        </a:p>
      </dgm:t>
    </dgm:pt>
    <dgm:pt modelId="{4008028D-1884-44EB-838A-B259DBEF2CCA}">
      <dgm:prSet phldrT="[Text]"/>
      <dgm:spPr/>
      <dgm:t>
        <a:bodyPr/>
        <a:lstStyle/>
        <a:p>
          <a:r>
            <a:rPr lang="en-ZA" dirty="0"/>
            <a:t>Implement function</a:t>
          </a:r>
        </a:p>
      </dgm:t>
    </dgm:pt>
    <dgm:pt modelId="{3FF751A6-BC6D-45C6-B5A4-D7C2D2758C6A}" type="parTrans" cxnId="{C56CE255-1FDB-4FEF-9C5E-2DDE775EC18E}">
      <dgm:prSet/>
      <dgm:spPr/>
      <dgm:t>
        <a:bodyPr/>
        <a:lstStyle/>
        <a:p>
          <a:endParaRPr lang="en-ZA"/>
        </a:p>
      </dgm:t>
    </dgm:pt>
    <dgm:pt modelId="{981C9949-1DD8-435D-8711-4171C5BB69A6}" type="sibTrans" cxnId="{C56CE255-1FDB-4FEF-9C5E-2DDE775EC18E}">
      <dgm:prSet/>
      <dgm:spPr/>
      <dgm:t>
        <a:bodyPr/>
        <a:lstStyle/>
        <a:p>
          <a:endParaRPr lang="en-ZA"/>
        </a:p>
      </dgm:t>
    </dgm:pt>
    <dgm:pt modelId="{27E9D529-8723-4DBD-8746-DA7852207F8F}">
      <dgm:prSet phldrT="[Text]"/>
      <dgm:spPr/>
      <dgm:t>
        <a:bodyPr/>
        <a:lstStyle/>
        <a:p>
          <a:r>
            <a:rPr lang="en-ZA" dirty="0"/>
            <a:t>Ensure output is correct</a:t>
          </a:r>
        </a:p>
      </dgm:t>
    </dgm:pt>
    <dgm:pt modelId="{900110E6-30D8-4420-AED7-58F6E06A7CEA}" type="parTrans" cxnId="{866C9A65-7C03-4560-B254-66F9339A9547}">
      <dgm:prSet/>
      <dgm:spPr/>
      <dgm:t>
        <a:bodyPr/>
        <a:lstStyle/>
        <a:p>
          <a:endParaRPr lang="en-ZA"/>
        </a:p>
      </dgm:t>
    </dgm:pt>
    <dgm:pt modelId="{A9222ACC-9677-4A18-85D0-85F806E9118B}" type="sibTrans" cxnId="{866C9A65-7C03-4560-B254-66F9339A9547}">
      <dgm:prSet/>
      <dgm:spPr/>
      <dgm:t>
        <a:bodyPr/>
        <a:lstStyle/>
        <a:p>
          <a:endParaRPr lang="en-ZA"/>
        </a:p>
      </dgm:t>
    </dgm:pt>
    <dgm:pt modelId="{0889D141-D8B7-47C1-B938-F5350A04485E}" type="pres">
      <dgm:prSet presAssocID="{7391E950-C0EA-4178-9BC6-CE2AFD840B73}" presName="Name0" presStyleCnt="0">
        <dgm:presLayoutVars>
          <dgm:dir/>
          <dgm:resizeHandles val="exact"/>
        </dgm:presLayoutVars>
      </dgm:prSet>
      <dgm:spPr/>
    </dgm:pt>
    <dgm:pt modelId="{16D3C7E1-F27F-480A-AB29-A636BD93CDBD}" type="pres">
      <dgm:prSet presAssocID="{7391E950-C0EA-4178-9BC6-CE2AFD840B73}" presName="cycle" presStyleCnt="0"/>
      <dgm:spPr/>
    </dgm:pt>
    <dgm:pt modelId="{3F7D8D60-0D21-462D-8CC3-8BE8AC41E25E}" type="pres">
      <dgm:prSet presAssocID="{56BB1E8E-6614-4E6F-A47D-A0BF086F6C5E}" presName="nodeFirstNode" presStyleLbl="node1" presStyleIdx="0" presStyleCnt="5">
        <dgm:presLayoutVars>
          <dgm:bulletEnabled val="1"/>
        </dgm:presLayoutVars>
      </dgm:prSet>
      <dgm:spPr/>
    </dgm:pt>
    <dgm:pt modelId="{60BE720E-45B8-4423-8883-0D254362870B}" type="pres">
      <dgm:prSet presAssocID="{7C35BBE7-AC0B-4361-862D-B6B5372D9D52}" presName="sibTransFirstNode" presStyleLbl="bgShp" presStyleIdx="0" presStyleCnt="1"/>
      <dgm:spPr/>
    </dgm:pt>
    <dgm:pt modelId="{73DC7C87-BAE9-42E5-8B6B-FC8FAED14727}" type="pres">
      <dgm:prSet presAssocID="{7B587B05-6C62-4C53-A16A-ECE7253BDA7D}" presName="nodeFollowingNodes" presStyleLbl="node1" presStyleIdx="1" presStyleCnt="5">
        <dgm:presLayoutVars>
          <dgm:bulletEnabled val="1"/>
        </dgm:presLayoutVars>
      </dgm:prSet>
      <dgm:spPr/>
    </dgm:pt>
    <dgm:pt modelId="{2B3C741F-9D1D-4C96-BD70-69C07C8BEE75}" type="pres">
      <dgm:prSet presAssocID="{C103BABA-A15B-4D1F-B264-1382B1DD1CB0}" presName="nodeFollowingNodes" presStyleLbl="node1" presStyleIdx="2" presStyleCnt="5">
        <dgm:presLayoutVars>
          <dgm:bulletEnabled val="1"/>
        </dgm:presLayoutVars>
      </dgm:prSet>
      <dgm:spPr/>
    </dgm:pt>
    <dgm:pt modelId="{E7D5A5A4-10A8-4F9E-986A-13D1E223A835}" type="pres">
      <dgm:prSet presAssocID="{4008028D-1884-44EB-838A-B259DBEF2CCA}" presName="nodeFollowingNodes" presStyleLbl="node1" presStyleIdx="3" presStyleCnt="5">
        <dgm:presLayoutVars>
          <dgm:bulletEnabled val="1"/>
        </dgm:presLayoutVars>
      </dgm:prSet>
      <dgm:spPr/>
    </dgm:pt>
    <dgm:pt modelId="{E260B4DC-ED94-4562-8E30-B66F50292922}" type="pres">
      <dgm:prSet presAssocID="{27E9D529-8723-4DBD-8746-DA7852207F8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9F4B10C-EAA7-4A6E-8721-41590E62F78E}" srcId="{7391E950-C0EA-4178-9BC6-CE2AFD840B73}" destId="{7B587B05-6C62-4C53-A16A-ECE7253BDA7D}" srcOrd="1" destOrd="0" parTransId="{B73C3F4B-DAE2-4E4E-B3D1-D08E8EC7688E}" sibTransId="{5EBCDF1A-CE22-41C5-9968-23214AF6E2F3}"/>
    <dgm:cxn modelId="{67863D17-7B8B-44C1-9C79-2B5655C5207A}" type="presOf" srcId="{7C35BBE7-AC0B-4361-862D-B6B5372D9D52}" destId="{60BE720E-45B8-4423-8883-0D254362870B}" srcOrd="0" destOrd="0" presId="urn:microsoft.com/office/officeart/2005/8/layout/cycle3"/>
    <dgm:cxn modelId="{866C9A65-7C03-4560-B254-66F9339A9547}" srcId="{7391E950-C0EA-4178-9BC6-CE2AFD840B73}" destId="{27E9D529-8723-4DBD-8746-DA7852207F8F}" srcOrd="4" destOrd="0" parTransId="{900110E6-30D8-4420-AED7-58F6E06A7CEA}" sibTransId="{A9222ACC-9677-4A18-85D0-85F806E9118B}"/>
    <dgm:cxn modelId="{943BEF6D-A848-43D5-B617-7E541F8F1A3D}" type="presOf" srcId="{56BB1E8E-6614-4E6F-A47D-A0BF086F6C5E}" destId="{3F7D8D60-0D21-462D-8CC3-8BE8AC41E25E}" srcOrd="0" destOrd="0" presId="urn:microsoft.com/office/officeart/2005/8/layout/cycle3"/>
    <dgm:cxn modelId="{1701D86F-E1E8-4440-B797-78221EC992A9}" type="presOf" srcId="{7B587B05-6C62-4C53-A16A-ECE7253BDA7D}" destId="{73DC7C87-BAE9-42E5-8B6B-FC8FAED14727}" srcOrd="0" destOrd="0" presId="urn:microsoft.com/office/officeart/2005/8/layout/cycle3"/>
    <dgm:cxn modelId="{F4A06773-3FAD-4B12-8C6A-66046F6501A5}" srcId="{7391E950-C0EA-4178-9BC6-CE2AFD840B73}" destId="{56BB1E8E-6614-4E6F-A47D-A0BF086F6C5E}" srcOrd="0" destOrd="0" parTransId="{9E39B116-3499-4A57-939C-9C5844CA18EE}" sibTransId="{7C35BBE7-AC0B-4361-862D-B6B5372D9D52}"/>
    <dgm:cxn modelId="{C56CE255-1FDB-4FEF-9C5E-2DDE775EC18E}" srcId="{7391E950-C0EA-4178-9BC6-CE2AFD840B73}" destId="{4008028D-1884-44EB-838A-B259DBEF2CCA}" srcOrd="3" destOrd="0" parTransId="{3FF751A6-BC6D-45C6-B5A4-D7C2D2758C6A}" sibTransId="{981C9949-1DD8-435D-8711-4171C5BB69A6}"/>
    <dgm:cxn modelId="{FAFA0A7E-D0B7-4EBE-8663-EFB49048CB21}" type="presOf" srcId="{4008028D-1884-44EB-838A-B259DBEF2CCA}" destId="{E7D5A5A4-10A8-4F9E-986A-13D1E223A835}" srcOrd="0" destOrd="0" presId="urn:microsoft.com/office/officeart/2005/8/layout/cycle3"/>
    <dgm:cxn modelId="{BC5EEA82-8C04-402D-842A-90ACCFF47C93}" srcId="{7391E950-C0EA-4178-9BC6-CE2AFD840B73}" destId="{C103BABA-A15B-4D1F-B264-1382B1DD1CB0}" srcOrd="2" destOrd="0" parTransId="{24506CA3-BC7C-4356-A1D6-D9F85EA660C4}" sibTransId="{6FD28B6E-817E-4D7F-8279-0B1F5537F761}"/>
    <dgm:cxn modelId="{87FEEE9E-9D36-4D3D-A688-474CBD7DAB91}" type="presOf" srcId="{C103BABA-A15B-4D1F-B264-1382B1DD1CB0}" destId="{2B3C741F-9D1D-4C96-BD70-69C07C8BEE75}" srcOrd="0" destOrd="0" presId="urn:microsoft.com/office/officeart/2005/8/layout/cycle3"/>
    <dgm:cxn modelId="{1ABBC8D3-EC08-4B3E-BE22-F14A1248A0BD}" type="presOf" srcId="{27E9D529-8723-4DBD-8746-DA7852207F8F}" destId="{E260B4DC-ED94-4562-8E30-B66F50292922}" srcOrd="0" destOrd="0" presId="urn:microsoft.com/office/officeart/2005/8/layout/cycle3"/>
    <dgm:cxn modelId="{7C9567DF-CD4F-4D48-9D80-77CF6DAB0EA8}" type="presOf" srcId="{7391E950-C0EA-4178-9BC6-CE2AFD840B73}" destId="{0889D141-D8B7-47C1-B938-F5350A04485E}" srcOrd="0" destOrd="0" presId="urn:microsoft.com/office/officeart/2005/8/layout/cycle3"/>
    <dgm:cxn modelId="{D8CF3B4F-3AE1-47C4-92CB-E551D9A60602}" type="presParOf" srcId="{0889D141-D8B7-47C1-B938-F5350A04485E}" destId="{16D3C7E1-F27F-480A-AB29-A636BD93CDBD}" srcOrd="0" destOrd="0" presId="urn:microsoft.com/office/officeart/2005/8/layout/cycle3"/>
    <dgm:cxn modelId="{87B15671-EE85-4E2F-BB39-A26C875EA8AF}" type="presParOf" srcId="{16D3C7E1-F27F-480A-AB29-A636BD93CDBD}" destId="{3F7D8D60-0D21-462D-8CC3-8BE8AC41E25E}" srcOrd="0" destOrd="0" presId="urn:microsoft.com/office/officeart/2005/8/layout/cycle3"/>
    <dgm:cxn modelId="{67EA00D2-9A43-4A0D-8E14-02A575089841}" type="presParOf" srcId="{16D3C7E1-F27F-480A-AB29-A636BD93CDBD}" destId="{60BE720E-45B8-4423-8883-0D254362870B}" srcOrd="1" destOrd="0" presId="urn:microsoft.com/office/officeart/2005/8/layout/cycle3"/>
    <dgm:cxn modelId="{40584B72-0D25-4327-853B-F760A36FA206}" type="presParOf" srcId="{16D3C7E1-F27F-480A-AB29-A636BD93CDBD}" destId="{73DC7C87-BAE9-42E5-8B6B-FC8FAED14727}" srcOrd="2" destOrd="0" presId="urn:microsoft.com/office/officeart/2005/8/layout/cycle3"/>
    <dgm:cxn modelId="{E1B39530-496C-4A8D-A7F7-A42152F37F23}" type="presParOf" srcId="{16D3C7E1-F27F-480A-AB29-A636BD93CDBD}" destId="{2B3C741F-9D1D-4C96-BD70-69C07C8BEE75}" srcOrd="3" destOrd="0" presId="urn:microsoft.com/office/officeart/2005/8/layout/cycle3"/>
    <dgm:cxn modelId="{DD82F4E6-CF43-4D6F-9193-5E67AB9E3635}" type="presParOf" srcId="{16D3C7E1-F27F-480A-AB29-A636BD93CDBD}" destId="{E7D5A5A4-10A8-4F9E-986A-13D1E223A835}" srcOrd="4" destOrd="0" presId="urn:microsoft.com/office/officeart/2005/8/layout/cycle3"/>
    <dgm:cxn modelId="{D0E11857-19B3-476C-87BA-A0BFA4B17859}" type="presParOf" srcId="{16D3C7E1-F27F-480A-AB29-A636BD93CDBD}" destId="{E260B4DC-ED94-4562-8E30-B66F5029292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2AAE0-640F-430C-A8B9-7D70E9FB9E0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Goals of testing</a:t>
          </a:r>
        </a:p>
      </dsp:txBody>
      <dsp:txXfrm>
        <a:off x="3536355" y="2181688"/>
        <a:ext cx="1055289" cy="1055289"/>
      </dsp:txXfrm>
    </dsp:sp>
    <dsp:sp modelId="{1BC43F43-0F68-4423-BA13-B59CE29EAD6D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052718" y="1726216"/>
        <a:ext cx="22563" cy="22563"/>
      </dsp:txXfrm>
    </dsp:sp>
    <dsp:sp modelId="{87DF56A7-F4B9-4611-A2EC-F27B7B87C425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Ensuring the logic of the code is correct</a:t>
          </a:r>
        </a:p>
      </dsp:txBody>
      <dsp:txXfrm>
        <a:off x="3536355" y="238017"/>
        <a:ext cx="1055289" cy="1055289"/>
      </dsp:txXfrm>
    </dsp:sp>
    <dsp:sp modelId="{B57D3DE0-C5FC-41B2-BB0A-E85E0C12E7D0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024554" y="2698051"/>
        <a:ext cx="22563" cy="22563"/>
      </dsp:txXfrm>
    </dsp:sp>
    <dsp:sp modelId="{22317A32-0CF2-4101-B436-FCC173543016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Ensure the output or return value is correct</a:t>
          </a:r>
        </a:p>
      </dsp:txBody>
      <dsp:txXfrm>
        <a:off x="5480027" y="2181688"/>
        <a:ext cx="1055289" cy="1055289"/>
      </dsp:txXfrm>
    </dsp:sp>
    <dsp:sp modelId="{898411B9-86CC-4569-99D4-55B3A7F32F8C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052718" y="3669887"/>
        <a:ext cx="22563" cy="22563"/>
      </dsp:txXfrm>
    </dsp:sp>
    <dsp:sp modelId="{EB68A5E5-473E-49E3-94CC-9D13258FDA6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Ensure all memory is correctly allocated or deallocated</a:t>
          </a:r>
        </a:p>
      </dsp:txBody>
      <dsp:txXfrm>
        <a:off x="3536355" y="4125360"/>
        <a:ext cx="1055289" cy="1055289"/>
      </dsp:txXfrm>
    </dsp:sp>
    <dsp:sp modelId="{774A01F6-6064-40BA-805F-31601E920E20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3080882" y="2698051"/>
        <a:ext cx="22563" cy="22563"/>
      </dsp:txXfrm>
    </dsp:sp>
    <dsp:sp modelId="{BB540D65-33A7-4332-BC57-F595ACFE05FD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Ensures the correct members are initialized or updated</a:t>
          </a:r>
        </a:p>
      </dsp:txBody>
      <dsp:txXfrm>
        <a:off x="1592683" y="2181688"/>
        <a:ext cx="1055289" cy="1055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B7D7-6ED6-47A9-B29C-685197483AE9}">
      <dsp:nvSpPr>
        <dsp:cNvPr id="0" name=""/>
        <dsp:cNvSpPr/>
      </dsp:nvSpPr>
      <dsp:spPr>
        <a:xfrm>
          <a:off x="3937774" y="1369199"/>
          <a:ext cx="1039850" cy="1039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Benefits</a:t>
          </a:r>
        </a:p>
      </dsp:txBody>
      <dsp:txXfrm>
        <a:off x="4090057" y="1521482"/>
        <a:ext cx="735284" cy="735284"/>
      </dsp:txXfrm>
    </dsp:sp>
    <dsp:sp modelId="{38367AAD-7A8C-4053-BAE9-11289E1ACA82}">
      <dsp:nvSpPr>
        <dsp:cNvPr id="0" name=""/>
        <dsp:cNvSpPr/>
      </dsp:nvSpPr>
      <dsp:spPr>
        <a:xfrm rot="16200000">
          <a:off x="4300631" y="1201634"/>
          <a:ext cx="314136" cy="20994"/>
        </a:xfrm>
        <a:custGeom>
          <a:avLst/>
          <a:gdLst/>
          <a:ahLst/>
          <a:cxnLst/>
          <a:rect l="0" t="0" r="0" b="0"/>
          <a:pathLst>
            <a:path>
              <a:moveTo>
                <a:pt x="0" y="10497"/>
              </a:moveTo>
              <a:lnTo>
                <a:pt x="314136" y="104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449846" y="1204277"/>
        <a:ext cx="15706" cy="15706"/>
      </dsp:txXfrm>
    </dsp:sp>
    <dsp:sp modelId="{0753D587-D8CB-481D-AB25-510BA32B3985}">
      <dsp:nvSpPr>
        <dsp:cNvPr id="0" name=""/>
        <dsp:cNvSpPr/>
      </dsp:nvSpPr>
      <dsp:spPr>
        <a:xfrm>
          <a:off x="3937774" y="15212"/>
          <a:ext cx="1039850" cy="1039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Assists in the testing of functions</a:t>
          </a:r>
        </a:p>
      </dsp:txBody>
      <dsp:txXfrm>
        <a:off x="4090057" y="167495"/>
        <a:ext cx="735284" cy="735284"/>
      </dsp:txXfrm>
    </dsp:sp>
    <dsp:sp modelId="{EF4C7DB2-A9DC-4B4F-9486-5163680B57BB}">
      <dsp:nvSpPr>
        <dsp:cNvPr id="0" name=""/>
        <dsp:cNvSpPr/>
      </dsp:nvSpPr>
      <dsp:spPr>
        <a:xfrm>
          <a:off x="4977625" y="1878627"/>
          <a:ext cx="314136" cy="20994"/>
        </a:xfrm>
        <a:custGeom>
          <a:avLst/>
          <a:gdLst/>
          <a:ahLst/>
          <a:cxnLst/>
          <a:rect l="0" t="0" r="0" b="0"/>
          <a:pathLst>
            <a:path>
              <a:moveTo>
                <a:pt x="0" y="10497"/>
              </a:moveTo>
              <a:lnTo>
                <a:pt x="314136" y="104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126840" y="1881271"/>
        <a:ext cx="15706" cy="15706"/>
      </dsp:txXfrm>
    </dsp:sp>
    <dsp:sp modelId="{85378ACF-0E82-487C-9D05-92D24634B0A6}">
      <dsp:nvSpPr>
        <dsp:cNvPr id="0" name=""/>
        <dsp:cNvSpPr/>
      </dsp:nvSpPr>
      <dsp:spPr>
        <a:xfrm>
          <a:off x="5291762" y="1369199"/>
          <a:ext cx="1039850" cy="1039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Assists in determining edge cases for functions</a:t>
          </a:r>
        </a:p>
      </dsp:txBody>
      <dsp:txXfrm>
        <a:off x="5444045" y="1521482"/>
        <a:ext cx="735284" cy="735284"/>
      </dsp:txXfrm>
    </dsp:sp>
    <dsp:sp modelId="{0485AC17-6199-41F5-AF97-B0E7A2CD1DD6}">
      <dsp:nvSpPr>
        <dsp:cNvPr id="0" name=""/>
        <dsp:cNvSpPr/>
      </dsp:nvSpPr>
      <dsp:spPr>
        <a:xfrm rot="5400000">
          <a:off x="4300631" y="2555621"/>
          <a:ext cx="314136" cy="20994"/>
        </a:xfrm>
        <a:custGeom>
          <a:avLst/>
          <a:gdLst/>
          <a:ahLst/>
          <a:cxnLst/>
          <a:rect l="0" t="0" r="0" b="0"/>
          <a:pathLst>
            <a:path>
              <a:moveTo>
                <a:pt x="0" y="10497"/>
              </a:moveTo>
              <a:lnTo>
                <a:pt x="314136" y="104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449846" y="2558265"/>
        <a:ext cx="15706" cy="15706"/>
      </dsp:txXfrm>
    </dsp:sp>
    <dsp:sp modelId="{66B36425-8C42-48FD-AF82-36963A2C0E2A}">
      <dsp:nvSpPr>
        <dsp:cNvPr id="0" name=""/>
        <dsp:cNvSpPr/>
      </dsp:nvSpPr>
      <dsp:spPr>
        <a:xfrm>
          <a:off x="3937774" y="2723187"/>
          <a:ext cx="1039850" cy="1039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Improves code readability</a:t>
          </a:r>
        </a:p>
      </dsp:txBody>
      <dsp:txXfrm>
        <a:off x="4090057" y="2875470"/>
        <a:ext cx="735284" cy="735284"/>
      </dsp:txXfrm>
    </dsp:sp>
    <dsp:sp modelId="{7189FBBC-F050-4CF5-B695-9AF22521F91A}">
      <dsp:nvSpPr>
        <dsp:cNvPr id="0" name=""/>
        <dsp:cNvSpPr/>
      </dsp:nvSpPr>
      <dsp:spPr>
        <a:xfrm rot="10800000">
          <a:off x="3623637" y="1878627"/>
          <a:ext cx="314136" cy="20994"/>
        </a:xfrm>
        <a:custGeom>
          <a:avLst/>
          <a:gdLst/>
          <a:ahLst/>
          <a:cxnLst/>
          <a:rect l="0" t="0" r="0" b="0"/>
          <a:pathLst>
            <a:path>
              <a:moveTo>
                <a:pt x="0" y="10497"/>
              </a:moveTo>
              <a:lnTo>
                <a:pt x="314136" y="104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3772852" y="1881271"/>
        <a:ext cx="15706" cy="15706"/>
      </dsp:txXfrm>
    </dsp:sp>
    <dsp:sp modelId="{2B0DD775-075E-4E4D-8747-7450159F0C68}">
      <dsp:nvSpPr>
        <dsp:cNvPr id="0" name=""/>
        <dsp:cNvSpPr/>
      </dsp:nvSpPr>
      <dsp:spPr>
        <a:xfrm>
          <a:off x="2583787" y="1369199"/>
          <a:ext cx="1039850" cy="1039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Assists in narrowing down bugs</a:t>
          </a:r>
        </a:p>
      </dsp:txBody>
      <dsp:txXfrm>
        <a:off x="2736070" y="1521482"/>
        <a:ext cx="735284" cy="735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E720E-45B8-4423-8883-0D254362870B}">
      <dsp:nvSpPr>
        <dsp:cNvPr id="0" name=""/>
        <dsp:cNvSpPr/>
      </dsp:nvSpPr>
      <dsp:spPr>
        <a:xfrm>
          <a:off x="2947608" y="-30752"/>
          <a:ext cx="4620382" cy="4620382"/>
        </a:xfrm>
        <a:prstGeom prst="circularArrow">
          <a:avLst>
            <a:gd name="adj1" fmla="val 5544"/>
            <a:gd name="adj2" fmla="val 330680"/>
            <a:gd name="adj3" fmla="val 13733809"/>
            <a:gd name="adj4" fmla="val 1741165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D8D60-0D21-462D-8CC3-8BE8AC41E25E}">
      <dsp:nvSpPr>
        <dsp:cNvPr id="0" name=""/>
        <dsp:cNvSpPr/>
      </dsp:nvSpPr>
      <dsp:spPr>
        <a:xfrm>
          <a:off x="4156434" y="778"/>
          <a:ext cx="2202730" cy="1101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Read the spec about a function</a:t>
          </a:r>
        </a:p>
      </dsp:txBody>
      <dsp:txXfrm>
        <a:off x="4210198" y="54542"/>
        <a:ext cx="2095202" cy="993837"/>
      </dsp:txXfrm>
    </dsp:sp>
    <dsp:sp modelId="{73DC7C87-BAE9-42E5-8B6B-FC8FAED14727}">
      <dsp:nvSpPr>
        <dsp:cNvPr id="0" name=""/>
        <dsp:cNvSpPr/>
      </dsp:nvSpPr>
      <dsp:spPr>
        <a:xfrm>
          <a:off x="6030313" y="1362230"/>
          <a:ext cx="2202730" cy="1101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Write pseudo code for  function</a:t>
          </a:r>
        </a:p>
      </dsp:txBody>
      <dsp:txXfrm>
        <a:off x="6084077" y="1415994"/>
        <a:ext cx="2095202" cy="993837"/>
      </dsp:txXfrm>
    </dsp:sp>
    <dsp:sp modelId="{2B3C741F-9D1D-4C96-BD70-69C07C8BEE75}">
      <dsp:nvSpPr>
        <dsp:cNvPr id="0" name=""/>
        <dsp:cNvSpPr/>
      </dsp:nvSpPr>
      <dsp:spPr>
        <a:xfrm>
          <a:off x="5314555" y="3565106"/>
          <a:ext cx="2202730" cy="1101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Write tests</a:t>
          </a:r>
        </a:p>
      </dsp:txBody>
      <dsp:txXfrm>
        <a:off x="5368319" y="3618870"/>
        <a:ext cx="2095202" cy="993837"/>
      </dsp:txXfrm>
    </dsp:sp>
    <dsp:sp modelId="{E7D5A5A4-10A8-4F9E-986A-13D1E223A835}">
      <dsp:nvSpPr>
        <dsp:cNvPr id="0" name=""/>
        <dsp:cNvSpPr/>
      </dsp:nvSpPr>
      <dsp:spPr>
        <a:xfrm>
          <a:off x="2998314" y="3565106"/>
          <a:ext cx="2202730" cy="1101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Implement function</a:t>
          </a:r>
        </a:p>
      </dsp:txBody>
      <dsp:txXfrm>
        <a:off x="3052078" y="3618870"/>
        <a:ext cx="2095202" cy="993837"/>
      </dsp:txXfrm>
    </dsp:sp>
    <dsp:sp modelId="{E260B4DC-ED94-4562-8E30-B66F50292922}">
      <dsp:nvSpPr>
        <dsp:cNvPr id="0" name=""/>
        <dsp:cNvSpPr/>
      </dsp:nvSpPr>
      <dsp:spPr>
        <a:xfrm>
          <a:off x="2282556" y="1362230"/>
          <a:ext cx="2202730" cy="1101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Ensure output is correct</a:t>
          </a:r>
        </a:p>
      </dsp:txBody>
      <dsp:txXfrm>
        <a:off x="2336320" y="1415994"/>
        <a:ext cx="2095202" cy="993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640B-6CDE-4D9C-BE84-30AF9762FDCF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3B5E-E151-41E0-AE80-C07C9E2AB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131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83B5E-E151-41E0-AE80-C07C9E2AB263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9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9085018"/>
      </p:ext>
    </p:extLst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397167"/>
      </p:ext>
    </p:extLst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713042"/>
      </p:ext>
    </p:extLst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38104"/>
      </p:ext>
    </p:extLst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393528"/>
      </p:ext>
    </p:extLst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2398953"/>
      </p:ext>
    </p:extLst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1557726"/>
      </p:ext>
    </p:extLst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56941"/>
      </p:ext>
    </p:extLst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0060242"/>
      </p:ext>
    </p:extLst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0987593"/>
      </p:ext>
    </p:extLst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310904"/>
      </p:ext>
    </p:extLst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8678905"/>
      </p:ext>
    </p:extLst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751391"/>
      </p:ext>
    </p:extLst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1242653"/>
      </p:ext>
    </p:extLst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8815051"/>
      </p:ext>
    </p:extLst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5039285"/>
      </p:ext>
    </p:extLst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5419-C9CA-42BF-A11D-A7E09739C7EE}" type="datetimeFigureOut">
              <a:rPr lang="en-ZA" smtClean="0"/>
              <a:t>2021/09/08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EC084-EDCA-4D92-9444-8D0597229D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970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ransition spd="slow">
    <p:wedg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8EC0-5467-4643-A0F0-6FEEBD1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How to write a main to </a:t>
            </a:r>
            <a:r>
              <a:rPr lang="en-ZA"/>
              <a:t>test your </a:t>
            </a:r>
            <a:r>
              <a:rPr lang="en-ZA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1208-79B0-4831-A588-1947736E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Presenter: Mr Cobus Redelinghuys</a:t>
            </a:r>
          </a:p>
          <a:p>
            <a:r>
              <a:rPr lang="en-ZA" dirty="0"/>
              <a:t>Chat: Mr Jason Maritz</a:t>
            </a:r>
          </a:p>
        </p:txBody>
      </p:sp>
    </p:spTree>
    <p:extLst>
      <p:ext uri="{BB962C8B-B14F-4D97-AF65-F5344CB8AC3E}">
        <p14:creationId xmlns:p14="http://schemas.microsoft.com/office/powerpoint/2010/main" val="999383395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9E0-86C5-4B1D-9D0B-30356CD0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735"/>
            <a:ext cx="8911687" cy="1280890"/>
          </a:xfrm>
        </p:spPr>
        <p:txBody>
          <a:bodyPr/>
          <a:lstStyle/>
          <a:p>
            <a:r>
              <a:rPr lang="en-ZA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17C-3957-41B3-9E81-6C4E5473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3068" y="1822450"/>
            <a:ext cx="3149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lphaLcParenR"/>
            </a:pPr>
            <a:r>
              <a:rPr lang="en-ZA" dirty="0"/>
              <a:t>What would be positive test input for </a:t>
            </a:r>
            <a:r>
              <a:rPr lang="en-ZA" b="1" dirty="0" err="1"/>
              <a:t>addAnimal</a:t>
            </a:r>
            <a:r>
              <a:rPr lang="en-ZA" dirty="0"/>
              <a:t>?          (2 Marks)</a:t>
            </a:r>
          </a:p>
          <a:p>
            <a:pPr>
              <a:buFont typeface="+mj-lt"/>
              <a:buAutoNum type="alphaLcParenR"/>
            </a:pPr>
            <a:r>
              <a:rPr lang="en-ZA" dirty="0"/>
              <a:t>What would be negative test input for </a:t>
            </a:r>
            <a:r>
              <a:rPr lang="en-ZA" b="1" dirty="0" err="1"/>
              <a:t>addAnimal</a:t>
            </a:r>
            <a:r>
              <a:rPr lang="en-ZA" dirty="0"/>
              <a:t>?    (2 Marks)</a:t>
            </a:r>
          </a:p>
          <a:p>
            <a:pPr>
              <a:buFont typeface="+mj-lt"/>
              <a:buAutoNum type="alphaLcParenR"/>
            </a:pPr>
            <a:r>
              <a:rPr lang="en-ZA" dirty="0"/>
              <a:t>How what function(s) would be used to aid in testing </a:t>
            </a:r>
            <a:r>
              <a:rPr lang="en-ZA" b="1" dirty="0" err="1"/>
              <a:t>addAnimal</a:t>
            </a:r>
            <a:r>
              <a:rPr lang="en-ZA" dirty="0"/>
              <a:t>?        (1 Mark)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C11D-9399-4134-82BC-6B10CE41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0533" y="67733"/>
            <a:ext cx="5994400" cy="6654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class Animal{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private: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    string name;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public: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   Animal(string name);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   string </a:t>
            </a:r>
            <a:r>
              <a:rPr lang="en-ZA" sz="1800" dirty="0" err="1"/>
              <a:t>getName</a:t>
            </a:r>
            <a:r>
              <a:rPr lang="en-ZA" sz="18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class Zoo{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private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Animal** animals;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int </a:t>
            </a:r>
            <a:r>
              <a:rPr lang="en-ZA" dirty="0" err="1"/>
              <a:t>maxNumAnimals</a:t>
            </a:r>
            <a:r>
              <a:rPr lang="en-Z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public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Zoo(int max);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bool </a:t>
            </a:r>
            <a:r>
              <a:rPr lang="en-ZA" dirty="0" err="1"/>
              <a:t>addAnimal</a:t>
            </a:r>
            <a:r>
              <a:rPr lang="en-ZA" dirty="0"/>
              <a:t>(Animal* animal, int cage); </a:t>
            </a:r>
          </a:p>
          <a:p>
            <a:pPr marL="0" indent="0">
              <a:buNone/>
            </a:pPr>
            <a:r>
              <a:rPr lang="en-ZA" dirty="0"/>
              <a:t>//cage is the index in animals</a:t>
            </a:r>
          </a:p>
          <a:p>
            <a:pPr marL="0" indent="0">
              <a:buNone/>
            </a:pPr>
            <a:r>
              <a:rPr lang="en-ZA" dirty="0"/>
              <a:t>//deep copy should be made</a:t>
            </a:r>
          </a:p>
          <a:p>
            <a:pPr marL="0" indent="0">
              <a:buNone/>
            </a:pPr>
            <a:r>
              <a:rPr lang="en-ZA" dirty="0"/>
              <a:t>//return true if successfully added and false otherwise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ZA" dirty="0"/>
              <a:t>        string </a:t>
            </a:r>
            <a:r>
              <a:rPr lang="en-ZA" dirty="0" err="1"/>
              <a:t>printAnimal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ZA" dirty="0"/>
              <a:t>        Animal* </a:t>
            </a:r>
            <a:r>
              <a:rPr lang="en-ZA" dirty="0" err="1"/>
              <a:t>removeAnimal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ZA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07489333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9E0-86C5-4B1D-9D0B-30356CD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2: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17C-3957-41B3-9E81-6C4E5473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ZA" dirty="0"/>
              <a:t>What would be positive test input for </a:t>
            </a:r>
            <a:r>
              <a:rPr lang="en-ZA" b="1" dirty="0" err="1"/>
              <a:t>addAnimal</a:t>
            </a:r>
            <a:r>
              <a:rPr lang="en-ZA" dirty="0"/>
              <a:t>? (2 Marks)</a:t>
            </a:r>
          </a:p>
          <a:p>
            <a:pPr lvl="1"/>
            <a:r>
              <a:rPr lang="en-ZA" dirty="0"/>
              <a:t>A valid animal object (1 mark)</a:t>
            </a:r>
          </a:p>
          <a:p>
            <a:pPr lvl="1"/>
            <a:r>
              <a:rPr lang="en-ZA" dirty="0"/>
              <a:t>A number &gt; 0 (1 mark)</a:t>
            </a:r>
          </a:p>
        </p:txBody>
      </p:sp>
    </p:spTree>
    <p:extLst>
      <p:ext uri="{BB962C8B-B14F-4D97-AF65-F5344CB8AC3E}">
        <p14:creationId xmlns:p14="http://schemas.microsoft.com/office/powerpoint/2010/main" val="35944155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9E0-86C5-4B1D-9D0B-30356CD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2: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17C-3957-41B3-9E81-6C4E5473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LcParenR" startAt="2"/>
            </a:pPr>
            <a:r>
              <a:rPr lang="en-ZA" dirty="0"/>
              <a:t>What would be negative test input for </a:t>
            </a:r>
            <a:r>
              <a:rPr lang="en-ZA" b="1" dirty="0" err="1"/>
              <a:t>addAnimal</a:t>
            </a:r>
            <a:r>
              <a:rPr lang="en-ZA" dirty="0"/>
              <a:t>? (2 Marks)</a:t>
            </a:r>
          </a:p>
          <a:p>
            <a:pPr lvl="1"/>
            <a:r>
              <a:rPr lang="en-ZA" dirty="0"/>
              <a:t>A null pointer (1 mark)</a:t>
            </a:r>
          </a:p>
          <a:p>
            <a:pPr lvl="1"/>
            <a:r>
              <a:rPr lang="en-ZA" dirty="0"/>
              <a:t>Negative cage number (1 mark)</a:t>
            </a:r>
          </a:p>
          <a:p>
            <a:pPr lvl="1"/>
            <a:r>
              <a:rPr lang="en-ZA" dirty="0"/>
              <a:t>A cage number already containing an animal (1 mark) 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Any 2 of the three</a:t>
            </a:r>
          </a:p>
        </p:txBody>
      </p:sp>
    </p:spTree>
    <p:extLst>
      <p:ext uri="{BB962C8B-B14F-4D97-AF65-F5344CB8AC3E}">
        <p14:creationId xmlns:p14="http://schemas.microsoft.com/office/powerpoint/2010/main" val="125828381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9E0-86C5-4B1D-9D0B-30356CD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2: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17C-3957-41B3-9E81-6C4E5473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LcParenR" startAt="3"/>
            </a:pPr>
            <a:r>
              <a:rPr lang="en-ZA" dirty="0"/>
              <a:t>How what function(s) would be used to aid in testing </a:t>
            </a:r>
            <a:r>
              <a:rPr lang="en-ZA" b="1" dirty="0" err="1"/>
              <a:t>addAnimal</a:t>
            </a:r>
            <a:r>
              <a:rPr lang="en-ZA" dirty="0"/>
              <a:t>? (1 Mark)</a:t>
            </a:r>
          </a:p>
          <a:p>
            <a:pPr lvl="1"/>
            <a:r>
              <a:rPr lang="en-ZA" dirty="0" err="1"/>
              <a:t>printAnimal</a:t>
            </a:r>
            <a:r>
              <a:rPr lang="en-ZA" dirty="0"/>
              <a:t> (1 mark)</a:t>
            </a:r>
          </a:p>
        </p:txBody>
      </p:sp>
    </p:spTree>
    <p:extLst>
      <p:ext uri="{BB962C8B-B14F-4D97-AF65-F5344CB8AC3E}">
        <p14:creationId xmlns:p14="http://schemas.microsoft.com/office/powerpoint/2010/main" val="85761200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E277D-A53B-4307-8C50-14C714BE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8918"/>
            <a:ext cx="8911687" cy="1280890"/>
          </a:xfrm>
        </p:spPr>
        <p:txBody>
          <a:bodyPr/>
          <a:lstStyle/>
          <a:p>
            <a:r>
              <a:rPr lang="en-ZA" dirty="0"/>
              <a:t>Example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BCAE2-237B-4B70-9323-EA0C5297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156" y="2057400"/>
            <a:ext cx="3405977" cy="3777622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How would a deep copy be tested? (7 Marks)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7D283D-9260-42A9-8E9F-685CEFB7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600" y="127000"/>
            <a:ext cx="5960533" cy="662093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class Animal{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private: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    string name;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public: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   Animal(string name);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1800" dirty="0"/>
              <a:t>       string </a:t>
            </a:r>
            <a:r>
              <a:rPr lang="en-ZA" sz="1800" dirty="0" err="1"/>
              <a:t>getName</a:t>
            </a:r>
            <a:r>
              <a:rPr lang="en-ZA" sz="18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class Zoo{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private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Animal** animals;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int </a:t>
            </a:r>
            <a:r>
              <a:rPr lang="en-ZA" dirty="0" err="1"/>
              <a:t>maxNumAnimals</a:t>
            </a:r>
            <a:r>
              <a:rPr lang="en-Z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public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Zoo(int max);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bool </a:t>
            </a:r>
            <a:r>
              <a:rPr lang="en-ZA" dirty="0" err="1"/>
              <a:t>addAnimal</a:t>
            </a:r>
            <a:r>
              <a:rPr lang="en-ZA" dirty="0"/>
              <a:t>(Animal* animal, int cage); </a:t>
            </a:r>
          </a:p>
          <a:p>
            <a:pPr marL="0" indent="0">
              <a:buNone/>
            </a:pPr>
            <a:r>
              <a:rPr lang="en-ZA" dirty="0"/>
              <a:t>//cage is the index in animals</a:t>
            </a:r>
          </a:p>
          <a:p>
            <a:pPr marL="0" indent="0">
              <a:buNone/>
            </a:pPr>
            <a:r>
              <a:rPr lang="en-ZA" dirty="0"/>
              <a:t>//deep copy should be made</a:t>
            </a:r>
          </a:p>
          <a:p>
            <a:pPr marL="0" indent="0">
              <a:buNone/>
            </a:pPr>
            <a:r>
              <a:rPr lang="en-ZA" dirty="0"/>
              <a:t>//return true if successfully added and false otherwise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ZA" dirty="0"/>
              <a:t>        string </a:t>
            </a:r>
            <a:r>
              <a:rPr lang="en-ZA" dirty="0" err="1"/>
              <a:t>printAnimal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ZA" dirty="0"/>
              <a:t>        Animal* </a:t>
            </a:r>
            <a:r>
              <a:rPr lang="en-ZA" dirty="0" err="1"/>
              <a:t>removeAnimal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ZA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214368087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78C0B-5E7F-4402-BD4A-585D7CD7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1"/>
            <a:ext cx="8070321" cy="53763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ZA" sz="2000" dirty="0"/>
              <a:t>Zoo* zoo = new Zoo(150); 							//0.5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Animal* </a:t>
            </a:r>
            <a:r>
              <a:rPr lang="en-ZA" sz="2000" dirty="0" err="1"/>
              <a:t>tRex</a:t>
            </a:r>
            <a:r>
              <a:rPr lang="en-ZA" sz="2000" dirty="0"/>
              <a:t> = new Animal(“</a:t>
            </a:r>
            <a:r>
              <a:rPr lang="en-ZA" sz="2000" dirty="0" err="1"/>
              <a:t>LittleDinoHands</a:t>
            </a:r>
            <a:r>
              <a:rPr lang="en-ZA" sz="2000" dirty="0"/>
              <a:t>”); 	//0.5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if(zoo-&gt;</a:t>
            </a:r>
            <a:r>
              <a:rPr lang="en-ZA" sz="2000" dirty="0" err="1"/>
              <a:t>addAnimal</a:t>
            </a:r>
            <a:r>
              <a:rPr lang="en-ZA" sz="2000" dirty="0"/>
              <a:t>(</a:t>
            </a:r>
            <a:r>
              <a:rPr lang="en-ZA" sz="2000" dirty="0" err="1"/>
              <a:t>tRex</a:t>
            </a:r>
            <a:r>
              <a:rPr lang="en-ZA" sz="2000" dirty="0"/>
              <a:t>, 140))  					//1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    </a:t>
            </a:r>
            <a:r>
              <a:rPr lang="en-ZA" sz="2000" dirty="0" err="1"/>
              <a:t>cout</a:t>
            </a:r>
            <a:r>
              <a:rPr lang="en-ZA" sz="2000" dirty="0"/>
              <a:t> &lt;&lt; “Animal added” &lt;&lt; </a:t>
            </a:r>
            <a:r>
              <a:rPr lang="en-ZA" sz="2000" dirty="0" err="1"/>
              <a:t>endl</a:t>
            </a:r>
            <a:r>
              <a:rPr lang="en-ZA" sz="2000" dirty="0"/>
              <a:t>;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else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    </a:t>
            </a:r>
            <a:r>
              <a:rPr lang="en-ZA" sz="2000" dirty="0" err="1"/>
              <a:t>cout</a:t>
            </a:r>
            <a:r>
              <a:rPr lang="en-ZA" sz="2000" dirty="0"/>
              <a:t> &lt;&lt; “Animal not added” &lt;&lt; </a:t>
            </a:r>
            <a:r>
              <a:rPr lang="en-ZA" sz="2000" dirty="0" err="1"/>
              <a:t>endl</a:t>
            </a:r>
            <a:r>
              <a:rPr lang="en-ZA" sz="2000" dirty="0"/>
              <a:t>;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delete </a:t>
            </a:r>
            <a:r>
              <a:rPr lang="en-ZA" sz="2000" dirty="0" err="1"/>
              <a:t>tRex</a:t>
            </a:r>
            <a:r>
              <a:rPr lang="en-ZA" sz="2000" dirty="0"/>
              <a:t>; 										//1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Animal* result = </a:t>
            </a:r>
            <a:r>
              <a:rPr lang="en-ZA" sz="2000" dirty="0" err="1"/>
              <a:t>removeAnimal</a:t>
            </a:r>
            <a:r>
              <a:rPr lang="en-ZA" sz="2000" dirty="0"/>
              <a:t>(140); 				//1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If(result == null)										//1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    </a:t>
            </a:r>
            <a:r>
              <a:rPr lang="en-ZA" sz="2000" dirty="0" err="1"/>
              <a:t>cout</a:t>
            </a:r>
            <a:r>
              <a:rPr lang="en-ZA" sz="2000" dirty="0"/>
              <a:t> &lt;&lt; “deep copy not made” &lt;&lt; </a:t>
            </a:r>
            <a:r>
              <a:rPr lang="en-ZA" sz="2000" dirty="0" err="1"/>
              <a:t>endl</a:t>
            </a:r>
            <a:r>
              <a:rPr lang="en-ZA" sz="2000" dirty="0"/>
              <a:t>;		//0.5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else if(result-&gt;</a:t>
            </a:r>
            <a:r>
              <a:rPr lang="en-ZA" sz="2000" dirty="0" err="1"/>
              <a:t>getName</a:t>
            </a:r>
            <a:r>
              <a:rPr lang="en-ZA" sz="2000" dirty="0"/>
              <a:t>() == “</a:t>
            </a:r>
            <a:r>
              <a:rPr lang="en-ZA" sz="2000" dirty="0" err="1"/>
              <a:t>LittleDinoHands</a:t>
            </a:r>
            <a:r>
              <a:rPr lang="en-ZA" sz="2000" dirty="0"/>
              <a:t>”)     //1 mark</a:t>
            </a:r>
          </a:p>
          <a:p>
            <a:pPr>
              <a:buFont typeface="+mj-lt"/>
              <a:buAutoNum type="arabicPeriod"/>
            </a:pPr>
            <a:r>
              <a:rPr lang="en-ZA" sz="2000" dirty="0"/>
              <a:t>    </a:t>
            </a:r>
            <a:r>
              <a:rPr lang="en-ZA" sz="2000" dirty="0" err="1"/>
              <a:t>cout</a:t>
            </a:r>
            <a:r>
              <a:rPr lang="en-ZA" sz="2000" dirty="0"/>
              <a:t> &lt;&lt; “deep copy was made” &lt;&lt; </a:t>
            </a:r>
            <a:r>
              <a:rPr lang="en-ZA" sz="2000" dirty="0" err="1"/>
              <a:t>endl</a:t>
            </a:r>
            <a:r>
              <a:rPr lang="en-ZA" sz="2000" dirty="0"/>
              <a:t>; 		//0.5 mark</a:t>
            </a:r>
          </a:p>
          <a:p>
            <a:pPr>
              <a:buFont typeface="+mj-lt"/>
              <a:buAutoNum type="arabicPeriod"/>
            </a:pPr>
            <a:endParaRPr lang="en-ZA" sz="2000" dirty="0"/>
          </a:p>
          <a:p>
            <a:pPr>
              <a:buFont typeface="+mj-lt"/>
              <a:buAutoNum type="arabicPeriod"/>
            </a:pPr>
            <a:endParaRPr lang="en-ZA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F13901-2871-4D73-9B83-2F89D37C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3: 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B137F-3557-42A0-847F-466773EC7E5D}"/>
              </a:ext>
            </a:extLst>
          </p:cNvPr>
          <p:cNvSpPr/>
          <p:nvPr/>
        </p:nvSpPr>
        <p:spPr>
          <a:xfrm>
            <a:off x="8932333" y="1312331"/>
            <a:ext cx="1727200" cy="5376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47B99-EB93-4C40-B104-28FF6E00538F}"/>
              </a:ext>
            </a:extLst>
          </p:cNvPr>
          <p:cNvSpPr/>
          <p:nvPr/>
        </p:nvSpPr>
        <p:spPr>
          <a:xfrm>
            <a:off x="8932333" y="1904999"/>
            <a:ext cx="1727200" cy="4783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8DFB6-BA9A-40BC-94EA-392F52F463DA}"/>
              </a:ext>
            </a:extLst>
          </p:cNvPr>
          <p:cNvSpPr/>
          <p:nvPr/>
        </p:nvSpPr>
        <p:spPr>
          <a:xfrm>
            <a:off x="8932333" y="2362200"/>
            <a:ext cx="1727200" cy="4326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3879E-5F07-406E-816E-7701C235BB95}"/>
              </a:ext>
            </a:extLst>
          </p:cNvPr>
          <p:cNvSpPr/>
          <p:nvPr/>
        </p:nvSpPr>
        <p:spPr>
          <a:xfrm>
            <a:off x="8932333" y="4089399"/>
            <a:ext cx="1727200" cy="2599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99FFD-5DD4-43BE-B86F-5DD844C966AA}"/>
              </a:ext>
            </a:extLst>
          </p:cNvPr>
          <p:cNvSpPr/>
          <p:nvPr/>
        </p:nvSpPr>
        <p:spPr>
          <a:xfrm>
            <a:off x="8932333" y="4487332"/>
            <a:ext cx="1727200" cy="2201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298F3-5172-4EBE-A057-C0F19F61FA12}"/>
              </a:ext>
            </a:extLst>
          </p:cNvPr>
          <p:cNvSpPr/>
          <p:nvPr/>
        </p:nvSpPr>
        <p:spPr>
          <a:xfrm>
            <a:off x="8932333" y="4936067"/>
            <a:ext cx="1727200" cy="17525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E662E-733B-46E9-956E-E012C94C0408}"/>
              </a:ext>
            </a:extLst>
          </p:cNvPr>
          <p:cNvSpPr/>
          <p:nvPr/>
        </p:nvSpPr>
        <p:spPr>
          <a:xfrm>
            <a:off x="8932333" y="5317067"/>
            <a:ext cx="1727200" cy="1371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AC6D6A-A806-4157-BF21-5A6A735EE2EE}"/>
              </a:ext>
            </a:extLst>
          </p:cNvPr>
          <p:cNvSpPr/>
          <p:nvPr/>
        </p:nvSpPr>
        <p:spPr>
          <a:xfrm>
            <a:off x="8932333" y="5816599"/>
            <a:ext cx="1727200" cy="872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D61D67-0719-4BAC-AD17-03F1B1F9A9FC}"/>
              </a:ext>
            </a:extLst>
          </p:cNvPr>
          <p:cNvSpPr/>
          <p:nvPr/>
        </p:nvSpPr>
        <p:spPr>
          <a:xfrm>
            <a:off x="8932333" y="6233889"/>
            <a:ext cx="1727200" cy="45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6D14A-8C7A-4DAF-9D07-7259880690DE}"/>
              </a:ext>
            </a:extLst>
          </p:cNvPr>
          <p:cNvSpPr/>
          <p:nvPr/>
        </p:nvSpPr>
        <p:spPr>
          <a:xfrm>
            <a:off x="8932333" y="6603999"/>
            <a:ext cx="1727200" cy="224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711677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A8289-3885-4EDD-8782-F51D1BB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3. Use the given, when, then structure to write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597A-B489-4C6F-9670-1F6E18AC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3764524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2D82-75AD-4614-8A96-FE62559C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Guideline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CB69-C9DA-4133-B118-F98B9D59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Given</a:t>
            </a:r>
          </a:p>
          <a:p>
            <a:pPr lvl="1"/>
            <a:r>
              <a:rPr lang="en-ZA" dirty="0"/>
              <a:t>All the setup required to test a specific function </a:t>
            </a:r>
          </a:p>
          <a:p>
            <a:r>
              <a:rPr lang="en-ZA" dirty="0"/>
              <a:t>When</a:t>
            </a:r>
          </a:p>
          <a:p>
            <a:pPr lvl="1"/>
            <a:r>
              <a:rPr lang="en-ZA" dirty="0"/>
              <a:t>The function you are testing</a:t>
            </a:r>
          </a:p>
          <a:p>
            <a:r>
              <a:rPr lang="en-ZA" dirty="0"/>
              <a:t>Then</a:t>
            </a:r>
          </a:p>
          <a:p>
            <a:pPr lvl="1"/>
            <a:r>
              <a:rPr lang="en-ZA" dirty="0"/>
              <a:t>Testing if the function executed correctly</a:t>
            </a:r>
          </a:p>
          <a:p>
            <a:pPr lvl="2"/>
            <a:r>
              <a:rPr lang="en-ZA" dirty="0"/>
              <a:t>How would one do this?</a:t>
            </a:r>
          </a:p>
        </p:txBody>
      </p:sp>
      <p:pic>
        <p:nvPicPr>
          <p:cNvPr id="6" name="Graphic 5" descr="Squirrel outline">
            <a:extLst>
              <a:ext uri="{FF2B5EF4-FFF2-40B4-BE49-F238E27FC236}">
                <a16:creationId xmlns:a16="http://schemas.microsoft.com/office/drawing/2014/main" id="{20791E44-90D8-4CB9-BDEB-4CC00F58D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47412" y="1905000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93DA12C-FC59-4236-8C63-261306DE011F}"/>
              </a:ext>
            </a:extLst>
          </p:cNvPr>
          <p:cNvSpPr/>
          <p:nvPr/>
        </p:nvSpPr>
        <p:spPr>
          <a:xfrm>
            <a:off x="7721600" y="395510"/>
            <a:ext cx="2328333" cy="1280890"/>
          </a:xfrm>
          <a:prstGeom prst="wedgeEllipseCallout">
            <a:avLst>
              <a:gd name="adj1" fmla="val 96985"/>
              <a:gd name="adj2" fmla="val 90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Hint: Use comments to split these sections</a:t>
            </a:r>
          </a:p>
        </p:txBody>
      </p:sp>
    </p:spTree>
    <p:extLst>
      <p:ext uri="{BB962C8B-B14F-4D97-AF65-F5344CB8AC3E}">
        <p14:creationId xmlns:p14="http://schemas.microsoft.com/office/powerpoint/2010/main" val="409649223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E277D-A53B-4307-8C50-14C714BE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BCAE2-237B-4B70-9323-EA0C5297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22333" cy="4351338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/>
            </a:pPr>
            <a:r>
              <a:rPr lang="en-ZA" dirty="0"/>
              <a:t>What would the </a:t>
            </a:r>
            <a:r>
              <a:rPr lang="en-ZA" b="1" i="1" dirty="0"/>
              <a:t>given</a:t>
            </a:r>
            <a:r>
              <a:rPr lang="en-ZA" dirty="0"/>
              <a:t> section contain if the </a:t>
            </a:r>
            <a:r>
              <a:rPr lang="en-ZA" dirty="0" err="1"/>
              <a:t>addAnimal</a:t>
            </a:r>
            <a:r>
              <a:rPr lang="en-ZA" dirty="0"/>
              <a:t> function is tested with positive number and a pointer? (2 marks)</a:t>
            </a:r>
          </a:p>
          <a:p>
            <a:pPr>
              <a:buFont typeface="+mj-lt"/>
              <a:buAutoNum type="alphaLcParenR"/>
            </a:pPr>
            <a:r>
              <a:rPr lang="en-ZA" dirty="0"/>
              <a:t>What would the </a:t>
            </a:r>
            <a:r>
              <a:rPr lang="en-ZA" b="1" i="1" dirty="0"/>
              <a:t>when</a:t>
            </a:r>
            <a:r>
              <a:rPr lang="en-ZA" dirty="0"/>
              <a:t> section contain if the </a:t>
            </a:r>
            <a:r>
              <a:rPr lang="en-ZA" dirty="0" err="1"/>
              <a:t>addAnimal</a:t>
            </a:r>
            <a:r>
              <a:rPr lang="en-ZA" dirty="0"/>
              <a:t> function is tested with positive number and a pointer? (2 marks)</a:t>
            </a:r>
          </a:p>
          <a:p>
            <a:pPr>
              <a:buFont typeface="+mj-lt"/>
              <a:buAutoNum type="alphaLcParenR"/>
            </a:pPr>
            <a:r>
              <a:rPr lang="en-ZA" dirty="0"/>
              <a:t>What would the </a:t>
            </a:r>
            <a:r>
              <a:rPr lang="en-ZA" b="1" i="1" dirty="0"/>
              <a:t>then</a:t>
            </a:r>
            <a:r>
              <a:rPr lang="en-ZA" dirty="0"/>
              <a:t> section contain if the </a:t>
            </a:r>
            <a:r>
              <a:rPr lang="en-ZA" dirty="0" err="1"/>
              <a:t>addAnimal</a:t>
            </a:r>
            <a:r>
              <a:rPr lang="en-ZA" dirty="0"/>
              <a:t> function is tested with positive number and a pointer? (2 marks)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7D283D-9260-42A9-8E9F-685CEFB7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468" y="365125"/>
            <a:ext cx="5842000" cy="61277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class Animal{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class Zoo{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private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Animal** animals;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int </a:t>
            </a:r>
            <a:r>
              <a:rPr lang="en-ZA" dirty="0" err="1"/>
              <a:t>maxNumAnimals</a:t>
            </a:r>
            <a:r>
              <a:rPr lang="en-Z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public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Zoo(int max);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bool </a:t>
            </a:r>
            <a:r>
              <a:rPr lang="en-ZA" dirty="0" err="1"/>
              <a:t>addAnimal</a:t>
            </a:r>
            <a:r>
              <a:rPr lang="en-ZA" dirty="0"/>
              <a:t>(Animal* animal, int cage); </a:t>
            </a:r>
          </a:p>
          <a:p>
            <a:pPr marL="0" indent="0">
              <a:buNone/>
            </a:pPr>
            <a:r>
              <a:rPr lang="en-ZA" dirty="0"/>
              <a:t>//cage is the index in animals</a:t>
            </a:r>
          </a:p>
          <a:p>
            <a:pPr marL="0" indent="0">
              <a:buNone/>
            </a:pPr>
            <a:r>
              <a:rPr lang="en-ZA" dirty="0"/>
              <a:t>//deep copy should be made</a:t>
            </a:r>
          </a:p>
          <a:p>
            <a:pPr marL="0" indent="0">
              <a:buNone/>
            </a:pPr>
            <a:r>
              <a:rPr lang="en-ZA" dirty="0"/>
              <a:t>//return true if successfully added and false otherwise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ZA" dirty="0"/>
              <a:t>        void </a:t>
            </a:r>
            <a:r>
              <a:rPr lang="en-ZA" dirty="0" err="1"/>
              <a:t>printAnimal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ZA" dirty="0"/>
              <a:t>        Animal* </a:t>
            </a:r>
            <a:r>
              <a:rPr lang="en-ZA" dirty="0" err="1"/>
              <a:t>removeAnimal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ZA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565888550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BD18-0C1A-4A08-8B42-C0C18E7A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4: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C231-2F82-4F36-A39D-7F454CF6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/>
            </a:pPr>
            <a:r>
              <a:rPr lang="en-ZA" dirty="0"/>
              <a:t>What would the </a:t>
            </a:r>
            <a:r>
              <a:rPr lang="en-ZA" b="1" i="1" dirty="0"/>
              <a:t>given</a:t>
            </a:r>
            <a:r>
              <a:rPr lang="en-ZA" dirty="0"/>
              <a:t> section contain if the </a:t>
            </a:r>
            <a:r>
              <a:rPr lang="en-ZA" dirty="0" err="1"/>
              <a:t>addAnimal</a:t>
            </a:r>
            <a:r>
              <a:rPr lang="en-ZA" dirty="0"/>
              <a:t> function is tested with positive number and a pointer? (2 mark)</a:t>
            </a:r>
          </a:p>
          <a:p>
            <a:pPr lvl="1"/>
            <a:r>
              <a:rPr lang="en-ZA" dirty="0"/>
              <a:t>The zoo object constructor</a:t>
            </a:r>
          </a:p>
          <a:p>
            <a:pPr lvl="1"/>
            <a:r>
              <a:rPr lang="en-ZA" dirty="0"/>
              <a:t>An animal to add to the zoo</a:t>
            </a:r>
          </a:p>
        </p:txBody>
      </p:sp>
    </p:spTree>
    <p:extLst>
      <p:ext uri="{BB962C8B-B14F-4D97-AF65-F5344CB8AC3E}">
        <p14:creationId xmlns:p14="http://schemas.microsoft.com/office/powerpoint/2010/main" val="156898966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E932-6020-484E-9C26-93952F4B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E401-5740-4583-AC38-265F26C6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Intro into testing</a:t>
            </a:r>
          </a:p>
          <a:p>
            <a:r>
              <a:rPr lang="en-ZA" dirty="0"/>
              <a:t>Guidelines to testing code</a:t>
            </a:r>
          </a:p>
          <a:p>
            <a:r>
              <a:rPr lang="en-ZA" dirty="0"/>
              <a:t>Recommended development strategy</a:t>
            </a:r>
          </a:p>
        </p:txBody>
      </p:sp>
    </p:spTree>
    <p:extLst>
      <p:ext uri="{BB962C8B-B14F-4D97-AF65-F5344CB8AC3E}">
        <p14:creationId xmlns:p14="http://schemas.microsoft.com/office/powerpoint/2010/main" val="201417671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BD18-0C1A-4A08-8B42-C0C18E7A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4: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C231-2F82-4F36-A39D-7F454CF6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 startAt="2"/>
            </a:pPr>
            <a:r>
              <a:rPr lang="en-ZA" dirty="0"/>
              <a:t>What would the </a:t>
            </a:r>
            <a:r>
              <a:rPr lang="en-ZA" b="1" i="1" dirty="0"/>
              <a:t>when</a:t>
            </a:r>
            <a:r>
              <a:rPr lang="en-ZA" dirty="0"/>
              <a:t> section contain if the </a:t>
            </a:r>
            <a:r>
              <a:rPr lang="en-ZA" dirty="0" err="1"/>
              <a:t>addAnimal</a:t>
            </a:r>
            <a:r>
              <a:rPr lang="en-ZA" dirty="0"/>
              <a:t> function is tested with positive number and a pointer? (2 mark)</a:t>
            </a:r>
          </a:p>
          <a:p>
            <a:pPr lvl="1"/>
            <a:r>
              <a:rPr lang="en-ZA" dirty="0"/>
              <a:t>Calling the </a:t>
            </a:r>
            <a:r>
              <a:rPr lang="en-ZA" dirty="0" err="1"/>
              <a:t>addAnimal</a:t>
            </a:r>
            <a:r>
              <a:rPr lang="en-ZA" dirty="0"/>
              <a:t> function (1 mark)</a:t>
            </a:r>
          </a:p>
          <a:p>
            <a:pPr lvl="1"/>
            <a:r>
              <a:rPr lang="en-ZA" dirty="0"/>
              <a:t>Assigning the return value to a variable (1 mark)</a:t>
            </a:r>
          </a:p>
        </p:txBody>
      </p:sp>
    </p:spTree>
    <p:extLst>
      <p:ext uri="{BB962C8B-B14F-4D97-AF65-F5344CB8AC3E}">
        <p14:creationId xmlns:p14="http://schemas.microsoft.com/office/powerpoint/2010/main" val="351366263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BD18-0C1A-4A08-8B42-C0C18E7A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4: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C231-2F82-4F36-A39D-7F454CF6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 startAt="3"/>
            </a:pPr>
            <a:r>
              <a:rPr lang="en-ZA" dirty="0"/>
              <a:t>What would the </a:t>
            </a:r>
            <a:r>
              <a:rPr lang="en-ZA" b="1" i="1" dirty="0"/>
              <a:t>then</a:t>
            </a:r>
            <a:r>
              <a:rPr lang="en-ZA" dirty="0"/>
              <a:t> section contain if the </a:t>
            </a:r>
            <a:r>
              <a:rPr lang="en-ZA" dirty="0" err="1"/>
              <a:t>addAnimal</a:t>
            </a:r>
            <a:r>
              <a:rPr lang="en-ZA" dirty="0"/>
              <a:t> function is tested with positive number and a pointer? (2 marks)</a:t>
            </a:r>
          </a:p>
          <a:p>
            <a:pPr lvl="1"/>
            <a:r>
              <a:rPr lang="en-ZA" dirty="0"/>
              <a:t>Testing to see if the animal is added to the array at the correct place (1 mark)</a:t>
            </a:r>
          </a:p>
          <a:p>
            <a:pPr lvl="1"/>
            <a:r>
              <a:rPr lang="en-ZA" dirty="0"/>
              <a:t>Ensure it is a deep copy (1 mark)</a:t>
            </a:r>
          </a:p>
        </p:txBody>
      </p:sp>
    </p:spTree>
    <p:extLst>
      <p:ext uri="{BB962C8B-B14F-4D97-AF65-F5344CB8AC3E}">
        <p14:creationId xmlns:p14="http://schemas.microsoft.com/office/powerpoint/2010/main" val="23356793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F1EB9-7F09-405A-BA8E-F7492E34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4. In your main write functions that test specific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97CD-DBFA-4327-A538-E18D0780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Tip for COS 301: Give them very descriptive names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92198778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E277D-A53B-4307-8C50-14C714BE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5643"/>
            <a:ext cx="8911687" cy="1280890"/>
          </a:xfrm>
        </p:spPr>
        <p:txBody>
          <a:bodyPr/>
          <a:lstStyle/>
          <a:p>
            <a:r>
              <a:rPr lang="en-ZA" dirty="0"/>
              <a:t>Example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BCAE2-237B-4B70-9323-EA0C5297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80933" cy="4351338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What would a test function be named if a valid pointer and -1 is passed into </a:t>
            </a:r>
            <a:r>
              <a:rPr lang="en-ZA" dirty="0" err="1"/>
              <a:t>addAnimal</a:t>
            </a:r>
            <a:r>
              <a:rPr lang="en-ZA" dirty="0"/>
              <a:t> (1 mark)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7D283D-9260-42A9-8E9F-685CEFB7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365125"/>
            <a:ext cx="7425266" cy="61277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class Animal{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class Zoo{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private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Animal** animals;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int </a:t>
            </a:r>
            <a:r>
              <a:rPr lang="en-ZA" dirty="0" err="1"/>
              <a:t>maxNumAnimals</a:t>
            </a:r>
            <a:r>
              <a:rPr lang="en-Z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</a:t>
            </a:r>
            <a:r>
              <a:rPr lang="en-ZA" i="1" dirty="0"/>
              <a:t>public</a:t>
            </a:r>
            <a:r>
              <a:rPr lang="en-Z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Zoo(int max);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bool </a:t>
            </a:r>
            <a:r>
              <a:rPr lang="en-ZA" dirty="0" err="1"/>
              <a:t>addAnimal</a:t>
            </a:r>
            <a:r>
              <a:rPr lang="en-ZA" dirty="0"/>
              <a:t>(Animal* animal, int cage); </a:t>
            </a:r>
          </a:p>
          <a:p>
            <a:pPr marL="0" indent="0">
              <a:buNone/>
            </a:pPr>
            <a:r>
              <a:rPr lang="en-ZA" dirty="0"/>
              <a:t>//cage is the index in animals</a:t>
            </a:r>
          </a:p>
          <a:p>
            <a:pPr marL="0" indent="0">
              <a:buNone/>
            </a:pPr>
            <a:r>
              <a:rPr lang="en-ZA" dirty="0"/>
              <a:t>//deep copy should be made</a:t>
            </a:r>
          </a:p>
          <a:p>
            <a:pPr marL="0" indent="0">
              <a:buNone/>
            </a:pPr>
            <a:r>
              <a:rPr lang="en-ZA" dirty="0"/>
              <a:t>//return true if successfully added and false otherwise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ZA" dirty="0"/>
              <a:t>        void </a:t>
            </a:r>
            <a:r>
              <a:rPr lang="en-ZA" dirty="0" err="1"/>
              <a:t>printAnimal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ZA" dirty="0"/>
              <a:t>        Animal* </a:t>
            </a:r>
            <a:r>
              <a:rPr lang="en-ZA" dirty="0" err="1"/>
              <a:t>removeAnimal</a:t>
            </a:r>
            <a:r>
              <a:rPr lang="en-ZA" dirty="0"/>
              <a:t>(int cage);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ZA" dirty="0"/>
              <a:t>}; </a:t>
            </a:r>
          </a:p>
        </p:txBody>
      </p:sp>
      <p:pic>
        <p:nvPicPr>
          <p:cNvPr id="6" name="Graphic 5" descr="Squirrel outline">
            <a:extLst>
              <a:ext uri="{FF2B5EF4-FFF2-40B4-BE49-F238E27FC236}">
                <a16:creationId xmlns:a16="http://schemas.microsoft.com/office/drawing/2014/main" id="{92507812-B5AE-4102-9BFA-CAC09C5C1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16734" y="2057400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DFB4465-91F5-4A0F-9E5A-AB7CA889C8A0}"/>
              </a:ext>
            </a:extLst>
          </p:cNvPr>
          <p:cNvSpPr/>
          <p:nvPr/>
        </p:nvSpPr>
        <p:spPr>
          <a:xfrm>
            <a:off x="7823200" y="365125"/>
            <a:ext cx="2455333" cy="1280890"/>
          </a:xfrm>
          <a:prstGeom prst="wedgeEllipseCallout">
            <a:avLst>
              <a:gd name="adj1" fmla="val 89857"/>
              <a:gd name="adj2" fmla="val 10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Is this a positive or negative test</a:t>
            </a:r>
          </a:p>
        </p:txBody>
      </p:sp>
    </p:spTree>
    <p:extLst>
      <p:ext uri="{BB962C8B-B14F-4D97-AF65-F5344CB8AC3E}">
        <p14:creationId xmlns:p14="http://schemas.microsoft.com/office/powerpoint/2010/main" val="257368813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E794-FA5F-4C20-ABBD-3BB44D0D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624110"/>
            <a:ext cx="9912879" cy="1280890"/>
          </a:xfrm>
        </p:spPr>
        <p:txBody>
          <a:bodyPr/>
          <a:lstStyle/>
          <a:p>
            <a:r>
              <a:rPr lang="en-ZA" dirty="0"/>
              <a:t>Example 6: Combining all the guidelines: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F323-3FA5-4800-9FD5-9F5DC0EE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Given that the constructor for Animal is as follows: (6 marks)</a:t>
            </a:r>
          </a:p>
          <a:p>
            <a:pPr marL="0" indent="0">
              <a:buNone/>
            </a:pPr>
            <a:r>
              <a:rPr lang="en-ZA" dirty="0"/>
              <a:t>		Animal(string name);</a:t>
            </a:r>
          </a:p>
          <a:p>
            <a:r>
              <a:rPr lang="en-ZA" dirty="0"/>
              <a:t> Write a complete main test for </a:t>
            </a:r>
            <a:r>
              <a:rPr lang="en-ZA" dirty="0" err="1"/>
              <a:t>addAnimal</a:t>
            </a:r>
            <a:r>
              <a:rPr lang="en-ZA" dirty="0"/>
              <a:t> which comply with the following:</a:t>
            </a:r>
          </a:p>
          <a:p>
            <a:pPr lvl="1"/>
            <a:r>
              <a:rPr lang="en-ZA" dirty="0"/>
              <a:t>Animal should not be null</a:t>
            </a:r>
          </a:p>
          <a:p>
            <a:pPr lvl="1"/>
            <a:r>
              <a:rPr lang="en-ZA" dirty="0"/>
              <a:t>Should be a negative test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365743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3E0A-A6B5-4C77-9331-A0167DF2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6: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7EB6-D01E-4976-AEA4-4B9AC914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33" y="1825624"/>
            <a:ext cx="10168467" cy="460057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void </a:t>
            </a:r>
            <a:r>
              <a:rPr lang="en-ZA" dirty="0" err="1"/>
              <a:t>AddAnimalTestNegativeCageisNegative</a:t>
            </a:r>
            <a:r>
              <a:rPr lang="en-ZA" dirty="0"/>
              <a:t>(){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//given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Zoo* </a:t>
            </a:r>
            <a:r>
              <a:rPr lang="en-ZA" dirty="0" err="1"/>
              <a:t>jhbZoo</a:t>
            </a:r>
            <a:r>
              <a:rPr lang="en-ZA" dirty="0"/>
              <a:t> = new Zoo(10);  													//1 mark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Animal* </a:t>
            </a:r>
            <a:r>
              <a:rPr lang="en-ZA" dirty="0" err="1"/>
              <a:t>polarBear</a:t>
            </a:r>
            <a:r>
              <a:rPr lang="en-ZA" dirty="0"/>
              <a:t> = new Animal(“Dr </a:t>
            </a:r>
            <a:r>
              <a:rPr lang="en-ZA" dirty="0" err="1"/>
              <a:t>Freez</a:t>
            </a:r>
            <a:r>
              <a:rPr lang="en-ZA" dirty="0"/>
              <a:t>”);  										//1 mark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//when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bool result = </a:t>
            </a:r>
            <a:r>
              <a:rPr lang="en-ZA" dirty="0" err="1"/>
              <a:t>jhbZoo</a:t>
            </a:r>
            <a:r>
              <a:rPr lang="en-ZA" dirty="0"/>
              <a:t>-&gt;</a:t>
            </a:r>
            <a:r>
              <a:rPr lang="en-ZA" dirty="0" err="1"/>
              <a:t>addAnimal</a:t>
            </a:r>
            <a:r>
              <a:rPr lang="en-ZA" dirty="0"/>
              <a:t>(</a:t>
            </a:r>
            <a:r>
              <a:rPr lang="en-ZA" dirty="0" err="1"/>
              <a:t>polarBear</a:t>
            </a:r>
            <a:r>
              <a:rPr lang="en-ZA" dirty="0"/>
              <a:t>, -1); 									//1mark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//then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if(bool)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    </a:t>
            </a:r>
            <a:r>
              <a:rPr lang="en-ZA" dirty="0" err="1"/>
              <a:t>cout</a:t>
            </a:r>
            <a:r>
              <a:rPr lang="en-ZA" dirty="0"/>
              <a:t> &lt;&lt; “</a:t>
            </a:r>
            <a:r>
              <a:rPr lang="en-ZA" dirty="0" err="1"/>
              <a:t>AddAnimalTestNegativeCageisNegative</a:t>
            </a:r>
            <a:r>
              <a:rPr lang="en-ZA" dirty="0"/>
              <a:t> achieved expected result” &lt;&lt; </a:t>
            </a:r>
            <a:r>
              <a:rPr lang="en-ZA" dirty="0" err="1"/>
              <a:t>endl</a:t>
            </a:r>
            <a:r>
              <a:rPr lang="en-ZA" dirty="0"/>
              <a:t>; 	//1 mark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 else </a:t>
            </a:r>
            <a:r>
              <a:rPr lang="en-ZA" dirty="0" err="1"/>
              <a:t>cout</a:t>
            </a:r>
            <a:r>
              <a:rPr lang="en-ZA" dirty="0"/>
              <a:t> &lt;&lt; “</a:t>
            </a:r>
            <a:r>
              <a:rPr lang="en-ZA" dirty="0" err="1"/>
              <a:t>AddAnimalTestNegativeCageisNegative</a:t>
            </a:r>
            <a:r>
              <a:rPr lang="en-ZA" dirty="0"/>
              <a:t> achieved expected result” &lt;&lt; </a:t>
            </a:r>
            <a:r>
              <a:rPr lang="en-ZA" dirty="0" err="1"/>
              <a:t>endl</a:t>
            </a:r>
            <a:r>
              <a:rPr lang="en-ZA" dirty="0"/>
              <a:t>; 	//1 mark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//finally deallocation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delete </a:t>
            </a:r>
            <a:r>
              <a:rPr lang="en-ZA" dirty="0" err="1"/>
              <a:t>jhbZoo</a:t>
            </a:r>
            <a:r>
              <a:rPr lang="en-ZA" dirty="0"/>
              <a:t>; 	delete </a:t>
            </a:r>
            <a:r>
              <a:rPr lang="en-ZA" dirty="0" err="1"/>
              <a:t>polarBear</a:t>
            </a:r>
            <a:r>
              <a:rPr lang="en-ZA" dirty="0"/>
              <a:t>;												//1 mark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7E983-6866-4FB1-9C49-A6E0D7506946}"/>
              </a:ext>
            </a:extLst>
          </p:cNvPr>
          <p:cNvSpPr/>
          <p:nvPr/>
        </p:nvSpPr>
        <p:spPr>
          <a:xfrm>
            <a:off x="11133666" y="2472267"/>
            <a:ext cx="1058334" cy="347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874FC-E442-40A7-9C1B-EF7417191E41}"/>
              </a:ext>
            </a:extLst>
          </p:cNvPr>
          <p:cNvSpPr/>
          <p:nvPr/>
        </p:nvSpPr>
        <p:spPr>
          <a:xfrm>
            <a:off x="11133666" y="2870199"/>
            <a:ext cx="1058334" cy="308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B44F0-5078-4C8B-8B27-0BFE8192B4E3}"/>
              </a:ext>
            </a:extLst>
          </p:cNvPr>
          <p:cNvSpPr/>
          <p:nvPr/>
        </p:nvSpPr>
        <p:spPr>
          <a:xfrm>
            <a:off x="11133666" y="3496732"/>
            <a:ext cx="1058334" cy="2455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67F9E-F7C9-4F66-ADB0-4B73A793D430}"/>
              </a:ext>
            </a:extLst>
          </p:cNvPr>
          <p:cNvSpPr/>
          <p:nvPr/>
        </p:nvSpPr>
        <p:spPr>
          <a:xfrm>
            <a:off x="11133666" y="4834467"/>
            <a:ext cx="1058334" cy="111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14E18-D7B3-4984-AD67-3241512CAE14}"/>
              </a:ext>
            </a:extLst>
          </p:cNvPr>
          <p:cNvSpPr/>
          <p:nvPr/>
        </p:nvSpPr>
        <p:spPr>
          <a:xfrm>
            <a:off x="11133666" y="5952067"/>
            <a:ext cx="1058334" cy="905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55629-E8B4-4D57-A5E4-06C8A3182260}"/>
              </a:ext>
            </a:extLst>
          </p:cNvPr>
          <p:cNvSpPr/>
          <p:nvPr/>
        </p:nvSpPr>
        <p:spPr>
          <a:xfrm>
            <a:off x="11133666" y="5494867"/>
            <a:ext cx="105833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02268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B27-17EB-4C76-BCF6-4892DDD7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are the benefits of using the guidelines?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553C6B-0FD6-42BD-9C7C-A7B0C6D76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462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Squirrel outline">
            <a:extLst>
              <a:ext uri="{FF2B5EF4-FFF2-40B4-BE49-F238E27FC236}">
                <a16:creationId xmlns:a16="http://schemas.microsoft.com/office/drawing/2014/main" id="{551E0180-2ADE-4B69-9165-E7F8889C0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8400" y="5774266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FB16EA0-B12A-4716-818E-38D18F903A97}"/>
              </a:ext>
            </a:extLst>
          </p:cNvPr>
          <p:cNvSpPr/>
          <p:nvPr/>
        </p:nvSpPr>
        <p:spPr>
          <a:xfrm>
            <a:off x="1693333" y="3556000"/>
            <a:ext cx="2590800" cy="1989666"/>
          </a:xfrm>
          <a:prstGeom prst="wedgeEllipseCallout">
            <a:avLst>
              <a:gd name="adj1" fmla="val -40768"/>
              <a:gd name="adj2" fmla="val 75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Also assists you in understanding how your own code works</a:t>
            </a:r>
          </a:p>
        </p:txBody>
      </p:sp>
    </p:spTree>
    <p:extLst>
      <p:ext uri="{BB962C8B-B14F-4D97-AF65-F5344CB8AC3E}">
        <p14:creationId xmlns:p14="http://schemas.microsoft.com/office/powerpoint/2010/main" val="401843142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CB7D7-6ED6-47A9-B29C-685197483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B8CB7D7-6ED6-47A9-B29C-685197483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B8CB7D7-6ED6-47A9-B29C-685197483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367AAD-7A8C-4053-BAE9-11289E1AC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38367AAD-7A8C-4053-BAE9-11289E1AC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8367AAD-7A8C-4053-BAE9-11289E1AC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53D587-D8CB-481D-AB25-510BA32B3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0753D587-D8CB-481D-AB25-510BA32B3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0753D587-D8CB-481D-AB25-510BA32B3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4C7DB2-A9DC-4B4F-9486-5163680B5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EF4C7DB2-A9DC-4B4F-9486-5163680B5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EF4C7DB2-A9DC-4B4F-9486-5163680B5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378ACF-0E82-487C-9D05-92D24634B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85378ACF-0E82-487C-9D05-92D24634B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85378ACF-0E82-487C-9D05-92D24634B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85AC17-6199-41F5-AF97-B0E7A2CD1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0485AC17-6199-41F5-AF97-B0E7A2CD1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0485AC17-6199-41F5-AF97-B0E7A2CD1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36425-8C42-48FD-AF82-36963A2C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66B36425-8C42-48FD-AF82-36963A2C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66B36425-8C42-48FD-AF82-36963A2C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89FBBC-F050-4CF5-B695-9AF22521F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189FBBC-F050-4CF5-B695-9AF22521F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189FBBC-F050-4CF5-B695-9AF22521F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0DD775-075E-4E4D-8747-7450159F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2B0DD775-075E-4E4D-8747-7450159F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2B0DD775-075E-4E4D-8747-7450159F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7644-2D54-450B-B2A3-6B4BF0A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Recommended development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7F149-B0C4-4639-BD60-5FA09F619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00302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31132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7D8D60-0D21-462D-8CC3-8BE8AC41E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F7D8D60-0D21-462D-8CC3-8BE8AC41E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F7D8D60-0D21-462D-8CC3-8BE8AC41E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BE720E-45B8-4423-8883-0D2543628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0BE720E-45B8-4423-8883-0D2543628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0BE720E-45B8-4423-8883-0D2543628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C7C87-BAE9-42E5-8B6B-FC8FAED1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73DC7C87-BAE9-42E5-8B6B-FC8FAED1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73DC7C87-BAE9-42E5-8B6B-FC8FAED1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741F-9D1D-4C96-BD70-69C07C8BE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2B3C741F-9D1D-4C96-BD70-69C07C8BE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2B3C741F-9D1D-4C96-BD70-69C07C8BE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5A5A4-10A8-4F9E-986A-13D1E223A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E7D5A5A4-10A8-4F9E-986A-13D1E223A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E7D5A5A4-10A8-4F9E-986A-13D1E223A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60B4DC-ED94-4562-8E30-B66F50292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E260B4DC-ED94-4562-8E30-B66F50292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E260B4DC-ED94-4562-8E30-B66F50292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43F2FB-60CE-45C4-B265-73322A52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3100"/>
              <a:t>Useful command to check for memory leaks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A59C0D5E-FC3B-4EC5-A141-4B6AAFD7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4" r="27893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30BF-F720-4FEE-954D-B066D993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ZA" dirty="0"/>
              <a:t>Valgrind </a:t>
            </a:r>
          </a:p>
          <a:p>
            <a:pPr lvl="1"/>
            <a:r>
              <a:rPr lang="en-ZA" dirty="0"/>
              <a:t>Will be used extensively in COS 214</a:t>
            </a:r>
          </a:p>
          <a:p>
            <a:r>
              <a:rPr lang="en-ZA" dirty="0"/>
              <a:t>Used to check a executable for any memory leaks</a:t>
            </a:r>
          </a:p>
          <a:p>
            <a:r>
              <a:rPr lang="en-ZA" dirty="0"/>
              <a:t>If main is the executable run a memory check as follows:</a:t>
            </a:r>
          </a:p>
          <a:p>
            <a:pPr lvl="1"/>
            <a:r>
              <a:rPr lang="en-ZA" dirty="0" err="1"/>
              <a:t>valgrind</a:t>
            </a:r>
            <a:r>
              <a:rPr lang="en-ZA" dirty="0"/>
              <a:t> --tool=</a:t>
            </a:r>
            <a:r>
              <a:rPr lang="en-ZA" dirty="0" err="1"/>
              <a:t>memcheck</a:t>
            </a:r>
            <a:r>
              <a:rPr lang="en-ZA" dirty="0"/>
              <a:t> --leak-check=yes ./main </a:t>
            </a:r>
          </a:p>
        </p:txBody>
      </p:sp>
    </p:spTree>
    <p:extLst>
      <p:ext uri="{BB962C8B-B14F-4D97-AF65-F5344CB8AC3E}">
        <p14:creationId xmlns:p14="http://schemas.microsoft.com/office/powerpoint/2010/main" val="3886176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39AC88-E42F-4405-A96E-9D358831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en-ZA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58624-6882-4104-909A-6EC761E4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endParaRPr lang="en-Z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94A2567-543A-4AAD-B3F7-BBA65FC31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6973912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D3A4-838D-424E-B22B-4F27474D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55C8-63FA-4395-8C9E-7B08374B9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What is the goal of testing your code</a:t>
            </a:r>
          </a:p>
        </p:txBody>
      </p:sp>
      <p:pic>
        <p:nvPicPr>
          <p:cNvPr id="6" name="Graphic 5" descr="Squirrel outline">
            <a:extLst>
              <a:ext uri="{FF2B5EF4-FFF2-40B4-BE49-F238E27FC236}">
                <a16:creationId xmlns:a16="http://schemas.microsoft.com/office/drawing/2014/main" id="{7A8EB362-3429-4CBB-A89C-5E43B0A2E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47411" y="560493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64D0472-C849-46DD-9572-6DE506CB55F8}"/>
              </a:ext>
            </a:extLst>
          </p:cNvPr>
          <p:cNvSpPr/>
          <p:nvPr/>
        </p:nvSpPr>
        <p:spPr>
          <a:xfrm>
            <a:off x="7467600" y="2159001"/>
            <a:ext cx="4123267" cy="3107266"/>
          </a:xfrm>
          <a:prstGeom prst="wedgeEllipseCallout">
            <a:avLst>
              <a:gd name="adj1" fmla="val 40554"/>
              <a:gd name="adj2" fmla="val 70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Interesting fact:</a:t>
            </a:r>
          </a:p>
          <a:p>
            <a:pPr algn="ctr"/>
            <a:r>
              <a:rPr lang="en-ZA" dirty="0"/>
              <a:t>SQL Lite has 91 911 000 lines of source code dedicated to testing vs 143 400 lines of actual code</a:t>
            </a:r>
          </a:p>
          <a:p>
            <a:pPr algn="ctr"/>
            <a:r>
              <a:rPr lang="en-ZA" dirty="0"/>
              <a:t>https://www.sqlite.org/testing.html </a:t>
            </a:r>
          </a:p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19957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5530-3D38-47A1-8A4D-CDB91F2D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Files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28D-B3B4-4F28-A03A-B441F9C7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Partial example of a main.cpp for </a:t>
            </a:r>
            <a:r>
              <a:rPr lang="en-ZA" dirty="0" err="1"/>
              <a:t>Prac</a:t>
            </a:r>
            <a:r>
              <a:rPr lang="en-ZA" dirty="0"/>
              <a:t> 2</a:t>
            </a:r>
          </a:p>
          <a:p>
            <a:r>
              <a:rPr lang="en-ZA" dirty="0"/>
              <a:t>Number.cpp and </a:t>
            </a:r>
            <a:r>
              <a:rPr lang="en-ZA" dirty="0" err="1"/>
              <a:t>Number.h</a:t>
            </a:r>
            <a:r>
              <a:rPr lang="en-ZA" dirty="0"/>
              <a:t> to show how to call operator overloading.</a:t>
            </a:r>
          </a:p>
          <a:p>
            <a:pPr lvl="1"/>
            <a:r>
              <a:rPr lang="en-ZA" dirty="0"/>
              <a:t>Please note this is not in the correct test standard. Just quick examples</a:t>
            </a:r>
          </a:p>
          <a:p>
            <a:r>
              <a:rPr lang="en-ZA" dirty="0"/>
              <a:t>Make file</a:t>
            </a:r>
          </a:p>
          <a:p>
            <a:pPr lvl="1"/>
            <a:r>
              <a:rPr lang="en-ZA" dirty="0"/>
              <a:t>If you type </a:t>
            </a:r>
            <a:r>
              <a:rPr lang="en-ZA" b="1" dirty="0"/>
              <a:t>make</a:t>
            </a:r>
            <a:r>
              <a:rPr lang="en-ZA" dirty="0"/>
              <a:t> and then </a:t>
            </a:r>
            <a:r>
              <a:rPr lang="en-ZA" b="1" dirty="0"/>
              <a:t>make </a:t>
            </a:r>
            <a:r>
              <a:rPr lang="en-ZA" b="1" dirty="0" err="1"/>
              <a:t>valgrind</a:t>
            </a:r>
            <a:r>
              <a:rPr lang="en-ZA" dirty="0"/>
              <a:t> the </a:t>
            </a:r>
            <a:r>
              <a:rPr lang="en-ZA" dirty="0" err="1"/>
              <a:t>valgrind</a:t>
            </a:r>
            <a:r>
              <a:rPr lang="en-ZA" dirty="0"/>
              <a:t> report will begin</a:t>
            </a:r>
          </a:p>
          <a:p>
            <a:r>
              <a:rPr lang="en-ZA" dirty="0"/>
              <a:t>Please note the </a:t>
            </a:r>
            <a:r>
              <a:rPr lang="en-ZA" dirty="0" err="1"/>
              <a:t>Prac</a:t>
            </a:r>
            <a:r>
              <a:rPr lang="en-ZA" dirty="0"/>
              <a:t> 2 implementation files are not provided.</a:t>
            </a:r>
          </a:p>
          <a:p>
            <a:pPr lvl="1"/>
            <a:r>
              <a:rPr lang="en-ZA" dirty="0"/>
              <a:t>Use your own </a:t>
            </a:r>
            <a:r>
              <a:rPr lang="en-ZA" dirty="0" err="1"/>
              <a:t>prac</a:t>
            </a:r>
            <a:r>
              <a:rPr lang="en-ZA"/>
              <a:t> 2 files.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3432771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E37859-1EC3-498D-A365-306D609D0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5380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3469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42AAE0-640F-430C-A8B9-7D70E9FB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942AAE0-640F-430C-A8B9-7D70E9FB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942AAE0-640F-430C-A8B9-7D70E9FB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43F43-0F68-4423-BA13-B59CE29EA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BC43F43-0F68-4423-BA13-B59CE29EA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BC43F43-0F68-4423-BA13-B59CE29EA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DF56A7-F4B9-4611-A2EC-F27B7B87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7DF56A7-F4B9-4611-A2EC-F27B7B87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7DF56A7-F4B9-4611-A2EC-F27B7B87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7D3DE0-C5FC-41B2-BB0A-E85E0C12E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B57D3DE0-C5FC-41B2-BB0A-E85E0C12E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B57D3DE0-C5FC-41B2-BB0A-E85E0C12E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317A32-0CF2-4101-B436-FCC173543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22317A32-0CF2-4101-B436-FCC173543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22317A32-0CF2-4101-B436-FCC173543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411B9-86CC-4569-99D4-55B3A7F32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898411B9-86CC-4569-99D4-55B3A7F32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898411B9-86CC-4569-99D4-55B3A7F32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68A5E5-473E-49E3-94CC-9D13258F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EB68A5E5-473E-49E3-94CC-9D13258F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EB68A5E5-473E-49E3-94CC-9D13258F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A01F6-6064-40BA-805F-31601E920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74A01F6-6064-40BA-805F-31601E920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74A01F6-6064-40BA-805F-31601E920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540D65-33A7-4332-BC57-F595ACFE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BB540D65-33A7-4332-BC57-F595ACFE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BB540D65-33A7-4332-BC57-F595ACFE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070B0-D01A-430E-B771-178EBBC4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Guidelines to testing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D833-F7A2-46BF-8A9C-5FC4FC2D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8690" y="5097928"/>
            <a:ext cx="3710018" cy="9155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6BF46E4-E3FA-469F-8F64-0F07B0ED7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" r="4031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5131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C59B6-22E3-4EB8-AB76-1F3F343D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1. Make use of dynamic memory in 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06D8-0A94-465D-90CB-BA764AE9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Why is this useful?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850864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9E0-86C5-4B1D-9D0B-30356CD0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57" y="612886"/>
            <a:ext cx="8911687" cy="1280890"/>
          </a:xfrm>
        </p:spPr>
        <p:txBody>
          <a:bodyPr/>
          <a:lstStyle/>
          <a:p>
            <a:r>
              <a:rPr lang="en-ZA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17C-3957-41B3-9E81-6C4E5473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0" y="1961927"/>
            <a:ext cx="31496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ZA" dirty="0"/>
              <a:t>How would one create a Zoo object in main? (1 mark)</a:t>
            </a:r>
          </a:p>
          <a:p>
            <a:pPr>
              <a:buFont typeface="+mj-lt"/>
              <a:buAutoNum type="alphaLcParenR"/>
            </a:pPr>
            <a:endParaRPr lang="en-ZA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230FF08-6511-426E-8B79-3625A8876398}"/>
              </a:ext>
            </a:extLst>
          </p:cNvPr>
          <p:cNvSpPr txBox="1">
            <a:spLocks/>
          </p:cNvSpPr>
          <p:nvPr/>
        </p:nvSpPr>
        <p:spPr>
          <a:xfrm>
            <a:off x="5181599" y="101600"/>
            <a:ext cx="6900333" cy="6707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ZA" sz="2000" dirty="0"/>
              <a:t>class Animal{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private: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 string name;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public: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Animal(string name);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string </a:t>
            </a:r>
            <a:r>
              <a:rPr lang="en-ZA" sz="2000" dirty="0" err="1"/>
              <a:t>getName</a:t>
            </a:r>
            <a:r>
              <a:rPr lang="en-ZA" sz="20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class Zoo{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</a:t>
            </a:r>
            <a:r>
              <a:rPr lang="en-ZA" sz="2000" i="1" dirty="0"/>
              <a:t>private</a:t>
            </a:r>
            <a:r>
              <a:rPr lang="en-ZA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 Animal** animals;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 int </a:t>
            </a:r>
            <a:r>
              <a:rPr lang="en-ZA" sz="2000" dirty="0" err="1"/>
              <a:t>maxNumAnimals</a:t>
            </a:r>
            <a:r>
              <a:rPr lang="en-ZA" sz="20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</a:t>
            </a:r>
            <a:r>
              <a:rPr lang="en-ZA" sz="2000" i="1" dirty="0"/>
              <a:t>public</a:t>
            </a:r>
            <a:r>
              <a:rPr lang="en-ZA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 Zoo(int max);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        bool </a:t>
            </a:r>
            <a:r>
              <a:rPr lang="en-ZA" sz="2000" dirty="0" err="1"/>
              <a:t>addAnimal</a:t>
            </a:r>
            <a:r>
              <a:rPr lang="en-ZA" sz="2000" dirty="0"/>
              <a:t>(Animal* animal, int cage);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sz="2000" dirty="0"/>
              <a:t>//cage is the index in animals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sz="2000" dirty="0"/>
              <a:t>//deep copy should be made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sz="2000" dirty="0"/>
              <a:t>//return true if successfully added and false otherwise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ZA" sz="2000" dirty="0"/>
              <a:t>        string </a:t>
            </a:r>
            <a:r>
              <a:rPr lang="en-ZA" sz="2000" dirty="0" err="1"/>
              <a:t>printAnimal</a:t>
            </a:r>
            <a:r>
              <a:rPr lang="en-ZA" sz="2000" dirty="0"/>
              <a:t>(int cage);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ZA" sz="2000" dirty="0"/>
              <a:t>        Animal* </a:t>
            </a:r>
            <a:r>
              <a:rPr lang="en-ZA" sz="2000" dirty="0" err="1"/>
              <a:t>removeAnimal</a:t>
            </a:r>
            <a:r>
              <a:rPr lang="en-ZA" sz="2000" dirty="0"/>
              <a:t>(int cage);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ZA" sz="2000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93980319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9E0-86C5-4B1D-9D0B-30356CD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1: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17C-3957-41B3-9E81-6C4E5473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ZA" dirty="0"/>
              <a:t>How would one create a Zoo object in main? (1 mark)</a:t>
            </a:r>
          </a:p>
          <a:p>
            <a:pPr marL="0" indent="0">
              <a:buNone/>
            </a:pPr>
            <a:r>
              <a:rPr lang="en-ZA" dirty="0"/>
              <a:t>Zoo* zoo = new Zoo(10); //(1 mark)</a:t>
            </a:r>
          </a:p>
        </p:txBody>
      </p:sp>
    </p:spTree>
    <p:extLst>
      <p:ext uri="{BB962C8B-B14F-4D97-AF65-F5344CB8AC3E}">
        <p14:creationId xmlns:p14="http://schemas.microsoft.com/office/powerpoint/2010/main" val="274395273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B3FFF-0CA4-4428-865E-FCDC8138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2. Use both positive and negative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0B89-0FEE-4FEF-B19C-8597392D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Positive testing: Tests that test if the code executed correctly with correct input</a:t>
            </a:r>
          </a:p>
          <a:p>
            <a:pPr>
              <a:lnSpc>
                <a:spcPct val="90000"/>
              </a:lnSpc>
            </a:pPr>
            <a:r>
              <a:rPr lang="en-US" sz="1500"/>
              <a:t>Negative testing: Tests that test if the code executed correctly with incorrect input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849438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517</TotalTime>
  <Words>1715</Words>
  <Application>Microsoft Office PowerPoint</Application>
  <PresentationFormat>Widescreen</PresentationFormat>
  <Paragraphs>239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How to write a main to test your code</vt:lpstr>
      <vt:lpstr>Overview of this session</vt:lpstr>
      <vt:lpstr>What is testing?</vt:lpstr>
      <vt:lpstr>PowerPoint Presentation</vt:lpstr>
      <vt:lpstr>Guidelines to testing code</vt:lpstr>
      <vt:lpstr>1. Make use of dynamic memory in main</vt:lpstr>
      <vt:lpstr>Example 1</vt:lpstr>
      <vt:lpstr>Example 1: Answer</vt:lpstr>
      <vt:lpstr>2. Use both positive and negative testing</vt:lpstr>
      <vt:lpstr>Example 2</vt:lpstr>
      <vt:lpstr>Example 2: Answer</vt:lpstr>
      <vt:lpstr>Example 2: Answer</vt:lpstr>
      <vt:lpstr>Example 2: Answer</vt:lpstr>
      <vt:lpstr>Example 3</vt:lpstr>
      <vt:lpstr>Example 3: Answer</vt:lpstr>
      <vt:lpstr>3. Use the given, when, then structure to write tests</vt:lpstr>
      <vt:lpstr>Guideline 3</vt:lpstr>
      <vt:lpstr>Example 4</vt:lpstr>
      <vt:lpstr>Example 4: Answer</vt:lpstr>
      <vt:lpstr>Example 4: Answer</vt:lpstr>
      <vt:lpstr>Example 4: Answer</vt:lpstr>
      <vt:lpstr>4. In your main write functions that test specific things</vt:lpstr>
      <vt:lpstr>Example 5</vt:lpstr>
      <vt:lpstr>Example 6: Combining all the guidelines: </vt:lpstr>
      <vt:lpstr>Example 6: Answer</vt:lpstr>
      <vt:lpstr>What are the benefits of using the guidelines?</vt:lpstr>
      <vt:lpstr>Recommended development strategy</vt:lpstr>
      <vt:lpstr>Useful command to check for memory leaks</vt:lpstr>
      <vt:lpstr>Questions?</vt:lpstr>
      <vt:lpstr>Files provided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main to test you code</dc:title>
  <dc:creator>Francois Redelinghuys, Mr</dc:creator>
  <cp:lastModifiedBy>Francois Redelinghuys, Mr</cp:lastModifiedBy>
  <cp:revision>12</cp:revision>
  <dcterms:created xsi:type="dcterms:W3CDTF">2021-08-31T12:35:06Z</dcterms:created>
  <dcterms:modified xsi:type="dcterms:W3CDTF">2021-09-08T17:29:38Z</dcterms:modified>
</cp:coreProperties>
</file>