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4" r:id="rId2"/>
    <p:sldMasterId id="2147483752" r:id="rId3"/>
  </p:sldMasterIdLst>
  <p:notesMasterIdLst>
    <p:notesMasterId r:id="rId26"/>
  </p:notesMasterIdLst>
  <p:sldIdLst>
    <p:sldId id="256" r:id="rId4"/>
    <p:sldId id="258" r:id="rId5"/>
    <p:sldId id="257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BC02B-F370-4D57-B954-EBAA91C5DDF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B0FE36-2AD1-4CC8-8FE9-A4CE129F37E4}">
      <dgm:prSet/>
      <dgm:spPr/>
      <dgm:t>
        <a:bodyPr/>
        <a:lstStyle/>
        <a:p>
          <a:r>
            <a:rPr lang="en-US"/>
            <a:t>Ask questions</a:t>
          </a:r>
        </a:p>
      </dgm:t>
    </dgm:pt>
    <dgm:pt modelId="{40E3C1CC-C721-4A42-A69B-4FD18C3B5BA9}" type="parTrans" cxnId="{4ADDD4DF-0391-4B3B-9895-88CF871C1FF7}">
      <dgm:prSet/>
      <dgm:spPr/>
      <dgm:t>
        <a:bodyPr/>
        <a:lstStyle/>
        <a:p>
          <a:endParaRPr lang="en-US"/>
        </a:p>
      </dgm:t>
    </dgm:pt>
    <dgm:pt modelId="{8E53397E-51CA-4899-8063-B5AE66A9A7DE}" type="sibTrans" cxnId="{4ADDD4DF-0391-4B3B-9895-88CF871C1FF7}">
      <dgm:prSet/>
      <dgm:spPr/>
      <dgm:t>
        <a:bodyPr/>
        <a:lstStyle/>
        <a:p>
          <a:endParaRPr lang="en-US"/>
        </a:p>
      </dgm:t>
    </dgm:pt>
    <dgm:pt modelId="{16039748-7AC3-4E79-9853-F6EFC7CEBA4B}">
      <dgm:prSet/>
      <dgm:spPr/>
      <dgm:t>
        <a:bodyPr/>
        <a:lstStyle/>
        <a:p>
          <a:r>
            <a:rPr lang="en-US"/>
            <a:t>Take notes</a:t>
          </a:r>
        </a:p>
      </dgm:t>
    </dgm:pt>
    <dgm:pt modelId="{C50D6456-3288-426C-AE18-4C85742418AE}" type="parTrans" cxnId="{EA6951E8-2588-4784-A467-D3AB8DF17EDA}">
      <dgm:prSet/>
      <dgm:spPr/>
      <dgm:t>
        <a:bodyPr/>
        <a:lstStyle/>
        <a:p>
          <a:endParaRPr lang="en-US"/>
        </a:p>
      </dgm:t>
    </dgm:pt>
    <dgm:pt modelId="{B68A1167-F81A-4FFD-8F23-DF2988291FFD}" type="sibTrans" cxnId="{EA6951E8-2588-4784-A467-D3AB8DF17EDA}">
      <dgm:prSet/>
      <dgm:spPr/>
      <dgm:t>
        <a:bodyPr/>
        <a:lstStyle/>
        <a:p>
          <a:endParaRPr lang="en-US"/>
        </a:p>
      </dgm:t>
    </dgm:pt>
    <dgm:pt modelId="{C33C0126-4D55-47B9-88D5-765F5940289C}">
      <dgm:prSet/>
      <dgm:spPr/>
      <dgm:t>
        <a:bodyPr/>
        <a:lstStyle/>
        <a:p>
          <a:r>
            <a:rPr lang="en-ZA"/>
            <a:t>Student participation</a:t>
          </a:r>
          <a:endParaRPr lang="en-US"/>
        </a:p>
      </dgm:t>
    </dgm:pt>
    <dgm:pt modelId="{EC999405-5111-48A6-9802-3883A83A243D}" type="parTrans" cxnId="{D4C4F034-80BD-4141-B16D-C859240732D8}">
      <dgm:prSet/>
      <dgm:spPr/>
      <dgm:t>
        <a:bodyPr/>
        <a:lstStyle/>
        <a:p>
          <a:endParaRPr lang="en-US"/>
        </a:p>
      </dgm:t>
    </dgm:pt>
    <dgm:pt modelId="{15FEF672-990E-4D82-BDB9-ADA1EACC3252}" type="sibTrans" cxnId="{D4C4F034-80BD-4141-B16D-C859240732D8}">
      <dgm:prSet/>
      <dgm:spPr/>
      <dgm:t>
        <a:bodyPr/>
        <a:lstStyle/>
        <a:p>
          <a:endParaRPr lang="en-US"/>
        </a:p>
      </dgm:t>
    </dgm:pt>
    <dgm:pt modelId="{B6DCE5A9-6595-4562-B7DA-CC5DBF19B59D}" type="pres">
      <dgm:prSet presAssocID="{443BC02B-F370-4D57-B954-EBAA91C5DD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5130E-8249-413D-BB5F-6D3B297FBDF4}" type="pres">
      <dgm:prSet presAssocID="{C4B0FE36-2AD1-4CC8-8FE9-A4CE129F37E4}" presName="hierRoot1" presStyleCnt="0">
        <dgm:presLayoutVars>
          <dgm:hierBranch val="init"/>
        </dgm:presLayoutVars>
      </dgm:prSet>
      <dgm:spPr/>
    </dgm:pt>
    <dgm:pt modelId="{62939AA2-BC6B-4AC7-AE13-9E53B88B6C42}" type="pres">
      <dgm:prSet presAssocID="{C4B0FE36-2AD1-4CC8-8FE9-A4CE129F37E4}" presName="rootComposite1" presStyleCnt="0"/>
      <dgm:spPr/>
    </dgm:pt>
    <dgm:pt modelId="{6D20226C-5C5A-425E-9BB8-F3C60B69326C}" type="pres">
      <dgm:prSet presAssocID="{C4B0FE36-2AD1-4CC8-8FE9-A4CE129F37E4}" presName="rootText1" presStyleLbl="node0" presStyleIdx="0" presStyleCnt="3">
        <dgm:presLayoutVars>
          <dgm:chPref val="3"/>
        </dgm:presLayoutVars>
      </dgm:prSet>
      <dgm:spPr/>
    </dgm:pt>
    <dgm:pt modelId="{8F64BEAA-68FA-4FF7-9B3B-2FAA8BAF68EF}" type="pres">
      <dgm:prSet presAssocID="{C4B0FE36-2AD1-4CC8-8FE9-A4CE129F37E4}" presName="rootConnector1" presStyleLbl="node1" presStyleIdx="0" presStyleCnt="0"/>
      <dgm:spPr/>
    </dgm:pt>
    <dgm:pt modelId="{16474B6B-F7E4-4C4E-91D9-6BA844D7ECD4}" type="pres">
      <dgm:prSet presAssocID="{C4B0FE36-2AD1-4CC8-8FE9-A4CE129F37E4}" presName="hierChild2" presStyleCnt="0"/>
      <dgm:spPr/>
    </dgm:pt>
    <dgm:pt modelId="{4FF93D46-0D4E-478C-9DB1-24CDFBCC1BBB}" type="pres">
      <dgm:prSet presAssocID="{C4B0FE36-2AD1-4CC8-8FE9-A4CE129F37E4}" presName="hierChild3" presStyleCnt="0"/>
      <dgm:spPr/>
    </dgm:pt>
    <dgm:pt modelId="{8B8147C7-88B1-4A33-B75C-745FFF6D9E00}" type="pres">
      <dgm:prSet presAssocID="{16039748-7AC3-4E79-9853-F6EFC7CEBA4B}" presName="hierRoot1" presStyleCnt="0">
        <dgm:presLayoutVars>
          <dgm:hierBranch val="init"/>
        </dgm:presLayoutVars>
      </dgm:prSet>
      <dgm:spPr/>
    </dgm:pt>
    <dgm:pt modelId="{969BE737-55C9-4EFB-B35D-8459C237EE04}" type="pres">
      <dgm:prSet presAssocID="{16039748-7AC3-4E79-9853-F6EFC7CEBA4B}" presName="rootComposite1" presStyleCnt="0"/>
      <dgm:spPr/>
    </dgm:pt>
    <dgm:pt modelId="{988A3699-2E02-41BC-9027-2B756F0965AA}" type="pres">
      <dgm:prSet presAssocID="{16039748-7AC3-4E79-9853-F6EFC7CEBA4B}" presName="rootText1" presStyleLbl="node0" presStyleIdx="1" presStyleCnt="3">
        <dgm:presLayoutVars>
          <dgm:chPref val="3"/>
        </dgm:presLayoutVars>
      </dgm:prSet>
      <dgm:spPr/>
    </dgm:pt>
    <dgm:pt modelId="{A6AAE237-7331-4344-BC35-09606B56F293}" type="pres">
      <dgm:prSet presAssocID="{16039748-7AC3-4E79-9853-F6EFC7CEBA4B}" presName="rootConnector1" presStyleLbl="node1" presStyleIdx="0" presStyleCnt="0"/>
      <dgm:spPr/>
    </dgm:pt>
    <dgm:pt modelId="{FDE0C311-A577-447D-8986-4F4641201DD0}" type="pres">
      <dgm:prSet presAssocID="{16039748-7AC3-4E79-9853-F6EFC7CEBA4B}" presName="hierChild2" presStyleCnt="0"/>
      <dgm:spPr/>
    </dgm:pt>
    <dgm:pt modelId="{B745DA25-84EF-49C4-92EC-7E8E8235EC2B}" type="pres">
      <dgm:prSet presAssocID="{16039748-7AC3-4E79-9853-F6EFC7CEBA4B}" presName="hierChild3" presStyleCnt="0"/>
      <dgm:spPr/>
    </dgm:pt>
    <dgm:pt modelId="{5A487193-AC56-476F-A06A-D19E1696732C}" type="pres">
      <dgm:prSet presAssocID="{C33C0126-4D55-47B9-88D5-765F5940289C}" presName="hierRoot1" presStyleCnt="0">
        <dgm:presLayoutVars>
          <dgm:hierBranch val="init"/>
        </dgm:presLayoutVars>
      </dgm:prSet>
      <dgm:spPr/>
    </dgm:pt>
    <dgm:pt modelId="{805D9F13-367F-4420-B60B-91418B891D63}" type="pres">
      <dgm:prSet presAssocID="{C33C0126-4D55-47B9-88D5-765F5940289C}" presName="rootComposite1" presStyleCnt="0"/>
      <dgm:spPr/>
    </dgm:pt>
    <dgm:pt modelId="{623AE287-5EF0-4A73-BE6A-9B812096649D}" type="pres">
      <dgm:prSet presAssocID="{C33C0126-4D55-47B9-88D5-765F5940289C}" presName="rootText1" presStyleLbl="node0" presStyleIdx="2" presStyleCnt="3">
        <dgm:presLayoutVars>
          <dgm:chPref val="3"/>
        </dgm:presLayoutVars>
      </dgm:prSet>
      <dgm:spPr/>
    </dgm:pt>
    <dgm:pt modelId="{E5E455E6-F3AE-44CD-BB07-5BE273B1B897}" type="pres">
      <dgm:prSet presAssocID="{C33C0126-4D55-47B9-88D5-765F5940289C}" presName="rootConnector1" presStyleLbl="node1" presStyleIdx="0" presStyleCnt="0"/>
      <dgm:spPr/>
    </dgm:pt>
    <dgm:pt modelId="{47A8427F-7756-44DD-A3EE-037408593A8F}" type="pres">
      <dgm:prSet presAssocID="{C33C0126-4D55-47B9-88D5-765F5940289C}" presName="hierChild2" presStyleCnt="0"/>
      <dgm:spPr/>
    </dgm:pt>
    <dgm:pt modelId="{793B3A06-2993-470A-850D-2A997169815E}" type="pres">
      <dgm:prSet presAssocID="{C33C0126-4D55-47B9-88D5-765F5940289C}" presName="hierChild3" presStyleCnt="0"/>
      <dgm:spPr/>
    </dgm:pt>
  </dgm:ptLst>
  <dgm:cxnLst>
    <dgm:cxn modelId="{ADE7B31A-7B0E-4502-B88B-C93C6925CE67}" type="presOf" srcId="{C33C0126-4D55-47B9-88D5-765F5940289C}" destId="{623AE287-5EF0-4A73-BE6A-9B812096649D}" srcOrd="0" destOrd="0" presId="urn:microsoft.com/office/officeart/2009/3/layout/HorizontalOrganizationChart"/>
    <dgm:cxn modelId="{D089581C-B18C-4940-A7A3-FE79D7CE4E5C}" type="presOf" srcId="{443BC02B-F370-4D57-B954-EBAA91C5DDF5}" destId="{B6DCE5A9-6595-4562-B7DA-CC5DBF19B59D}" srcOrd="0" destOrd="0" presId="urn:microsoft.com/office/officeart/2009/3/layout/HorizontalOrganizationChart"/>
    <dgm:cxn modelId="{171F641F-BF5F-4163-88B8-B82B563E0EB9}" type="presOf" srcId="{16039748-7AC3-4E79-9853-F6EFC7CEBA4B}" destId="{A6AAE237-7331-4344-BC35-09606B56F293}" srcOrd="1" destOrd="0" presId="urn:microsoft.com/office/officeart/2009/3/layout/HorizontalOrganizationChart"/>
    <dgm:cxn modelId="{D4C4F034-80BD-4141-B16D-C859240732D8}" srcId="{443BC02B-F370-4D57-B954-EBAA91C5DDF5}" destId="{C33C0126-4D55-47B9-88D5-765F5940289C}" srcOrd="2" destOrd="0" parTransId="{EC999405-5111-48A6-9802-3883A83A243D}" sibTransId="{15FEF672-990E-4D82-BDB9-ADA1EACC3252}"/>
    <dgm:cxn modelId="{893C01B8-4E2C-4712-8BB3-BBEA226333FB}" type="presOf" srcId="{C4B0FE36-2AD1-4CC8-8FE9-A4CE129F37E4}" destId="{8F64BEAA-68FA-4FF7-9B3B-2FAA8BAF68EF}" srcOrd="1" destOrd="0" presId="urn:microsoft.com/office/officeart/2009/3/layout/HorizontalOrganizationChart"/>
    <dgm:cxn modelId="{CD2E4DC4-87C7-469A-BFB7-FCFE7F257286}" type="presOf" srcId="{C4B0FE36-2AD1-4CC8-8FE9-A4CE129F37E4}" destId="{6D20226C-5C5A-425E-9BB8-F3C60B69326C}" srcOrd="0" destOrd="0" presId="urn:microsoft.com/office/officeart/2009/3/layout/HorizontalOrganizationChart"/>
    <dgm:cxn modelId="{4ADDD4DF-0391-4B3B-9895-88CF871C1FF7}" srcId="{443BC02B-F370-4D57-B954-EBAA91C5DDF5}" destId="{C4B0FE36-2AD1-4CC8-8FE9-A4CE129F37E4}" srcOrd="0" destOrd="0" parTransId="{40E3C1CC-C721-4A42-A69B-4FD18C3B5BA9}" sibTransId="{8E53397E-51CA-4899-8063-B5AE66A9A7DE}"/>
    <dgm:cxn modelId="{EA6951E8-2588-4784-A467-D3AB8DF17EDA}" srcId="{443BC02B-F370-4D57-B954-EBAA91C5DDF5}" destId="{16039748-7AC3-4E79-9853-F6EFC7CEBA4B}" srcOrd="1" destOrd="0" parTransId="{C50D6456-3288-426C-AE18-4C85742418AE}" sibTransId="{B68A1167-F81A-4FFD-8F23-DF2988291FFD}"/>
    <dgm:cxn modelId="{EB676BEB-57E0-45CF-97FC-D6B5434B3D22}" type="presOf" srcId="{16039748-7AC3-4E79-9853-F6EFC7CEBA4B}" destId="{988A3699-2E02-41BC-9027-2B756F0965AA}" srcOrd="0" destOrd="0" presId="urn:microsoft.com/office/officeart/2009/3/layout/HorizontalOrganizationChart"/>
    <dgm:cxn modelId="{05FB98F0-638D-4599-AC9C-DF3D0280C5B2}" type="presOf" srcId="{C33C0126-4D55-47B9-88D5-765F5940289C}" destId="{E5E455E6-F3AE-44CD-BB07-5BE273B1B897}" srcOrd="1" destOrd="0" presId="urn:microsoft.com/office/officeart/2009/3/layout/HorizontalOrganizationChart"/>
    <dgm:cxn modelId="{FB1E2AD1-CE0B-4EBC-B8EC-889A4F5D8C18}" type="presParOf" srcId="{B6DCE5A9-6595-4562-B7DA-CC5DBF19B59D}" destId="{3815130E-8249-413D-BB5F-6D3B297FBDF4}" srcOrd="0" destOrd="0" presId="urn:microsoft.com/office/officeart/2009/3/layout/HorizontalOrganizationChart"/>
    <dgm:cxn modelId="{AEBD8ADE-7E1D-4985-8686-40FFBBE8DF21}" type="presParOf" srcId="{3815130E-8249-413D-BB5F-6D3B297FBDF4}" destId="{62939AA2-BC6B-4AC7-AE13-9E53B88B6C42}" srcOrd="0" destOrd="0" presId="urn:microsoft.com/office/officeart/2009/3/layout/HorizontalOrganizationChart"/>
    <dgm:cxn modelId="{B58297FC-129D-4336-B523-7847EFF2E354}" type="presParOf" srcId="{62939AA2-BC6B-4AC7-AE13-9E53B88B6C42}" destId="{6D20226C-5C5A-425E-9BB8-F3C60B69326C}" srcOrd="0" destOrd="0" presId="urn:microsoft.com/office/officeart/2009/3/layout/HorizontalOrganizationChart"/>
    <dgm:cxn modelId="{691C73CF-DEAE-4821-A6EB-8DDB98C5F448}" type="presParOf" srcId="{62939AA2-BC6B-4AC7-AE13-9E53B88B6C42}" destId="{8F64BEAA-68FA-4FF7-9B3B-2FAA8BAF68EF}" srcOrd="1" destOrd="0" presId="urn:microsoft.com/office/officeart/2009/3/layout/HorizontalOrganizationChart"/>
    <dgm:cxn modelId="{8788F1F6-3CDF-4D5B-864D-E95303C643CF}" type="presParOf" srcId="{3815130E-8249-413D-BB5F-6D3B297FBDF4}" destId="{16474B6B-F7E4-4C4E-91D9-6BA844D7ECD4}" srcOrd="1" destOrd="0" presId="urn:microsoft.com/office/officeart/2009/3/layout/HorizontalOrganizationChart"/>
    <dgm:cxn modelId="{5A8E5856-EAE1-4253-96F2-C16CCB20E2DE}" type="presParOf" srcId="{3815130E-8249-413D-BB5F-6D3B297FBDF4}" destId="{4FF93D46-0D4E-478C-9DB1-24CDFBCC1BBB}" srcOrd="2" destOrd="0" presId="urn:microsoft.com/office/officeart/2009/3/layout/HorizontalOrganizationChart"/>
    <dgm:cxn modelId="{D129E7ED-68B9-466F-ACBF-3745C306B07B}" type="presParOf" srcId="{B6DCE5A9-6595-4562-B7DA-CC5DBF19B59D}" destId="{8B8147C7-88B1-4A33-B75C-745FFF6D9E00}" srcOrd="1" destOrd="0" presId="urn:microsoft.com/office/officeart/2009/3/layout/HorizontalOrganizationChart"/>
    <dgm:cxn modelId="{0309F3E9-72FA-4C19-AC9B-E3B4EC270577}" type="presParOf" srcId="{8B8147C7-88B1-4A33-B75C-745FFF6D9E00}" destId="{969BE737-55C9-4EFB-B35D-8459C237EE04}" srcOrd="0" destOrd="0" presId="urn:microsoft.com/office/officeart/2009/3/layout/HorizontalOrganizationChart"/>
    <dgm:cxn modelId="{F8EB54F8-72EA-448D-B8AE-791904594C91}" type="presParOf" srcId="{969BE737-55C9-4EFB-B35D-8459C237EE04}" destId="{988A3699-2E02-41BC-9027-2B756F0965AA}" srcOrd="0" destOrd="0" presId="urn:microsoft.com/office/officeart/2009/3/layout/HorizontalOrganizationChart"/>
    <dgm:cxn modelId="{9B92C067-AF4E-414B-9946-45473B28A461}" type="presParOf" srcId="{969BE737-55C9-4EFB-B35D-8459C237EE04}" destId="{A6AAE237-7331-4344-BC35-09606B56F293}" srcOrd="1" destOrd="0" presId="urn:microsoft.com/office/officeart/2009/3/layout/HorizontalOrganizationChart"/>
    <dgm:cxn modelId="{5CA6426C-74DB-4027-B315-F4E445D916D4}" type="presParOf" srcId="{8B8147C7-88B1-4A33-B75C-745FFF6D9E00}" destId="{FDE0C311-A577-447D-8986-4F4641201DD0}" srcOrd="1" destOrd="0" presId="urn:microsoft.com/office/officeart/2009/3/layout/HorizontalOrganizationChart"/>
    <dgm:cxn modelId="{EA735875-44A1-4C73-8E54-FA01CA472192}" type="presParOf" srcId="{8B8147C7-88B1-4A33-B75C-745FFF6D9E00}" destId="{B745DA25-84EF-49C4-92EC-7E8E8235EC2B}" srcOrd="2" destOrd="0" presId="urn:microsoft.com/office/officeart/2009/3/layout/HorizontalOrganizationChart"/>
    <dgm:cxn modelId="{D19E2F77-DB18-489C-8D91-5A35F4325077}" type="presParOf" srcId="{B6DCE5A9-6595-4562-B7DA-CC5DBF19B59D}" destId="{5A487193-AC56-476F-A06A-D19E1696732C}" srcOrd="2" destOrd="0" presId="urn:microsoft.com/office/officeart/2009/3/layout/HorizontalOrganizationChart"/>
    <dgm:cxn modelId="{C8BD1AEB-6709-483B-95AD-62B5168965DA}" type="presParOf" srcId="{5A487193-AC56-476F-A06A-D19E1696732C}" destId="{805D9F13-367F-4420-B60B-91418B891D63}" srcOrd="0" destOrd="0" presId="urn:microsoft.com/office/officeart/2009/3/layout/HorizontalOrganizationChart"/>
    <dgm:cxn modelId="{039474CC-4EAC-49C1-843A-AF305E1F764D}" type="presParOf" srcId="{805D9F13-367F-4420-B60B-91418B891D63}" destId="{623AE287-5EF0-4A73-BE6A-9B812096649D}" srcOrd="0" destOrd="0" presId="urn:microsoft.com/office/officeart/2009/3/layout/HorizontalOrganizationChart"/>
    <dgm:cxn modelId="{0041372D-36B4-4A52-A55D-69220590ED64}" type="presParOf" srcId="{805D9F13-367F-4420-B60B-91418B891D63}" destId="{E5E455E6-F3AE-44CD-BB07-5BE273B1B897}" srcOrd="1" destOrd="0" presId="urn:microsoft.com/office/officeart/2009/3/layout/HorizontalOrganizationChart"/>
    <dgm:cxn modelId="{CF1C86EF-A3FF-43B0-BCFA-58771CEFCA77}" type="presParOf" srcId="{5A487193-AC56-476F-A06A-D19E1696732C}" destId="{47A8427F-7756-44DD-A3EE-037408593A8F}" srcOrd="1" destOrd="0" presId="urn:microsoft.com/office/officeart/2009/3/layout/HorizontalOrganizationChart"/>
    <dgm:cxn modelId="{DFC4E00E-5EB2-42D5-83EC-2C30122E0B7E}" type="presParOf" srcId="{5A487193-AC56-476F-A06A-D19E1696732C}" destId="{793B3A06-2993-470A-850D-2A997169815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92F1C-D517-45C9-8AE5-19D50AF74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3247C6-31F9-4A7D-858D-BC3EB6D0E5EB}">
      <dgm:prSet/>
      <dgm:spPr/>
      <dgm:t>
        <a:bodyPr/>
        <a:lstStyle/>
        <a:p>
          <a:r>
            <a:rPr lang="en-US"/>
            <a:t>How to approach a practical</a:t>
          </a:r>
        </a:p>
      </dgm:t>
    </dgm:pt>
    <dgm:pt modelId="{BED108B4-C189-4BBF-B00C-D5BF21BAC1C9}" type="parTrans" cxnId="{9D533B07-B60C-4878-A3D3-6B6B685EB611}">
      <dgm:prSet/>
      <dgm:spPr/>
      <dgm:t>
        <a:bodyPr/>
        <a:lstStyle/>
        <a:p>
          <a:endParaRPr lang="en-US"/>
        </a:p>
      </dgm:t>
    </dgm:pt>
    <dgm:pt modelId="{A8EFE934-8DA9-405E-8EAA-2D9748BDA26D}" type="sibTrans" cxnId="{9D533B07-B60C-4878-A3D3-6B6B685EB611}">
      <dgm:prSet/>
      <dgm:spPr/>
      <dgm:t>
        <a:bodyPr/>
        <a:lstStyle/>
        <a:p>
          <a:endParaRPr lang="en-US"/>
        </a:p>
      </dgm:t>
    </dgm:pt>
    <dgm:pt modelId="{6960B58D-3111-4A1C-AEDA-F3F8656D4AE6}">
      <dgm:prSet/>
      <dgm:spPr/>
      <dgm:t>
        <a:bodyPr/>
        <a:lstStyle/>
        <a:p>
          <a:r>
            <a:rPr lang="en-US"/>
            <a:t>Intro</a:t>
          </a:r>
        </a:p>
      </dgm:t>
    </dgm:pt>
    <dgm:pt modelId="{48499E5A-AC04-4306-8A92-307483380671}" type="parTrans" cxnId="{980EE5B0-08AD-4915-B312-D285355A3C99}">
      <dgm:prSet/>
      <dgm:spPr/>
      <dgm:t>
        <a:bodyPr/>
        <a:lstStyle/>
        <a:p>
          <a:endParaRPr lang="en-US"/>
        </a:p>
      </dgm:t>
    </dgm:pt>
    <dgm:pt modelId="{821DA6CA-CF3A-4136-A5E1-F2C5CFCFD7E6}" type="sibTrans" cxnId="{980EE5B0-08AD-4915-B312-D285355A3C99}">
      <dgm:prSet/>
      <dgm:spPr/>
      <dgm:t>
        <a:bodyPr/>
        <a:lstStyle/>
        <a:p>
          <a:endParaRPr lang="en-US"/>
        </a:p>
      </dgm:t>
    </dgm:pt>
    <dgm:pt modelId="{23DD0B27-94EE-438F-8CED-C079F15E7700}">
      <dgm:prSet/>
      <dgm:spPr/>
      <dgm:t>
        <a:bodyPr/>
        <a:lstStyle/>
        <a:p>
          <a:r>
            <a:rPr lang="en-US"/>
            <a:t>Preferred development methodology</a:t>
          </a:r>
        </a:p>
      </dgm:t>
    </dgm:pt>
    <dgm:pt modelId="{377521D4-0C3F-4531-A737-D9FF82929429}" type="parTrans" cxnId="{A0FEDE85-208F-43CE-81AD-A029DCE3CA61}">
      <dgm:prSet/>
      <dgm:spPr/>
      <dgm:t>
        <a:bodyPr/>
        <a:lstStyle/>
        <a:p>
          <a:endParaRPr lang="en-US"/>
        </a:p>
      </dgm:t>
    </dgm:pt>
    <dgm:pt modelId="{9835C1E8-110D-4795-863B-D85DCC450BC6}" type="sibTrans" cxnId="{A0FEDE85-208F-43CE-81AD-A029DCE3CA61}">
      <dgm:prSet/>
      <dgm:spPr/>
      <dgm:t>
        <a:bodyPr/>
        <a:lstStyle/>
        <a:p>
          <a:endParaRPr lang="en-US"/>
        </a:p>
      </dgm:t>
    </dgm:pt>
    <dgm:pt modelId="{498378D0-3A3A-4BE4-86D9-8D0AD3ECF8DB}">
      <dgm:prSet/>
      <dgm:spPr/>
      <dgm:t>
        <a:bodyPr/>
        <a:lstStyle/>
        <a:p>
          <a:r>
            <a:rPr lang="en-US"/>
            <a:t>Where to start</a:t>
          </a:r>
        </a:p>
      </dgm:t>
    </dgm:pt>
    <dgm:pt modelId="{201BE7A1-C6BE-4F8C-ABCB-A29F3EF70394}" type="parTrans" cxnId="{6B388C3B-1C69-4889-9032-9D36A57275B6}">
      <dgm:prSet/>
      <dgm:spPr/>
      <dgm:t>
        <a:bodyPr/>
        <a:lstStyle/>
        <a:p>
          <a:endParaRPr lang="en-US"/>
        </a:p>
      </dgm:t>
    </dgm:pt>
    <dgm:pt modelId="{0E091B77-2C41-4496-AC25-FE29FB0D8547}" type="sibTrans" cxnId="{6B388C3B-1C69-4889-9032-9D36A57275B6}">
      <dgm:prSet/>
      <dgm:spPr/>
      <dgm:t>
        <a:bodyPr/>
        <a:lstStyle/>
        <a:p>
          <a:endParaRPr lang="en-US"/>
        </a:p>
      </dgm:t>
    </dgm:pt>
    <dgm:pt modelId="{D3806830-DF7B-419F-9F70-23B733CB44A0}">
      <dgm:prSet/>
      <dgm:spPr/>
      <dgm:t>
        <a:bodyPr/>
        <a:lstStyle/>
        <a:p>
          <a:r>
            <a:rPr lang="en-US"/>
            <a:t>How to test</a:t>
          </a:r>
        </a:p>
      </dgm:t>
    </dgm:pt>
    <dgm:pt modelId="{D609DB56-7A7A-4892-9465-C8CB60373E89}" type="parTrans" cxnId="{C8254B7E-6A5A-4FEC-8B6A-AFC9C00BEF2D}">
      <dgm:prSet/>
      <dgm:spPr/>
      <dgm:t>
        <a:bodyPr/>
        <a:lstStyle/>
        <a:p>
          <a:endParaRPr lang="en-US"/>
        </a:p>
      </dgm:t>
    </dgm:pt>
    <dgm:pt modelId="{00D76E81-A7B0-4F92-8EE1-06D198632383}" type="sibTrans" cxnId="{C8254B7E-6A5A-4FEC-8B6A-AFC9C00BEF2D}">
      <dgm:prSet/>
      <dgm:spPr/>
      <dgm:t>
        <a:bodyPr/>
        <a:lstStyle/>
        <a:p>
          <a:endParaRPr lang="en-US"/>
        </a:p>
      </dgm:t>
    </dgm:pt>
    <dgm:pt modelId="{D209C834-3F6A-4509-8383-41CB0FD1E76E}">
      <dgm:prSet/>
      <dgm:spPr/>
      <dgm:t>
        <a:bodyPr/>
        <a:lstStyle/>
        <a:p>
          <a:r>
            <a:rPr lang="en-US"/>
            <a:t>Intro into testing</a:t>
          </a:r>
        </a:p>
      </dgm:t>
    </dgm:pt>
    <dgm:pt modelId="{9BF989BD-276C-4D90-B938-9ECCEAD3D652}" type="parTrans" cxnId="{84CAC35D-613E-43D8-A641-71DA06A989A8}">
      <dgm:prSet/>
      <dgm:spPr/>
      <dgm:t>
        <a:bodyPr/>
        <a:lstStyle/>
        <a:p>
          <a:endParaRPr lang="en-US"/>
        </a:p>
      </dgm:t>
    </dgm:pt>
    <dgm:pt modelId="{FF97CB9E-F163-4530-B01D-EC798161B149}" type="sibTrans" cxnId="{84CAC35D-613E-43D8-A641-71DA06A989A8}">
      <dgm:prSet/>
      <dgm:spPr/>
      <dgm:t>
        <a:bodyPr/>
        <a:lstStyle/>
        <a:p>
          <a:endParaRPr lang="en-US"/>
        </a:p>
      </dgm:t>
    </dgm:pt>
    <dgm:pt modelId="{036A2C49-6B17-4AA7-819E-88764687A9B5}">
      <dgm:prSet/>
      <dgm:spPr/>
      <dgm:t>
        <a:bodyPr/>
        <a:lstStyle/>
        <a:p>
          <a:r>
            <a:rPr lang="en-US"/>
            <a:t>Guidelines to testing</a:t>
          </a:r>
        </a:p>
      </dgm:t>
    </dgm:pt>
    <dgm:pt modelId="{365D7808-59A1-49E1-99A4-FA304FDC867C}" type="parTrans" cxnId="{8B50A5F2-AD95-4756-843E-056950BFC967}">
      <dgm:prSet/>
      <dgm:spPr/>
      <dgm:t>
        <a:bodyPr/>
        <a:lstStyle/>
        <a:p>
          <a:endParaRPr lang="en-US"/>
        </a:p>
      </dgm:t>
    </dgm:pt>
    <dgm:pt modelId="{5B3D5396-A2B4-42BC-89AD-201F7F7748CE}" type="sibTrans" cxnId="{8B50A5F2-AD95-4756-843E-056950BFC967}">
      <dgm:prSet/>
      <dgm:spPr/>
      <dgm:t>
        <a:bodyPr/>
        <a:lstStyle/>
        <a:p>
          <a:endParaRPr lang="en-US"/>
        </a:p>
      </dgm:t>
    </dgm:pt>
    <dgm:pt modelId="{B493CC29-411A-41FD-A590-24061FEECF38}">
      <dgm:prSet/>
      <dgm:spPr/>
      <dgm:t>
        <a:bodyPr/>
        <a:lstStyle/>
        <a:p>
          <a:r>
            <a:rPr lang="en-US"/>
            <a:t>General tips</a:t>
          </a:r>
        </a:p>
      </dgm:t>
    </dgm:pt>
    <dgm:pt modelId="{02F57CC5-7F64-4D8B-B6C4-166DC6E19750}" type="parTrans" cxnId="{20591BDA-59DF-43DE-8F25-B53D9B38C504}">
      <dgm:prSet/>
      <dgm:spPr/>
      <dgm:t>
        <a:bodyPr/>
        <a:lstStyle/>
        <a:p>
          <a:endParaRPr lang="en-US"/>
        </a:p>
      </dgm:t>
    </dgm:pt>
    <dgm:pt modelId="{25CD3B14-EFA0-4086-B351-8003057D0DF0}" type="sibTrans" cxnId="{20591BDA-59DF-43DE-8F25-B53D9B38C504}">
      <dgm:prSet/>
      <dgm:spPr/>
      <dgm:t>
        <a:bodyPr/>
        <a:lstStyle/>
        <a:p>
          <a:endParaRPr lang="en-US"/>
        </a:p>
      </dgm:t>
    </dgm:pt>
    <dgm:pt modelId="{841B4243-E27C-4401-BCED-B64D24813BB3}" type="pres">
      <dgm:prSet presAssocID="{98492F1C-D517-45C9-8AE5-19D50AF748DC}" presName="root" presStyleCnt="0">
        <dgm:presLayoutVars>
          <dgm:dir/>
          <dgm:resizeHandles val="exact"/>
        </dgm:presLayoutVars>
      </dgm:prSet>
      <dgm:spPr/>
    </dgm:pt>
    <dgm:pt modelId="{42F69E1D-485E-41D3-A38A-7044DB885F8D}" type="pres">
      <dgm:prSet presAssocID="{FD3247C6-31F9-4A7D-858D-BC3EB6D0E5EB}" presName="compNode" presStyleCnt="0"/>
      <dgm:spPr/>
    </dgm:pt>
    <dgm:pt modelId="{31A247A6-503D-4535-AA81-E1373BA4DD76}" type="pres">
      <dgm:prSet presAssocID="{FD3247C6-31F9-4A7D-858D-BC3EB6D0E5EB}" presName="bgRect" presStyleLbl="bgShp" presStyleIdx="0" presStyleCnt="3"/>
      <dgm:spPr/>
    </dgm:pt>
    <dgm:pt modelId="{27976B66-8DDC-461B-9466-2C5A2A5115C8}" type="pres">
      <dgm:prSet presAssocID="{FD3247C6-31F9-4A7D-858D-BC3EB6D0E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7B69D3-AE19-4A2A-B46A-96AFF96C9DA1}" type="pres">
      <dgm:prSet presAssocID="{FD3247C6-31F9-4A7D-858D-BC3EB6D0E5EB}" presName="spaceRect" presStyleCnt="0"/>
      <dgm:spPr/>
    </dgm:pt>
    <dgm:pt modelId="{32AD712E-BF1D-4A2A-A0BB-F605005A6F1C}" type="pres">
      <dgm:prSet presAssocID="{FD3247C6-31F9-4A7D-858D-BC3EB6D0E5EB}" presName="parTx" presStyleLbl="revTx" presStyleIdx="0" presStyleCnt="5">
        <dgm:presLayoutVars>
          <dgm:chMax val="0"/>
          <dgm:chPref val="0"/>
        </dgm:presLayoutVars>
      </dgm:prSet>
      <dgm:spPr/>
    </dgm:pt>
    <dgm:pt modelId="{6A971C11-F1F2-4105-A3F3-7550D59612FA}" type="pres">
      <dgm:prSet presAssocID="{FD3247C6-31F9-4A7D-858D-BC3EB6D0E5EB}" presName="desTx" presStyleLbl="revTx" presStyleIdx="1" presStyleCnt="5">
        <dgm:presLayoutVars/>
      </dgm:prSet>
      <dgm:spPr/>
    </dgm:pt>
    <dgm:pt modelId="{40779878-1818-40F8-AD8D-79D61522010D}" type="pres">
      <dgm:prSet presAssocID="{A8EFE934-8DA9-405E-8EAA-2D9748BDA26D}" presName="sibTrans" presStyleCnt="0"/>
      <dgm:spPr/>
    </dgm:pt>
    <dgm:pt modelId="{AE8218ED-462E-4691-BE2A-FFE8B266A05F}" type="pres">
      <dgm:prSet presAssocID="{D3806830-DF7B-419F-9F70-23B733CB44A0}" presName="compNode" presStyleCnt="0"/>
      <dgm:spPr/>
    </dgm:pt>
    <dgm:pt modelId="{3A688C07-97C2-404D-B7DB-CF1C3037A245}" type="pres">
      <dgm:prSet presAssocID="{D3806830-DF7B-419F-9F70-23B733CB44A0}" presName="bgRect" presStyleLbl="bgShp" presStyleIdx="1" presStyleCnt="3"/>
      <dgm:spPr/>
    </dgm:pt>
    <dgm:pt modelId="{BDB61548-C76A-4983-9F12-FDA37D112D6E}" type="pres">
      <dgm:prSet presAssocID="{D3806830-DF7B-419F-9F70-23B733CB4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502B836-0E29-4B5C-8F5A-C7B0C200917D}" type="pres">
      <dgm:prSet presAssocID="{D3806830-DF7B-419F-9F70-23B733CB44A0}" presName="spaceRect" presStyleCnt="0"/>
      <dgm:spPr/>
    </dgm:pt>
    <dgm:pt modelId="{9C5DB1CF-4DFD-40E3-BBAF-87D67010D918}" type="pres">
      <dgm:prSet presAssocID="{D3806830-DF7B-419F-9F70-23B733CB44A0}" presName="parTx" presStyleLbl="revTx" presStyleIdx="2" presStyleCnt="5">
        <dgm:presLayoutVars>
          <dgm:chMax val="0"/>
          <dgm:chPref val="0"/>
        </dgm:presLayoutVars>
      </dgm:prSet>
      <dgm:spPr/>
    </dgm:pt>
    <dgm:pt modelId="{5DF57580-E6D4-475E-BAF6-46EC6A6E60C9}" type="pres">
      <dgm:prSet presAssocID="{D3806830-DF7B-419F-9F70-23B733CB44A0}" presName="desTx" presStyleLbl="revTx" presStyleIdx="3" presStyleCnt="5">
        <dgm:presLayoutVars/>
      </dgm:prSet>
      <dgm:spPr/>
    </dgm:pt>
    <dgm:pt modelId="{9F140B3D-6DD1-437E-8E18-9B5790717610}" type="pres">
      <dgm:prSet presAssocID="{00D76E81-A7B0-4F92-8EE1-06D198632383}" presName="sibTrans" presStyleCnt="0"/>
      <dgm:spPr/>
    </dgm:pt>
    <dgm:pt modelId="{46516BF4-6B53-4CB8-BADE-D5E05A307DCD}" type="pres">
      <dgm:prSet presAssocID="{B493CC29-411A-41FD-A590-24061FEECF38}" presName="compNode" presStyleCnt="0"/>
      <dgm:spPr/>
    </dgm:pt>
    <dgm:pt modelId="{FD10FED2-41C8-4024-9E3F-06C11CCD463C}" type="pres">
      <dgm:prSet presAssocID="{B493CC29-411A-41FD-A590-24061FEECF38}" presName="bgRect" presStyleLbl="bgShp" presStyleIdx="2" presStyleCnt="3"/>
      <dgm:spPr/>
    </dgm:pt>
    <dgm:pt modelId="{5852AF08-1F10-4AD0-8616-49A4CE3641E5}" type="pres">
      <dgm:prSet presAssocID="{B493CC29-411A-41FD-A590-24061FEEC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10D922A-55E0-47BE-ADE5-04F3BE9B6695}" type="pres">
      <dgm:prSet presAssocID="{B493CC29-411A-41FD-A590-24061FEECF38}" presName="spaceRect" presStyleCnt="0"/>
      <dgm:spPr/>
    </dgm:pt>
    <dgm:pt modelId="{45426AA3-FDF7-4254-AFFB-AB09CF2CC6A1}" type="pres">
      <dgm:prSet presAssocID="{B493CC29-411A-41FD-A590-24061FEECF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A85403-0E01-4BDD-811A-35CA41E63AB1}" type="presOf" srcId="{D3806830-DF7B-419F-9F70-23B733CB44A0}" destId="{9C5DB1CF-4DFD-40E3-BBAF-87D67010D918}" srcOrd="0" destOrd="0" presId="urn:microsoft.com/office/officeart/2018/2/layout/IconVerticalSolidList"/>
    <dgm:cxn modelId="{9D533B07-B60C-4878-A3D3-6B6B685EB611}" srcId="{98492F1C-D517-45C9-8AE5-19D50AF748DC}" destId="{FD3247C6-31F9-4A7D-858D-BC3EB6D0E5EB}" srcOrd="0" destOrd="0" parTransId="{BED108B4-C189-4BBF-B00C-D5BF21BAC1C9}" sibTransId="{A8EFE934-8DA9-405E-8EAA-2D9748BDA26D}"/>
    <dgm:cxn modelId="{7C62F818-B80E-4CB9-B4DE-D6BCB0C2DE9C}" type="presOf" srcId="{036A2C49-6B17-4AA7-819E-88764687A9B5}" destId="{5DF57580-E6D4-475E-BAF6-46EC6A6E60C9}" srcOrd="0" destOrd="1" presId="urn:microsoft.com/office/officeart/2018/2/layout/IconVerticalSolidList"/>
    <dgm:cxn modelId="{6B388C3B-1C69-4889-9032-9D36A57275B6}" srcId="{FD3247C6-31F9-4A7D-858D-BC3EB6D0E5EB}" destId="{498378D0-3A3A-4BE4-86D9-8D0AD3ECF8DB}" srcOrd="2" destOrd="0" parTransId="{201BE7A1-C6BE-4F8C-ABCB-A29F3EF70394}" sibTransId="{0E091B77-2C41-4496-AC25-FE29FB0D8547}"/>
    <dgm:cxn modelId="{1552005C-E2A1-4E4C-A3E1-ACB717C3FEEF}" type="presOf" srcId="{6960B58D-3111-4A1C-AEDA-F3F8656D4AE6}" destId="{6A971C11-F1F2-4105-A3F3-7550D59612FA}" srcOrd="0" destOrd="0" presId="urn:microsoft.com/office/officeart/2018/2/layout/IconVerticalSolidList"/>
    <dgm:cxn modelId="{84CAC35D-613E-43D8-A641-71DA06A989A8}" srcId="{D3806830-DF7B-419F-9F70-23B733CB44A0}" destId="{D209C834-3F6A-4509-8383-41CB0FD1E76E}" srcOrd="0" destOrd="0" parTransId="{9BF989BD-276C-4D90-B938-9ECCEAD3D652}" sibTransId="{FF97CB9E-F163-4530-B01D-EC798161B149}"/>
    <dgm:cxn modelId="{6B976E68-6E86-48A5-9965-BADD86C18AE6}" type="presOf" srcId="{23DD0B27-94EE-438F-8CED-C079F15E7700}" destId="{6A971C11-F1F2-4105-A3F3-7550D59612FA}" srcOrd="0" destOrd="1" presId="urn:microsoft.com/office/officeart/2018/2/layout/IconVerticalSolidList"/>
    <dgm:cxn modelId="{A381EE7C-2A64-46B6-9D09-EAB73C90B246}" type="presOf" srcId="{98492F1C-D517-45C9-8AE5-19D50AF748DC}" destId="{841B4243-E27C-4401-BCED-B64D24813BB3}" srcOrd="0" destOrd="0" presId="urn:microsoft.com/office/officeart/2018/2/layout/IconVerticalSolidList"/>
    <dgm:cxn modelId="{C8254B7E-6A5A-4FEC-8B6A-AFC9C00BEF2D}" srcId="{98492F1C-D517-45C9-8AE5-19D50AF748DC}" destId="{D3806830-DF7B-419F-9F70-23B733CB44A0}" srcOrd="1" destOrd="0" parTransId="{D609DB56-7A7A-4892-9465-C8CB60373E89}" sibTransId="{00D76E81-A7B0-4F92-8EE1-06D198632383}"/>
    <dgm:cxn modelId="{A0FEDE85-208F-43CE-81AD-A029DCE3CA61}" srcId="{FD3247C6-31F9-4A7D-858D-BC3EB6D0E5EB}" destId="{23DD0B27-94EE-438F-8CED-C079F15E7700}" srcOrd="1" destOrd="0" parTransId="{377521D4-0C3F-4531-A737-D9FF82929429}" sibTransId="{9835C1E8-110D-4795-863B-D85DCC450BC6}"/>
    <dgm:cxn modelId="{D91BFB8F-292B-4AAC-8F95-3917DC244529}" type="presOf" srcId="{FD3247C6-31F9-4A7D-858D-BC3EB6D0E5EB}" destId="{32AD712E-BF1D-4A2A-A0BB-F605005A6F1C}" srcOrd="0" destOrd="0" presId="urn:microsoft.com/office/officeart/2018/2/layout/IconVerticalSolidList"/>
    <dgm:cxn modelId="{980EE5B0-08AD-4915-B312-D285355A3C99}" srcId="{FD3247C6-31F9-4A7D-858D-BC3EB6D0E5EB}" destId="{6960B58D-3111-4A1C-AEDA-F3F8656D4AE6}" srcOrd="0" destOrd="0" parTransId="{48499E5A-AC04-4306-8A92-307483380671}" sibTransId="{821DA6CA-CF3A-4136-A5E1-F2C5CFCFD7E6}"/>
    <dgm:cxn modelId="{0D94ADCF-3C3F-43A8-A06D-C6945EE0B798}" type="presOf" srcId="{D209C834-3F6A-4509-8383-41CB0FD1E76E}" destId="{5DF57580-E6D4-475E-BAF6-46EC6A6E60C9}" srcOrd="0" destOrd="0" presId="urn:microsoft.com/office/officeart/2018/2/layout/IconVerticalSolidList"/>
    <dgm:cxn modelId="{20591BDA-59DF-43DE-8F25-B53D9B38C504}" srcId="{98492F1C-D517-45C9-8AE5-19D50AF748DC}" destId="{B493CC29-411A-41FD-A590-24061FEECF38}" srcOrd="2" destOrd="0" parTransId="{02F57CC5-7F64-4D8B-B6C4-166DC6E19750}" sibTransId="{25CD3B14-EFA0-4086-B351-8003057D0DF0}"/>
    <dgm:cxn modelId="{87CA50DF-C755-45AE-91E0-9E98FD23363E}" type="presOf" srcId="{B493CC29-411A-41FD-A590-24061FEECF38}" destId="{45426AA3-FDF7-4254-AFFB-AB09CF2CC6A1}" srcOrd="0" destOrd="0" presId="urn:microsoft.com/office/officeart/2018/2/layout/IconVerticalSolidList"/>
    <dgm:cxn modelId="{8B50A5F2-AD95-4756-843E-056950BFC967}" srcId="{D3806830-DF7B-419F-9F70-23B733CB44A0}" destId="{036A2C49-6B17-4AA7-819E-88764687A9B5}" srcOrd="1" destOrd="0" parTransId="{365D7808-59A1-49E1-99A4-FA304FDC867C}" sibTransId="{5B3D5396-A2B4-42BC-89AD-201F7F7748CE}"/>
    <dgm:cxn modelId="{DF04B3FF-2FE1-433F-AE5C-0DB902583F59}" type="presOf" srcId="{498378D0-3A3A-4BE4-86D9-8D0AD3ECF8DB}" destId="{6A971C11-F1F2-4105-A3F3-7550D59612FA}" srcOrd="0" destOrd="2" presId="urn:microsoft.com/office/officeart/2018/2/layout/IconVerticalSolidList"/>
    <dgm:cxn modelId="{593F2BFB-59DD-479B-975E-3AB0FE5157D1}" type="presParOf" srcId="{841B4243-E27C-4401-BCED-B64D24813BB3}" destId="{42F69E1D-485E-41D3-A38A-7044DB885F8D}" srcOrd="0" destOrd="0" presId="urn:microsoft.com/office/officeart/2018/2/layout/IconVerticalSolidList"/>
    <dgm:cxn modelId="{EA6EF2E9-C877-45D2-8CD5-DA05F4D170E5}" type="presParOf" srcId="{42F69E1D-485E-41D3-A38A-7044DB885F8D}" destId="{31A247A6-503D-4535-AA81-E1373BA4DD76}" srcOrd="0" destOrd="0" presId="urn:microsoft.com/office/officeart/2018/2/layout/IconVerticalSolidList"/>
    <dgm:cxn modelId="{ACBEE16B-971D-4B32-BE15-E0CC0965D664}" type="presParOf" srcId="{42F69E1D-485E-41D3-A38A-7044DB885F8D}" destId="{27976B66-8DDC-461B-9466-2C5A2A5115C8}" srcOrd="1" destOrd="0" presId="urn:microsoft.com/office/officeart/2018/2/layout/IconVerticalSolidList"/>
    <dgm:cxn modelId="{E802A57C-8D6D-4D43-9429-52F1FA197F63}" type="presParOf" srcId="{42F69E1D-485E-41D3-A38A-7044DB885F8D}" destId="{AF7B69D3-AE19-4A2A-B46A-96AFF96C9DA1}" srcOrd="2" destOrd="0" presId="urn:microsoft.com/office/officeart/2018/2/layout/IconVerticalSolidList"/>
    <dgm:cxn modelId="{B97C1599-DAD3-44F1-AD0B-4D520F8BFBE3}" type="presParOf" srcId="{42F69E1D-485E-41D3-A38A-7044DB885F8D}" destId="{32AD712E-BF1D-4A2A-A0BB-F605005A6F1C}" srcOrd="3" destOrd="0" presId="urn:microsoft.com/office/officeart/2018/2/layout/IconVerticalSolidList"/>
    <dgm:cxn modelId="{27EEA0D0-DCBB-4C4A-8EF9-ABC9A2477AA2}" type="presParOf" srcId="{42F69E1D-485E-41D3-A38A-7044DB885F8D}" destId="{6A971C11-F1F2-4105-A3F3-7550D59612FA}" srcOrd="4" destOrd="0" presId="urn:microsoft.com/office/officeart/2018/2/layout/IconVerticalSolidList"/>
    <dgm:cxn modelId="{A20029CB-6C5F-43CD-895C-3781F0A19B30}" type="presParOf" srcId="{841B4243-E27C-4401-BCED-B64D24813BB3}" destId="{40779878-1818-40F8-AD8D-79D61522010D}" srcOrd="1" destOrd="0" presId="urn:microsoft.com/office/officeart/2018/2/layout/IconVerticalSolidList"/>
    <dgm:cxn modelId="{C6A97F73-B094-4066-9D57-0128FA1A3CCC}" type="presParOf" srcId="{841B4243-E27C-4401-BCED-B64D24813BB3}" destId="{AE8218ED-462E-4691-BE2A-FFE8B266A05F}" srcOrd="2" destOrd="0" presId="urn:microsoft.com/office/officeart/2018/2/layout/IconVerticalSolidList"/>
    <dgm:cxn modelId="{4A7FCDBD-9A81-4F4D-9271-5111A9E3086A}" type="presParOf" srcId="{AE8218ED-462E-4691-BE2A-FFE8B266A05F}" destId="{3A688C07-97C2-404D-B7DB-CF1C3037A245}" srcOrd="0" destOrd="0" presId="urn:microsoft.com/office/officeart/2018/2/layout/IconVerticalSolidList"/>
    <dgm:cxn modelId="{9449790A-84F2-4BAC-9059-DA520C90AD24}" type="presParOf" srcId="{AE8218ED-462E-4691-BE2A-FFE8B266A05F}" destId="{BDB61548-C76A-4983-9F12-FDA37D112D6E}" srcOrd="1" destOrd="0" presId="urn:microsoft.com/office/officeart/2018/2/layout/IconVerticalSolidList"/>
    <dgm:cxn modelId="{3579E040-8E1D-4284-8062-D79931F988D4}" type="presParOf" srcId="{AE8218ED-462E-4691-BE2A-FFE8B266A05F}" destId="{E502B836-0E29-4B5C-8F5A-C7B0C200917D}" srcOrd="2" destOrd="0" presId="urn:microsoft.com/office/officeart/2018/2/layout/IconVerticalSolidList"/>
    <dgm:cxn modelId="{19E13279-700A-44F6-896C-C6168A431924}" type="presParOf" srcId="{AE8218ED-462E-4691-BE2A-FFE8B266A05F}" destId="{9C5DB1CF-4DFD-40E3-BBAF-87D67010D918}" srcOrd="3" destOrd="0" presId="urn:microsoft.com/office/officeart/2018/2/layout/IconVerticalSolidList"/>
    <dgm:cxn modelId="{E9FE0D70-CA35-4917-82DC-E84F6330FB66}" type="presParOf" srcId="{AE8218ED-462E-4691-BE2A-FFE8B266A05F}" destId="{5DF57580-E6D4-475E-BAF6-46EC6A6E60C9}" srcOrd="4" destOrd="0" presId="urn:microsoft.com/office/officeart/2018/2/layout/IconVerticalSolidList"/>
    <dgm:cxn modelId="{98DC985E-89B6-4367-8356-37970C0EA63A}" type="presParOf" srcId="{841B4243-E27C-4401-BCED-B64D24813BB3}" destId="{9F140B3D-6DD1-437E-8E18-9B5790717610}" srcOrd="3" destOrd="0" presId="urn:microsoft.com/office/officeart/2018/2/layout/IconVerticalSolidList"/>
    <dgm:cxn modelId="{267F6E1E-A4DD-4003-AFFF-F568A42FC82E}" type="presParOf" srcId="{841B4243-E27C-4401-BCED-B64D24813BB3}" destId="{46516BF4-6B53-4CB8-BADE-D5E05A307DCD}" srcOrd="4" destOrd="0" presId="urn:microsoft.com/office/officeart/2018/2/layout/IconVerticalSolidList"/>
    <dgm:cxn modelId="{DBB0C0C9-758D-4452-B199-66E6E70E2FCD}" type="presParOf" srcId="{46516BF4-6B53-4CB8-BADE-D5E05A307DCD}" destId="{FD10FED2-41C8-4024-9E3F-06C11CCD463C}" srcOrd="0" destOrd="0" presId="urn:microsoft.com/office/officeart/2018/2/layout/IconVerticalSolidList"/>
    <dgm:cxn modelId="{D887DFD0-42C0-4631-B1BA-ACF678E75BC9}" type="presParOf" srcId="{46516BF4-6B53-4CB8-BADE-D5E05A307DCD}" destId="{5852AF08-1F10-4AD0-8616-49A4CE3641E5}" srcOrd="1" destOrd="0" presId="urn:microsoft.com/office/officeart/2018/2/layout/IconVerticalSolidList"/>
    <dgm:cxn modelId="{98CEC6E5-862D-44BA-95F7-D7AC502B177B}" type="presParOf" srcId="{46516BF4-6B53-4CB8-BADE-D5E05A307DCD}" destId="{610D922A-55E0-47BE-ADE5-04F3BE9B6695}" srcOrd="2" destOrd="0" presId="urn:microsoft.com/office/officeart/2018/2/layout/IconVerticalSolidList"/>
    <dgm:cxn modelId="{A7151E65-2CEA-4D20-A4BD-79990FA8E799}" type="presParOf" srcId="{46516BF4-6B53-4CB8-BADE-D5E05A307DCD}" destId="{45426AA3-FDF7-4254-AFFB-AB09CF2CC6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1EB16-CCCA-4FAC-8438-0F569A0EFFC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DE7DD285-E897-4091-A8AE-649FE7B1BF81}">
      <dgm:prSet phldrT="[Text]"/>
      <dgm:spPr/>
      <dgm:t>
        <a:bodyPr/>
        <a:lstStyle/>
        <a:p>
          <a:r>
            <a:rPr lang="en-ZA" dirty="0"/>
            <a:t>READ THE SPEC!!</a:t>
          </a:r>
        </a:p>
      </dgm:t>
    </dgm:pt>
    <dgm:pt modelId="{5D724CEB-AE9E-4D75-BA4D-B230C9246B20}" type="parTrans" cxnId="{D7D4F0B6-BBA0-4677-9175-8278C00037F7}">
      <dgm:prSet/>
      <dgm:spPr/>
      <dgm:t>
        <a:bodyPr/>
        <a:lstStyle/>
        <a:p>
          <a:endParaRPr lang="en-ZA"/>
        </a:p>
      </dgm:t>
    </dgm:pt>
    <dgm:pt modelId="{6F6FFEF1-B35F-4D09-944F-A1BAEAA61DA4}" type="sibTrans" cxnId="{D7D4F0B6-BBA0-4677-9175-8278C00037F7}">
      <dgm:prSet/>
      <dgm:spPr/>
      <dgm:t>
        <a:bodyPr/>
        <a:lstStyle/>
        <a:p>
          <a:endParaRPr lang="en-ZA"/>
        </a:p>
      </dgm:t>
    </dgm:pt>
    <dgm:pt modelId="{035DD9B9-EEEB-4F71-8B11-41EDD8FB4891}">
      <dgm:prSet phldrT="[Text]"/>
      <dgm:spPr/>
      <dgm:t>
        <a:bodyPr/>
        <a:lstStyle/>
        <a:p>
          <a:r>
            <a:rPr lang="en-ZA" dirty="0"/>
            <a:t>Choose a function to begin with</a:t>
          </a:r>
        </a:p>
      </dgm:t>
    </dgm:pt>
    <dgm:pt modelId="{DAEB3E86-192C-4514-9ECA-A9003383B34E}" type="parTrans" cxnId="{A0D8B756-0B7C-42FF-845E-CC07E1E8D1CD}">
      <dgm:prSet/>
      <dgm:spPr/>
      <dgm:t>
        <a:bodyPr/>
        <a:lstStyle/>
        <a:p>
          <a:endParaRPr lang="en-ZA"/>
        </a:p>
      </dgm:t>
    </dgm:pt>
    <dgm:pt modelId="{95DA4077-9B8A-4060-95FF-579160C7EFBB}" type="sibTrans" cxnId="{A0D8B756-0B7C-42FF-845E-CC07E1E8D1CD}">
      <dgm:prSet/>
      <dgm:spPr/>
      <dgm:t>
        <a:bodyPr/>
        <a:lstStyle/>
        <a:p>
          <a:endParaRPr lang="en-ZA"/>
        </a:p>
      </dgm:t>
    </dgm:pt>
    <dgm:pt modelId="{7BD502F8-2285-4A94-BD88-AD45F47979A0}">
      <dgm:prSet phldrT="[Text]"/>
      <dgm:spPr/>
      <dgm:t>
        <a:bodyPr/>
        <a:lstStyle/>
        <a:p>
          <a:r>
            <a:rPr lang="en-ZA" dirty="0"/>
            <a:t>Plan the function</a:t>
          </a:r>
        </a:p>
      </dgm:t>
    </dgm:pt>
    <dgm:pt modelId="{8CF05D69-B944-48D9-B007-523E3E400C02}" type="parTrans" cxnId="{6F0BFB8A-6DC2-406D-AB13-67D855AD70F7}">
      <dgm:prSet/>
      <dgm:spPr/>
      <dgm:t>
        <a:bodyPr/>
        <a:lstStyle/>
        <a:p>
          <a:endParaRPr lang="en-ZA"/>
        </a:p>
      </dgm:t>
    </dgm:pt>
    <dgm:pt modelId="{9EC8B1AA-4742-4B84-A495-DC396989B07C}" type="sibTrans" cxnId="{6F0BFB8A-6DC2-406D-AB13-67D855AD70F7}">
      <dgm:prSet/>
      <dgm:spPr/>
      <dgm:t>
        <a:bodyPr/>
        <a:lstStyle/>
        <a:p>
          <a:endParaRPr lang="en-ZA"/>
        </a:p>
      </dgm:t>
    </dgm:pt>
    <dgm:pt modelId="{C39B08DE-C113-4255-A28A-D4D7EBAD0D6C}">
      <dgm:prSet phldrT="[Text]"/>
      <dgm:spPr/>
      <dgm:t>
        <a:bodyPr/>
        <a:lstStyle/>
        <a:p>
          <a:r>
            <a:rPr lang="en-ZA" dirty="0"/>
            <a:t>Write function declaration</a:t>
          </a:r>
        </a:p>
      </dgm:t>
    </dgm:pt>
    <dgm:pt modelId="{614BA093-BB8D-46A0-AAD5-EE8B131583B6}" type="parTrans" cxnId="{1402D0E4-82EA-4CB3-BA73-945407F03A56}">
      <dgm:prSet/>
      <dgm:spPr/>
      <dgm:t>
        <a:bodyPr/>
        <a:lstStyle/>
        <a:p>
          <a:endParaRPr lang="en-ZA"/>
        </a:p>
      </dgm:t>
    </dgm:pt>
    <dgm:pt modelId="{260FD836-2CFC-4584-9119-89913DB583B1}" type="sibTrans" cxnId="{1402D0E4-82EA-4CB3-BA73-945407F03A56}">
      <dgm:prSet/>
      <dgm:spPr/>
      <dgm:t>
        <a:bodyPr/>
        <a:lstStyle/>
        <a:p>
          <a:endParaRPr lang="en-ZA"/>
        </a:p>
      </dgm:t>
    </dgm:pt>
    <dgm:pt modelId="{3B970331-6C3C-49BC-892E-51B468510AE4}">
      <dgm:prSet phldrT="[Text]"/>
      <dgm:spPr/>
      <dgm:t>
        <a:bodyPr/>
        <a:lstStyle/>
        <a:p>
          <a:r>
            <a:rPr lang="en-ZA" dirty="0"/>
            <a:t>Write the tests for the function</a:t>
          </a:r>
        </a:p>
      </dgm:t>
    </dgm:pt>
    <dgm:pt modelId="{09682ACF-3D47-4C84-9E69-FCDC53FEF5BD}" type="parTrans" cxnId="{656D194B-FBA8-4100-BB0A-1C66D74E71F9}">
      <dgm:prSet/>
      <dgm:spPr/>
      <dgm:t>
        <a:bodyPr/>
        <a:lstStyle/>
        <a:p>
          <a:endParaRPr lang="en-ZA"/>
        </a:p>
      </dgm:t>
    </dgm:pt>
    <dgm:pt modelId="{1DC85A34-A40A-4790-808E-CAA598AB781A}" type="sibTrans" cxnId="{656D194B-FBA8-4100-BB0A-1C66D74E71F9}">
      <dgm:prSet/>
      <dgm:spPr/>
      <dgm:t>
        <a:bodyPr/>
        <a:lstStyle/>
        <a:p>
          <a:endParaRPr lang="en-ZA"/>
        </a:p>
      </dgm:t>
    </dgm:pt>
    <dgm:pt modelId="{D8E7D0B0-6774-4086-BE85-B9F8F3347125}">
      <dgm:prSet phldrT="[Text]"/>
      <dgm:spPr/>
      <dgm:t>
        <a:bodyPr/>
        <a:lstStyle/>
        <a:p>
          <a:r>
            <a:rPr lang="en-ZA" dirty="0"/>
            <a:t>Amazingly students do not read the spec</a:t>
          </a:r>
        </a:p>
      </dgm:t>
    </dgm:pt>
    <dgm:pt modelId="{1CAAB4A2-E94F-405F-ABAE-51F6BC868A02}" type="parTrans" cxnId="{6BCC5ED9-DDEF-4D55-AF2B-961114E63EB5}">
      <dgm:prSet/>
      <dgm:spPr/>
      <dgm:t>
        <a:bodyPr/>
        <a:lstStyle/>
        <a:p>
          <a:endParaRPr lang="en-ZA"/>
        </a:p>
      </dgm:t>
    </dgm:pt>
    <dgm:pt modelId="{26FBF3E9-789A-4E61-A561-784B05205AA9}" type="sibTrans" cxnId="{6BCC5ED9-DDEF-4D55-AF2B-961114E63EB5}">
      <dgm:prSet/>
      <dgm:spPr/>
      <dgm:t>
        <a:bodyPr/>
        <a:lstStyle/>
        <a:p>
          <a:endParaRPr lang="en-ZA"/>
        </a:p>
      </dgm:t>
    </dgm:pt>
    <dgm:pt modelId="{6DE1B0CF-9CEC-4D07-817B-F693D4FC98B7}">
      <dgm:prSet phldrT="[Text]"/>
      <dgm:spPr/>
      <dgm:t>
        <a:bodyPr/>
        <a:lstStyle/>
        <a:p>
          <a:r>
            <a:rPr lang="en-ZA" dirty="0"/>
            <a:t>Pseudo code</a:t>
          </a:r>
        </a:p>
      </dgm:t>
    </dgm:pt>
    <dgm:pt modelId="{613A3D28-E132-414F-B0DE-9DC15DE373FB}" type="parTrans" cxnId="{16C1FBDC-7C08-469C-909E-8B74CB8C1907}">
      <dgm:prSet/>
      <dgm:spPr/>
      <dgm:t>
        <a:bodyPr/>
        <a:lstStyle/>
        <a:p>
          <a:endParaRPr lang="en-ZA"/>
        </a:p>
      </dgm:t>
    </dgm:pt>
    <dgm:pt modelId="{ABEC3948-4A3A-4E68-A31A-FD793CD1C2A9}" type="sibTrans" cxnId="{16C1FBDC-7C08-469C-909E-8B74CB8C1907}">
      <dgm:prSet/>
      <dgm:spPr/>
      <dgm:t>
        <a:bodyPr/>
        <a:lstStyle/>
        <a:p>
          <a:endParaRPr lang="en-ZA"/>
        </a:p>
      </dgm:t>
    </dgm:pt>
    <dgm:pt modelId="{BA649ECB-AEEF-408F-A30B-6EC5F681C85C}">
      <dgm:prSet phldrT="[Text]"/>
      <dgm:spPr/>
      <dgm:t>
        <a:bodyPr/>
        <a:lstStyle/>
        <a:p>
          <a:r>
            <a:rPr lang="en-ZA" dirty="0"/>
            <a:t>Flow chart</a:t>
          </a:r>
        </a:p>
      </dgm:t>
    </dgm:pt>
    <dgm:pt modelId="{B997281A-3944-4A44-849C-F3903B78EA6C}" type="parTrans" cxnId="{4F8C4D8C-C622-4315-8DB4-9D739B00792E}">
      <dgm:prSet/>
      <dgm:spPr/>
      <dgm:t>
        <a:bodyPr/>
        <a:lstStyle/>
        <a:p>
          <a:endParaRPr lang="en-ZA"/>
        </a:p>
      </dgm:t>
    </dgm:pt>
    <dgm:pt modelId="{1710094A-C276-44A4-B696-C3B35C310CDF}" type="sibTrans" cxnId="{4F8C4D8C-C622-4315-8DB4-9D739B00792E}">
      <dgm:prSet/>
      <dgm:spPr/>
      <dgm:t>
        <a:bodyPr/>
        <a:lstStyle/>
        <a:p>
          <a:endParaRPr lang="en-ZA"/>
        </a:p>
      </dgm:t>
    </dgm:pt>
    <dgm:pt modelId="{FC214125-A204-43A7-ABC1-8B92B6F292E2}">
      <dgm:prSet phldrT="[Text]"/>
      <dgm:spPr/>
      <dgm:t>
        <a:bodyPr/>
        <a:lstStyle/>
        <a:p>
          <a:r>
            <a:rPr lang="en-ZA" dirty="0"/>
            <a:t>Pen and paper method</a:t>
          </a:r>
        </a:p>
      </dgm:t>
    </dgm:pt>
    <dgm:pt modelId="{8E21004E-A4EB-4361-8CC1-96A03ECC3C27}" type="parTrans" cxnId="{C6B1FF44-03A3-427D-8CBC-50CD8E086C2E}">
      <dgm:prSet/>
      <dgm:spPr/>
      <dgm:t>
        <a:bodyPr/>
        <a:lstStyle/>
        <a:p>
          <a:endParaRPr lang="en-ZA"/>
        </a:p>
      </dgm:t>
    </dgm:pt>
    <dgm:pt modelId="{6BAAC9EE-ECB3-40B4-ABC4-513922C75CB0}" type="sibTrans" cxnId="{C6B1FF44-03A3-427D-8CBC-50CD8E086C2E}">
      <dgm:prSet/>
      <dgm:spPr/>
      <dgm:t>
        <a:bodyPr/>
        <a:lstStyle/>
        <a:p>
          <a:endParaRPr lang="en-ZA"/>
        </a:p>
      </dgm:t>
    </dgm:pt>
    <dgm:pt modelId="{3A9101CC-D571-4204-AF28-EADE9BD23488}">
      <dgm:prSet phldrT="[Text]"/>
      <dgm:spPr/>
      <dgm:t>
        <a:bodyPr/>
        <a:lstStyle/>
        <a:p>
          <a:r>
            <a:rPr lang="en-ZA" dirty="0"/>
            <a:t>Write the implementation for the function</a:t>
          </a:r>
        </a:p>
      </dgm:t>
    </dgm:pt>
    <dgm:pt modelId="{1692C0F1-5ECE-46F3-92EA-6EC0E57FA214}" type="parTrans" cxnId="{81902009-B0C1-4661-AA28-CC55F265026F}">
      <dgm:prSet/>
      <dgm:spPr/>
      <dgm:t>
        <a:bodyPr/>
        <a:lstStyle/>
        <a:p>
          <a:endParaRPr lang="en-ZA"/>
        </a:p>
      </dgm:t>
    </dgm:pt>
    <dgm:pt modelId="{9D4B5875-EE5C-48E7-9B24-2140ED6E2785}" type="sibTrans" cxnId="{81902009-B0C1-4661-AA28-CC55F265026F}">
      <dgm:prSet/>
      <dgm:spPr/>
      <dgm:t>
        <a:bodyPr/>
        <a:lstStyle/>
        <a:p>
          <a:endParaRPr lang="en-ZA"/>
        </a:p>
      </dgm:t>
    </dgm:pt>
    <dgm:pt modelId="{8537712E-6F51-445B-81E9-74A31400FD9F}">
      <dgm:prSet phldrT="[Text]"/>
      <dgm:spPr/>
      <dgm:t>
        <a:bodyPr/>
        <a:lstStyle/>
        <a:p>
          <a:r>
            <a:rPr lang="en-ZA" dirty="0"/>
            <a:t>Check to ensure the tests work correctly</a:t>
          </a:r>
        </a:p>
      </dgm:t>
    </dgm:pt>
    <dgm:pt modelId="{A28D151E-7153-422E-8C43-936F94E71D43}" type="parTrans" cxnId="{210898FA-FC9A-4331-A5D9-8CEB8AEE721A}">
      <dgm:prSet/>
      <dgm:spPr/>
      <dgm:t>
        <a:bodyPr/>
        <a:lstStyle/>
        <a:p>
          <a:endParaRPr lang="en-ZA"/>
        </a:p>
      </dgm:t>
    </dgm:pt>
    <dgm:pt modelId="{A148CA02-5A98-40EB-8FA6-78E3C3B60C47}" type="sibTrans" cxnId="{210898FA-FC9A-4331-A5D9-8CEB8AEE721A}">
      <dgm:prSet/>
      <dgm:spPr/>
      <dgm:t>
        <a:bodyPr/>
        <a:lstStyle/>
        <a:p>
          <a:endParaRPr lang="en-ZA"/>
        </a:p>
      </dgm:t>
    </dgm:pt>
    <dgm:pt modelId="{1366C68F-3896-49E7-892C-38BC51A275ED}">
      <dgm:prSet phldrT="[Text]"/>
      <dgm:spPr/>
      <dgm:t>
        <a:bodyPr/>
        <a:lstStyle/>
        <a:p>
          <a:r>
            <a:rPr lang="en-ZA" dirty="0"/>
            <a:t>Re read the spec to ensure the function functions correctly</a:t>
          </a:r>
        </a:p>
      </dgm:t>
    </dgm:pt>
    <dgm:pt modelId="{11043858-3C36-4385-96EC-69CE6EA10799}" type="parTrans" cxnId="{0FF93446-D1AB-4D4F-A438-110EAF491516}">
      <dgm:prSet/>
      <dgm:spPr/>
      <dgm:t>
        <a:bodyPr/>
        <a:lstStyle/>
        <a:p>
          <a:endParaRPr lang="en-ZA"/>
        </a:p>
      </dgm:t>
    </dgm:pt>
    <dgm:pt modelId="{208362AD-4A6B-4AC5-996C-B4F553E85974}" type="sibTrans" cxnId="{0FF93446-D1AB-4D4F-A438-110EAF491516}">
      <dgm:prSet/>
      <dgm:spPr/>
      <dgm:t>
        <a:bodyPr/>
        <a:lstStyle/>
        <a:p>
          <a:endParaRPr lang="en-ZA"/>
        </a:p>
      </dgm:t>
    </dgm:pt>
    <dgm:pt modelId="{C431BD20-5D22-4973-B4AF-BD2B898FF227}" type="pres">
      <dgm:prSet presAssocID="{9101EB16-CCCA-4FAC-8438-0F569A0EFFC1}" presName="Name0" presStyleCnt="0">
        <dgm:presLayoutVars>
          <dgm:dir/>
          <dgm:resizeHandles val="exact"/>
        </dgm:presLayoutVars>
      </dgm:prSet>
      <dgm:spPr/>
    </dgm:pt>
    <dgm:pt modelId="{4728F791-EA6A-4DEA-B06E-83C5A0CFD5B2}" type="pres">
      <dgm:prSet presAssocID="{9101EB16-CCCA-4FAC-8438-0F569A0EFFC1}" presName="cycle" presStyleCnt="0"/>
      <dgm:spPr/>
    </dgm:pt>
    <dgm:pt modelId="{4960E06B-5221-4D38-8365-B7C7C67DB12D}" type="pres">
      <dgm:prSet presAssocID="{DE7DD285-E897-4091-A8AE-649FE7B1BF81}" presName="nodeFirstNode" presStyleLbl="node1" presStyleIdx="0" presStyleCnt="8">
        <dgm:presLayoutVars>
          <dgm:bulletEnabled val="1"/>
        </dgm:presLayoutVars>
      </dgm:prSet>
      <dgm:spPr/>
    </dgm:pt>
    <dgm:pt modelId="{71598CBE-CD5E-492C-BE03-2A93FA67D23E}" type="pres">
      <dgm:prSet presAssocID="{6F6FFEF1-B35F-4D09-944F-A1BAEAA61DA4}" presName="sibTransFirstNode" presStyleLbl="bgShp" presStyleIdx="0" presStyleCnt="1"/>
      <dgm:spPr/>
    </dgm:pt>
    <dgm:pt modelId="{A20F5CB2-F3D7-4F7F-BD46-C951F8CD141C}" type="pres">
      <dgm:prSet presAssocID="{035DD9B9-EEEB-4F71-8B11-41EDD8FB4891}" presName="nodeFollowingNodes" presStyleLbl="node1" presStyleIdx="1" presStyleCnt="8">
        <dgm:presLayoutVars>
          <dgm:bulletEnabled val="1"/>
        </dgm:presLayoutVars>
      </dgm:prSet>
      <dgm:spPr/>
    </dgm:pt>
    <dgm:pt modelId="{86D49FB0-37E9-44C3-B1B9-97340171130E}" type="pres">
      <dgm:prSet presAssocID="{7BD502F8-2285-4A94-BD88-AD45F47979A0}" presName="nodeFollowingNodes" presStyleLbl="node1" presStyleIdx="2" presStyleCnt="8">
        <dgm:presLayoutVars>
          <dgm:bulletEnabled val="1"/>
        </dgm:presLayoutVars>
      </dgm:prSet>
      <dgm:spPr/>
    </dgm:pt>
    <dgm:pt modelId="{669564D8-1749-4D4E-A70E-D878D279BFEC}" type="pres">
      <dgm:prSet presAssocID="{C39B08DE-C113-4255-A28A-D4D7EBAD0D6C}" presName="nodeFollowingNodes" presStyleLbl="node1" presStyleIdx="3" presStyleCnt="8">
        <dgm:presLayoutVars>
          <dgm:bulletEnabled val="1"/>
        </dgm:presLayoutVars>
      </dgm:prSet>
      <dgm:spPr/>
    </dgm:pt>
    <dgm:pt modelId="{7D74DAE5-D145-4433-8C4D-7DA6EAAB185E}" type="pres">
      <dgm:prSet presAssocID="{3B970331-6C3C-49BC-892E-51B468510AE4}" presName="nodeFollowingNodes" presStyleLbl="node1" presStyleIdx="4" presStyleCnt="8">
        <dgm:presLayoutVars>
          <dgm:bulletEnabled val="1"/>
        </dgm:presLayoutVars>
      </dgm:prSet>
      <dgm:spPr/>
    </dgm:pt>
    <dgm:pt modelId="{E728F9CB-7244-45D9-870C-579FCE42A09B}" type="pres">
      <dgm:prSet presAssocID="{3A9101CC-D571-4204-AF28-EADE9BD23488}" presName="nodeFollowingNodes" presStyleLbl="node1" presStyleIdx="5" presStyleCnt="8">
        <dgm:presLayoutVars>
          <dgm:bulletEnabled val="1"/>
        </dgm:presLayoutVars>
      </dgm:prSet>
      <dgm:spPr/>
    </dgm:pt>
    <dgm:pt modelId="{0E0623FE-CB00-46CE-8097-4CCC0FA76242}" type="pres">
      <dgm:prSet presAssocID="{8537712E-6F51-445B-81E9-74A31400FD9F}" presName="nodeFollowingNodes" presStyleLbl="node1" presStyleIdx="6" presStyleCnt="8">
        <dgm:presLayoutVars>
          <dgm:bulletEnabled val="1"/>
        </dgm:presLayoutVars>
      </dgm:prSet>
      <dgm:spPr/>
    </dgm:pt>
    <dgm:pt modelId="{DC12873A-8113-4CFE-915D-C31FA79C1761}" type="pres">
      <dgm:prSet presAssocID="{1366C68F-3896-49E7-892C-38BC51A275ED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1902009-B0C1-4661-AA28-CC55F265026F}" srcId="{9101EB16-CCCA-4FAC-8438-0F569A0EFFC1}" destId="{3A9101CC-D571-4204-AF28-EADE9BD23488}" srcOrd="5" destOrd="0" parTransId="{1692C0F1-5ECE-46F3-92EA-6EC0E57FA214}" sibTransId="{9D4B5875-EE5C-48E7-9B24-2140ED6E2785}"/>
    <dgm:cxn modelId="{1DDA3C24-42CE-4DA2-BF34-26A5613C0B93}" type="presOf" srcId="{C39B08DE-C113-4255-A28A-D4D7EBAD0D6C}" destId="{669564D8-1749-4D4E-A70E-D878D279BFEC}" srcOrd="0" destOrd="0" presId="urn:microsoft.com/office/officeart/2005/8/layout/cycle3"/>
    <dgm:cxn modelId="{02D4CB25-E64E-47A4-861B-7DD3DAE71607}" type="presOf" srcId="{8537712E-6F51-445B-81E9-74A31400FD9F}" destId="{0E0623FE-CB00-46CE-8097-4CCC0FA76242}" srcOrd="0" destOrd="0" presId="urn:microsoft.com/office/officeart/2005/8/layout/cycle3"/>
    <dgm:cxn modelId="{FA40D741-900F-4CED-A3A3-99D8757F0396}" type="presOf" srcId="{1366C68F-3896-49E7-892C-38BC51A275ED}" destId="{DC12873A-8113-4CFE-915D-C31FA79C1761}" srcOrd="0" destOrd="0" presId="urn:microsoft.com/office/officeart/2005/8/layout/cycle3"/>
    <dgm:cxn modelId="{C6B1FF44-03A3-427D-8CBC-50CD8E086C2E}" srcId="{7BD502F8-2285-4A94-BD88-AD45F47979A0}" destId="{FC214125-A204-43A7-ABC1-8B92B6F292E2}" srcOrd="2" destOrd="0" parTransId="{8E21004E-A4EB-4361-8CC1-96A03ECC3C27}" sibTransId="{6BAAC9EE-ECB3-40B4-ABC4-513922C75CB0}"/>
    <dgm:cxn modelId="{0FF93446-D1AB-4D4F-A438-110EAF491516}" srcId="{9101EB16-CCCA-4FAC-8438-0F569A0EFFC1}" destId="{1366C68F-3896-49E7-892C-38BC51A275ED}" srcOrd="7" destOrd="0" parTransId="{11043858-3C36-4385-96EC-69CE6EA10799}" sibTransId="{208362AD-4A6B-4AC5-996C-B4F553E85974}"/>
    <dgm:cxn modelId="{28375069-09E0-4D9C-8345-8CAEC9A7809F}" type="presOf" srcId="{035DD9B9-EEEB-4F71-8B11-41EDD8FB4891}" destId="{A20F5CB2-F3D7-4F7F-BD46-C951F8CD141C}" srcOrd="0" destOrd="0" presId="urn:microsoft.com/office/officeart/2005/8/layout/cycle3"/>
    <dgm:cxn modelId="{656D194B-FBA8-4100-BB0A-1C66D74E71F9}" srcId="{9101EB16-CCCA-4FAC-8438-0F569A0EFFC1}" destId="{3B970331-6C3C-49BC-892E-51B468510AE4}" srcOrd="4" destOrd="0" parTransId="{09682ACF-3D47-4C84-9E69-FCDC53FEF5BD}" sibTransId="{1DC85A34-A40A-4790-808E-CAA598AB781A}"/>
    <dgm:cxn modelId="{F1D9E84C-AA0D-4625-A61B-89D7B420B636}" type="presOf" srcId="{DE7DD285-E897-4091-A8AE-649FE7B1BF81}" destId="{4960E06B-5221-4D38-8365-B7C7C67DB12D}" srcOrd="0" destOrd="0" presId="urn:microsoft.com/office/officeart/2005/8/layout/cycle3"/>
    <dgm:cxn modelId="{A1FC3D6F-A7B4-47BF-8A4D-F5E69036663D}" type="presOf" srcId="{3A9101CC-D571-4204-AF28-EADE9BD23488}" destId="{E728F9CB-7244-45D9-870C-579FCE42A09B}" srcOrd="0" destOrd="0" presId="urn:microsoft.com/office/officeart/2005/8/layout/cycle3"/>
    <dgm:cxn modelId="{A0D8B756-0B7C-42FF-845E-CC07E1E8D1CD}" srcId="{9101EB16-CCCA-4FAC-8438-0F569A0EFFC1}" destId="{035DD9B9-EEEB-4F71-8B11-41EDD8FB4891}" srcOrd="1" destOrd="0" parTransId="{DAEB3E86-192C-4514-9ECA-A9003383B34E}" sibTransId="{95DA4077-9B8A-4060-95FF-579160C7EFBB}"/>
    <dgm:cxn modelId="{83DD257D-AACD-4D4E-91EC-C2EB5890EEB2}" type="presOf" srcId="{7BD502F8-2285-4A94-BD88-AD45F47979A0}" destId="{86D49FB0-37E9-44C3-B1B9-97340171130E}" srcOrd="0" destOrd="0" presId="urn:microsoft.com/office/officeart/2005/8/layout/cycle3"/>
    <dgm:cxn modelId="{6F0BFB8A-6DC2-406D-AB13-67D855AD70F7}" srcId="{9101EB16-CCCA-4FAC-8438-0F569A0EFFC1}" destId="{7BD502F8-2285-4A94-BD88-AD45F47979A0}" srcOrd="2" destOrd="0" parTransId="{8CF05D69-B944-48D9-B007-523E3E400C02}" sibTransId="{9EC8B1AA-4742-4B84-A495-DC396989B07C}"/>
    <dgm:cxn modelId="{4F8C4D8C-C622-4315-8DB4-9D739B00792E}" srcId="{7BD502F8-2285-4A94-BD88-AD45F47979A0}" destId="{BA649ECB-AEEF-408F-A30B-6EC5F681C85C}" srcOrd="1" destOrd="0" parTransId="{B997281A-3944-4A44-849C-F3903B78EA6C}" sibTransId="{1710094A-C276-44A4-B696-C3B35C310CDF}"/>
    <dgm:cxn modelId="{A63CF3A0-8EFA-4040-8A30-59547BD67D82}" type="presOf" srcId="{6DE1B0CF-9CEC-4D07-817B-F693D4FC98B7}" destId="{86D49FB0-37E9-44C3-B1B9-97340171130E}" srcOrd="0" destOrd="1" presId="urn:microsoft.com/office/officeart/2005/8/layout/cycle3"/>
    <dgm:cxn modelId="{4EC92DA2-6BC7-494D-B33A-20102E6E48BD}" type="presOf" srcId="{D8E7D0B0-6774-4086-BE85-B9F8F3347125}" destId="{4960E06B-5221-4D38-8365-B7C7C67DB12D}" srcOrd="0" destOrd="1" presId="urn:microsoft.com/office/officeart/2005/8/layout/cycle3"/>
    <dgm:cxn modelId="{D7D4F0B6-BBA0-4677-9175-8278C00037F7}" srcId="{9101EB16-CCCA-4FAC-8438-0F569A0EFFC1}" destId="{DE7DD285-E897-4091-A8AE-649FE7B1BF81}" srcOrd="0" destOrd="0" parTransId="{5D724CEB-AE9E-4D75-BA4D-B230C9246B20}" sibTransId="{6F6FFEF1-B35F-4D09-944F-A1BAEAA61DA4}"/>
    <dgm:cxn modelId="{8DA65BB7-67FA-4ABF-89DD-6BFA5D4E242C}" type="presOf" srcId="{BA649ECB-AEEF-408F-A30B-6EC5F681C85C}" destId="{86D49FB0-37E9-44C3-B1B9-97340171130E}" srcOrd="0" destOrd="2" presId="urn:microsoft.com/office/officeart/2005/8/layout/cycle3"/>
    <dgm:cxn modelId="{6BCC5ED9-DDEF-4D55-AF2B-961114E63EB5}" srcId="{DE7DD285-E897-4091-A8AE-649FE7B1BF81}" destId="{D8E7D0B0-6774-4086-BE85-B9F8F3347125}" srcOrd="0" destOrd="0" parTransId="{1CAAB4A2-E94F-405F-ABAE-51F6BC868A02}" sibTransId="{26FBF3E9-789A-4E61-A561-784B05205AA9}"/>
    <dgm:cxn modelId="{16C1FBDC-7C08-469C-909E-8B74CB8C1907}" srcId="{7BD502F8-2285-4A94-BD88-AD45F47979A0}" destId="{6DE1B0CF-9CEC-4D07-817B-F693D4FC98B7}" srcOrd="0" destOrd="0" parTransId="{613A3D28-E132-414F-B0DE-9DC15DE373FB}" sibTransId="{ABEC3948-4A3A-4E68-A31A-FD793CD1C2A9}"/>
    <dgm:cxn modelId="{6257B6DE-1074-423B-AAF2-E2D641569D0E}" type="presOf" srcId="{6F6FFEF1-B35F-4D09-944F-A1BAEAA61DA4}" destId="{71598CBE-CD5E-492C-BE03-2A93FA67D23E}" srcOrd="0" destOrd="0" presId="urn:microsoft.com/office/officeart/2005/8/layout/cycle3"/>
    <dgm:cxn modelId="{1402D0E4-82EA-4CB3-BA73-945407F03A56}" srcId="{9101EB16-CCCA-4FAC-8438-0F569A0EFFC1}" destId="{C39B08DE-C113-4255-A28A-D4D7EBAD0D6C}" srcOrd="3" destOrd="0" parTransId="{614BA093-BB8D-46A0-AAD5-EE8B131583B6}" sibTransId="{260FD836-2CFC-4584-9119-89913DB583B1}"/>
    <dgm:cxn modelId="{F473E3E7-B230-433D-A663-A678BA3DD417}" type="presOf" srcId="{9101EB16-CCCA-4FAC-8438-0F569A0EFFC1}" destId="{C431BD20-5D22-4973-B4AF-BD2B898FF227}" srcOrd="0" destOrd="0" presId="urn:microsoft.com/office/officeart/2005/8/layout/cycle3"/>
    <dgm:cxn modelId="{318A95F8-B97B-4D3F-85E2-0C614BB42DFD}" type="presOf" srcId="{3B970331-6C3C-49BC-892E-51B468510AE4}" destId="{7D74DAE5-D145-4433-8C4D-7DA6EAAB185E}" srcOrd="0" destOrd="0" presId="urn:microsoft.com/office/officeart/2005/8/layout/cycle3"/>
    <dgm:cxn modelId="{210898FA-FC9A-4331-A5D9-8CEB8AEE721A}" srcId="{9101EB16-CCCA-4FAC-8438-0F569A0EFFC1}" destId="{8537712E-6F51-445B-81E9-74A31400FD9F}" srcOrd="6" destOrd="0" parTransId="{A28D151E-7153-422E-8C43-936F94E71D43}" sibTransId="{A148CA02-5A98-40EB-8FA6-78E3C3B60C47}"/>
    <dgm:cxn modelId="{A2A917FE-1B47-4488-BECC-579980A3F071}" type="presOf" srcId="{FC214125-A204-43A7-ABC1-8B92B6F292E2}" destId="{86D49FB0-37E9-44C3-B1B9-97340171130E}" srcOrd="0" destOrd="3" presId="urn:microsoft.com/office/officeart/2005/8/layout/cycle3"/>
    <dgm:cxn modelId="{68A8B137-6B79-48F0-97DC-EA02EDBD3DC4}" type="presParOf" srcId="{C431BD20-5D22-4973-B4AF-BD2B898FF227}" destId="{4728F791-EA6A-4DEA-B06E-83C5A0CFD5B2}" srcOrd="0" destOrd="0" presId="urn:microsoft.com/office/officeart/2005/8/layout/cycle3"/>
    <dgm:cxn modelId="{D18272DE-9144-4FF5-B692-35EC14C4501F}" type="presParOf" srcId="{4728F791-EA6A-4DEA-B06E-83C5A0CFD5B2}" destId="{4960E06B-5221-4D38-8365-B7C7C67DB12D}" srcOrd="0" destOrd="0" presId="urn:microsoft.com/office/officeart/2005/8/layout/cycle3"/>
    <dgm:cxn modelId="{B1637875-C583-467F-8AD4-824FD7E625D5}" type="presParOf" srcId="{4728F791-EA6A-4DEA-B06E-83C5A0CFD5B2}" destId="{71598CBE-CD5E-492C-BE03-2A93FA67D23E}" srcOrd="1" destOrd="0" presId="urn:microsoft.com/office/officeart/2005/8/layout/cycle3"/>
    <dgm:cxn modelId="{6A34D8F4-F08D-4CE5-B7EE-4640D46FCF98}" type="presParOf" srcId="{4728F791-EA6A-4DEA-B06E-83C5A0CFD5B2}" destId="{A20F5CB2-F3D7-4F7F-BD46-C951F8CD141C}" srcOrd="2" destOrd="0" presId="urn:microsoft.com/office/officeart/2005/8/layout/cycle3"/>
    <dgm:cxn modelId="{7C1F95F7-3F99-41EC-98AE-15103FAF787A}" type="presParOf" srcId="{4728F791-EA6A-4DEA-B06E-83C5A0CFD5B2}" destId="{86D49FB0-37E9-44C3-B1B9-97340171130E}" srcOrd="3" destOrd="0" presId="urn:microsoft.com/office/officeart/2005/8/layout/cycle3"/>
    <dgm:cxn modelId="{448E61B4-2BFC-4B9C-B847-569282F0810F}" type="presParOf" srcId="{4728F791-EA6A-4DEA-B06E-83C5A0CFD5B2}" destId="{669564D8-1749-4D4E-A70E-D878D279BFEC}" srcOrd="4" destOrd="0" presId="urn:microsoft.com/office/officeart/2005/8/layout/cycle3"/>
    <dgm:cxn modelId="{34EA6C8D-78F9-4E59-B9F3-BA4E46319AA5}" type="presParOf" srcId="{4728F791-EA6A-4DEA-B06E-83C5A0CFD5B2}" destId="{7D74DAE5-D145-4433-8C4D-7DA6EAAB185E}" srcOrd="5" destOrd="0" presId="urn:microsoft.com/office/officeart/2005/8/layout/cycle3"/>
    <dgm:cxn modelId="{EAA85D27-F81B-4EB9-A8B4-98CC38CC1DE1}" type="presParOf" srcId="{4728F791-EA6A-4DEA-B06E-83C5A0CFD5B2}" destId="{E728F9CB-7244-45D9-870C-579FCE42A09B}" srcOrd="6" destOrd="0" presId="urn:microsoft.com/office/officeart/2005/8/layout/cycle3"/>
    <dgm:cxn modelId="{2CE01617-4A7A-494C-9F6E-128630C5B6A8}" type="presParOf" srcId="{4728F791-EA6A-4DEA-B06E-83C5A0CFD5B2}" destId="{0E0623FE-CB00-46CE-8097-4CCC0FA76242}" srcOrd="7" destOrd="0" presId="urn:microsoft.com/office/officeart/2005/8/layout/cycle3"/>
    <dgm:cxn modelId="{B1AB8DF2-9F8A-4CBF-A9BE-F684C03602CB}" type="presParOf" srcId="{4728F791-EA6A-4DEA-B06E-83C5A0CFD5B2}" destId="{DC12873A-8113-4CFE-915D-C31FA79C1761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E10F8-3722-4CEE-8902-8D112F60EF2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C9C571A-2D83-443B-8B3C-DD121550D639}">
      <dgm:prSet phldrT="[Text]"/>
      <dgm:spPr/>
      <dgm:t>
        <a:bodyPr/>
        <a:lstStyle/>
        <a:p>
          <a:r>
            <a:rPr lang="en-ZA" dirty="0"/>
            <a:t>Type of functions</a:t>
          </a:r>
        </a:p>
      </dgm:t>
    </dgm:pt>
    <dgm:pt modelId="{72965DE7-6E40-4589-8ED9-03595472794F}" type="parTrans" cxnId="{8EF25C11-5F2B-4A32-A1CD-E0B62742F2A7}">
      <dgm:prSet/>
      <dgm:spPr/>
      <dgm:t>
        <a:bodyPr/>
        <a:lstStyle/>
        <a:p>
          <a:endParaRPr lang="en-ZA"/>
        </a:p>
      </dgm:t>
    </dgm:pt>
    <dgm:pt modelId="{4CFD8082-BFE8-4D5C-94FC-04706F193351}" type="sibTrans" cxnId="{8EF25C11-5F2B-4A32-A1CD-E0B62742F2A7}">
      <dgm:prSet/>
      <dgm:spPr/>
      <dgm:t>
        <a:bodyPr/>
        <a:lstStyle/>
        <a:p>
          <a:endParaRPr lang="en-ZA"/>
        </a:p>
      </dgm:t>
    </dgm:pt>
    <dgm:pt modelId="{D1FE34C6-A3CA-4E89-A76C-07E08956ABFA}">
      <dgm:prSet phldrT="[Text]"/>
      <dgm:spPr/>
      <dgm:t>
        <a:bodyPr/>
        <a:lstStyle/>
        <a:p>
          <a:r>
            <a:rPr lang="en-ZA" dirty="0"/>
            <a:t>Constructors</a:t>
          </a:r>
        </a:p>
      </dgm:t>
    </dgm:pt>
    <dgm:pt modelId="{10A65045-F3FF-4E77-BFD5-924463C5BD8F}" type="parTrans" cxnId="{3D5E6B31-0C20-4972-9D78-135B1E7B725D}">
      <dgm:prSet/>
      <dgm:spPr/>
      <dgm:t>
        <a:bodyPr/>
        <a:lstStyle/>
        <a:p>
          <a:endParaRPr lang="en-ZA"/>
        </a:p>
      </dgm:t>
    </dgm:pt>
    <dgm:pt modelId="{951755C7-4AF7-43C7-A772-3DDA09F35C67}" type="sibTrans" cxnId="{3D5E6B31-0C20-4972-9D78-135B1E7B725D}">
      <dgm:prSet/>
      <dgm:spPr/>
      <dgm:t>
        <a:bodyPr/>
        <a:lstStyle/>
        <a:p>
          <a:endParaRPr lang="en-ZA"/>
        </a:p>
      </dgm:t>
    </dgm:pt>
    <dgm:pt modelId="{5D101B25-7AD7-4A20-AFFA-F032E212A9CD}">
      <dgm:prSet phldrT="[Text]"/>
      <dgm:spPr/>
      <dgm:t>
        <a:bodyPr/>
        <a:lstStyle/>
        <a:p>
          <a:r>
            <a:rPr lang="en-ZA" dirty="0"/>
            <a:t>Destructors</a:t>
          </a:r>
        </a:p>
      </dgm:t>
    </dgm:pt>
    <dgm:pt modelId="{186A56F2-3D1B-4DA7-9446-DD9B7C70144E}" type="parTrans" cxnId="{E9A56AA2-F515-46D4-B648-9973318D2408}">
      <dgm:prSet/>
      <dgm:spPr/>
      <dgm:t>
        <a:bodyPr/>
        <a:lstStyle/>
        <a:p>
          <a:endParaRPr lang="en-ZA"/>
        </a:p>
      </dgm:t>
    </dgm:pt>
    <dgm:pt modelId="{D3445AA0-BAD0-4014-B780-3260E474A22E}" type="sibTrans" cxnId="{E9A56AA2-F515-46D4-B648-9973318D2408}">
      <dgm:prSet/>
      <dgm:spPr/>
      <dgm:t>
        <a:bodyPr/>
        <a:lstStyle/>
        <a:p>
          <a:endParaRPr lang="en-ZA"/>
        </a:p>
      </dgm:t>
    </dgm:pt>
    <dgm:pt modelId="{537824BA-1DAC-42E7-8286-7828D092582A}">
      <dgm:prSet phldrT="[Text]"/>
      <dgm:spPr/>
      <dgm:t>
        <a:bodyPr/>
        <a:lstStyle/>
        <a:p>
          <a:r>
            <a:rPr lang="en-ZA" dirty="0"/>
            <a:t>Getters</a:t>
          </a:r>
        </a:p>
      </dgm:t>
    </dgm:pt>
    <dgm:pt modelId="{22E16F03-99E4-4721-97B5-651DB5373CBB}" type="parTrans" cxnId="{71E97704-F79D-4121-9A44-E51D97AF3059}">
      <dgm:prSet/>
      <dgm:spPr/>
      <dgm:t>
        <a:bodyPr/>
        <a:lstStyle/>
        <a:p>
          <a:endParaRPr lang="en-ZA"/>
        </a:p>
      </dgm:t>
    </dgm:pt>
    <dgm:pt modelId="{7F221671-ACCE-42A7-8014-714A53D97219}" type="sibTrans" cxnId="{71E97704-F79D-4121-9A44-E51D97AF3059}">
      <dgm:prSet/>
      <dgm:spPr/>
      <dgm:t>
        <a:bodyPr/>
        <a:lstStyle/>
        <a:p>
          <a:endParaRPr lang="en-ZA"/>
        </a:p>
      </dgm:t>
    </dgm:pt>
    <dgm:pt modelId="{F8DC0F40-F4F8-4CA8-BFF7-04C44A6454E5}">
      <dgm:prSet phldrT="[Text]"/>
      <dgm:spPr/>
      <dgm:t>
        <a:bodyPr/>
        <a:lstStyle/>
        <a:p>
          <a:r>
            <a:rPr lang="en-ZA" dirty="0"/>
            <a:t>Setters</a:t>
          </a:r>
        </a:p>
      </dgm:t>
    </dgm:pt>
    <dgm:pt modelId="{9DC92085-198D-4F30-AB27-8C296CBF1BDC}" type="parTrans" cxnId="{C4C83633-A862-441F-8A73-38E3E259B4E5}">
      <dgm:prSet/>
      <dgm:spPr/>
      <dgm:t>
        <a:bodyPr/>
        <a:lstStyle/>
        <a:p>
          <a:endParaRPr lang="en-ZA"/>
        </a:p>
      </dgm:t>
    </dgm:pt>
    <dgm:pt modelId="{E75B0C5E-8982-4674-AEE9-DD594F593C4F}" type="sibTrans" cxnId="{C4C83633-A862-441F-8A73-38E3E259B4E5}">
      <dgm:prSet/>
      <dgm:spPr/>
      <dgm:t>
        <a:bodyPr/>
        <a:lstStyle/>
        <a:p>
          <a:endParaRPr lang="en-ZA"/>
        </a:p>
      </dgm:t>
    </dgm:pt>
    <dgm:pt modelId="{26C52F2A-2068-4CDB-B6CB-3B6E232C4E0C}">
      <dgm:prSet phldrT="[Text]"/>
      <dgm:spPr/>
      <dgm:t>
        <a:bodyPr/>
        <a:lstStyle/>
        <a:p>
          <a:r>
            <a:rPr lang="en-ZA" dirty="0"/>
            <a:t>Print functions</a:t>
          </a:r>
        </a:p>
      </dgm:t>
    </dgm:pt>
    <dgm:pt modelId="{C702983F-5F40-448F-9E84-FC276156F186}" type="parTrans" cxnId="{9EB04156-E7BE-423D-A296-FE5CF010C166}">
      <dgm:prSet/>
      <dgm:spPr/>
      <dgm:t>
        <a:bodyPr/>
        <a:lstStyle/>
        <a:p>
          <a:endParaRPr lang="en-ZA"/>
        </a:p>
      </dgm:t>
    </dgm:pt>
    <dgm:pt modelId="{E083574D-A64E-460F-B2C5-0245F90A7941}" type="sibTrans" cxnId="{9EB04156-E7BE-423D-A296-FE5CF010C166}">
      <dgm:prSet/>
      <dgm:spPr/>
      <dgm:t>
        <a:bodyPr/>
        <a:lstStyle/>
        <a:p>
          <a:endParaRPr lang="en-ZA"/>
        </a:p>
      </dgm:t>
    </dgm:pt>
    <dgm:pt modelId="{1B2E66BE-8BEC-4241-8B28-B1C01A0BB97A}">
      <dgm:prSet phldrT="[Text]"/>
      <dgm:spPr/>
      <dgm:t>
        <a:bodyPr/>
        <a:lstStyle/>
        <a:p>
          <a:r>
            <a:rPr lang="en-ZA" dirty="0"/>
            <a:t>Special functions</a:t>
          </a:r>
        </a:p>
      </dgm:t>
    </dgm:pt>
    <dgm:pt modelId="{2B5BF4DD-62B2-4A84-BBED-519BD5F0D7CC}" type="parTrans" cxnId="{2E8B1D42-8252-43C4-A99B-7B8057324F77}">
      <dgm:prSet/>
      <dgm:spPr/>
      <dgm:t>
        <a:bodyPr/>
        <a:lstStyle/>
        <a:p>
          <a:endParaRPr lang="en-ZA"/>
        </a:p>
      </dgm:t>
    </dgm:pt>
    <dgm:pt modelId="{D2E66652-9E62-4748-9EB6-B03B88506BBA}" type="sibTrans" cxnId="{2E8B1D42-8252-43C4-A99B-7B8057324F77}">
      <dgm:prSet/>
      <dgm:spPr/>
      <dgm:t>
        <a:bodyPr/>
        <a:lstStyle/>
        <a:p>
          <a:endParaRPr lang="en-ZA"/>
        </a:p>
      </dgm:t>
    </dgm:pt>
    <dgm:pt modelId="{4E2831CB-70DD-4550-B26E-0880F63CBC01}">
      <dgm:prSet phldrT="[Text]"/>
      <dgm:spPr/>
      <dgm:t>
        <a:bodyPr/>
        <a:lstStyle/>
        <a:p>
          <a:r>
            <a:rPr lang="en-ZA" dirty="0"/>
            <a:t>Copy constructors</a:t>
          </a:r>
        </a:p>
      </dgm:t>
    </dgm:pt>
    <dgm:pt modelId="{510E5C02-6C2E-432B-9427-18E877F114DD}" type="parTrans" cxnId="{8A5517A7-7FA6-4B5C-8838-AA315FB3DAF6}">
      <dgm:prSet/>
      <dgm:spPr/>
      <dgm:t>
        <a:bodyPr/>
        <a:lstStyle/>
        <a:p>
          <a:endParaRPr lang="en-ZA"/>
        </a:p>
      </dgm:t>
    </dgm:pt>
    <dgm:pt modelId="{FD0DC633-B38D-4292-941B-D6917D1C04A4}" type="sibTrans" cxnId="{8A5517A7-7FA6-4B5C-8838-AA315FB3DAF6}">
      <dgm:prSet/>
      <dgm:spPr/>
      <dgm:t>
        <a:bodyPr/>
        <a:lstStyle/>
        <a:p>
          <a:endParaRPr lang="en-ZA"/>
        </a:p>
      </dgm:t>
    </dgm:pt>
    <dgm:pt modelId="{2BE77C61-44B5-4AE9-9A86-283220C9B301}">
      <dgm:prSet phldrT="[Text]"/>
      <dgm:spPr/>
      <dgm:t>
        <a:bodyPr/>
        <a:lstStyle/>
        <a:p>
          <a:r>
            <a:rPr lang="en-ZA" dirty="0"/>
            <a:t>Functions that have special functionality</a:t>
          </a:r>
        </a:p>
      </dgm:t>
    </dgm:pt>
    <dgm:pt modelId="{35210DD0-EA2A-4B3B-B584-FC1698723207}" type="parTrans" cxnId="{036C4F53-1686-465A-9BAC-E5F377497046}">
      <dgm:prSet/>
      <dgm:spPr/>
      <dgm:t>
        <a:bodyPr/>
        <a:lstStyle/>
        <a:p>
          <a:endParaRPr lang="en-ZA"/>
        </a:p>
      </dgm:t>
    </dgm:pt>
    <dgm:pt modelId="{C7F82CE2-EFC1-4BA7-81FB-6E1CF9E96A7F}" type="sibTrans" cxnId="{036C4F53-1686-465A-9BAC-E5F377497046}">
      <dgm:prSet/>
      <dgm:spPr/>
      <dgm:t>
        <a:bodyPr/>
        <a:lstStyle/>
        <a:p>
          <a:endParaRPr lang="en-ZA"/>
        </a:p>
      </dgm:t>
    </dgm:pt>
    <dgm:pt modelId="{5B6AA6AA-CA53-4FE8-AD15-44D071F92350}" type="pres">
      <dgm:prSet presAssocID="{47CE10F8-3722-4CEE-8902-8D112F60EF2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73B911-9B44-40B3-A5B5-539D86DA47D8}" type="pres">
      <dgm:prSet presAssocID="{5C9C571A-2D83-443B-8B3C-DD121550D639}" presName="centerShape" presStyleLbl="node0" presStyleIdx="0" presStyleCnt="1"/>
      <dgm:spPr/>
    </dgm:pt>
    <dgm:pt modelId="{AB8FE20D-FB5A-4616-B239-4A8BBF9EABF3}" type="pres">
      <dgm:prSet presAssocID="{10A65045-F3FF-4E77-BFD5-924463C5BD8F}" presName="Name9" presStyleLbl="parChTrans1D2" presStyleIdx="0" presStyleCnt="7"/>
      <dgm:spPr/>
    </dgm:pt>
    <dgm:pt modelId="{E254B88D-6D13-4C67-812E-1DADC93F1037}" type="pres">
      <dgm:prSet presAssocID="{10A65045-F3FF-4E77-BFD5-924463C5BD8F}" presName="connTx" presStyleLbl="parChTrans1D2" presStyleIdx="0" presStyleCnt="7"/>
      <dgm:spPr/>
    </dgm:pt>
    <dgm:pt modelId="{8B2A68D1-B6D2-4ED8-9278-80651077E480}" type="pres">
      <dgm:prSet presAssocID="{D1FE34C6-A3CA-4E89-A76C-07E08956ABFA}" presName="node" presStyleLbl="node1" presStyleIdx="0" presStyleCnt="7">
        <dgm:presLayoutVars>
          <dgm:bulletEnabled val="1"/>
        </dgm:presLayoutVars>
      </dgm:prSet>
      <dgm:spPr/>
    </dgm:pt>
    <dgm:pt modelId="{6FFE9462-CEBD-41D1-BCE1-B7D74D1BC79A}" type="pres">
      <dgm:prSet presAssocID="{510E5C02-6C2E-432B-9427-18E877F114DD}" presName="Name9" presStyleLbl="parChTrans1D2" presStyleIdx="1" presStyleCnt="7"/>
      <dgm:spPr/>
    </dgm:pt>
    <dgm:pt modelId="{E62432B9-3D46-4E4E-9C47-E414ADDEC04C}" type="pres">
      <dgm:prSet presAssocID="{510E5C02-6C2E-432B-9427-18E877F114DD}" presName="connTx" presStyleLbl="parChTrans1D2" presStyleIdx="1" presStyleCnt="7"/>
      <dgm:spPr/>
    </dgm:pt>
    <dgm:pt modelId="{B1B5BDBD-8816-481C-A9D2-1F5AB21052F8}" type="pres">
      <dgm:prSet presAssocID="{4E2831CB-70DD-4550-B26E-0880F63CBC01}" presName="node" presStyleLbl="node1" presStyleIdx="1" presStyleCnt="7">
        <dgm:presLayoutVars>
          <dgm:bulletEnabled val="1"/>
        </dgm:presLayoutVars>
      </dgm:prSet>
      <dgm:spPr/>
    </dgm:pt>
    <dgm:pt modelId="{7B45AB3B-23D4-49E4-8C8A-4D662481A872}" type="pres">
      <dgm:prSet presAssocID="{186A56F2-3D1B-4DA7-9446-DD9B7C70144E}" presName="Name9" presStyleLbl="parChTrans1D2" presStyleIdx="2" presStyleCnt="7"/>
      <dgm:spPr/>
    </dgm:pt>
    <dgm:pt modelId="{FCEAFA71-675A-43A0-8C3C-522D0B23C321}" type="pres">
      <dgm:prSet presAssocID="{186A56F2-3D1B-4DA7-9446-DD9B7C70144E}" presName="connTx" presStyleLbl="parChTrans1D2" presStyleIdx="2" presStyleCnt="7"/>
      <dgm:spPr/>
    </dgm:pt>
    <dgm:pt modelId="{9AAD7C9D-1024-40FC-9F72-0CAB20DABEF5}" type="pres">
      <dgm:prSet presAssocID="{5D101B25-7AD7-4A20-AFFA-F032E212A9CD}" presName="node" presStyleLbl="node1" presStyleIdx="2" presStyleCnt="7">
        <dgm:presLayoutVars>
          <dgm:bulletEnabled val="1"/>
        </dgm:presLayoutVars>
      </dgm:prSet>
      <dgm:spPr/>
    </dgm:pt>
    <dgm:pt modelId="{5D8AC992-DA26-4F26-85A7-84D15F5BD5AF}" type="pres">
      <dgm:prSet presAssocID="{22E16F03-99E4-4721-97B5-651DB5373CBB}" presName="Name9" presStyleLbl="parChTrans1D2" presStyleIdx="3" presStyleCnt="7"/>
      <dgm:spPr/>
    </dgm:pt>
    <dgm:pt modelId="{1DF9295A-C596-4F13-A296-9759CB1EDAE2}" type="pres">
      <dgm:prSet presAssocID="{22E16F03-99E4-4721-97B5-651DB5373CBB}" presName="connTx" presStyleLbl="parChTrans1D2" presStyleIdx="3" presStyleCnt="7"/>
      <dgm:spPr/>
    </dgm:pt>
    <dgm:pt modelId="{42D81307-FF92-4324-B3DF-3C2B1E35378B}" type="pres">
      <dgm:prSet presAssocID="{537824BA-1DAC-42E7-8286-7828D092582A}" presName="node" presStyleLbl="node1" presStyleIdx="3" presStyleCnt="7">
        <dgm:presLayoutVars>
          <dgm:bulletEnabled val="1"/>
        </dgm:presLayoutVars>
      </dgm:prSet>
      <dgm:spPr/>
    </dgm:pt>
    <dgm:pt modelId="{6E7C489B-DECB-4C8F-AE2B-C16CF6E97C67}" type="pres">
      <dgm:prSet presAssocID="{9DC92085-198D-4F30-AB27-8C296CBF1BDC}" presName="Name9" presStyleLbl="parChTrans1D2" presStyleIdx="4" presStyleCnt="7"/>
      <dgm:spPr/>
    </dgm:pt>
    <dgm:pt modelId="{2927CE4F-0EE4-4C8C-B856-EFC56D60B610}" type="pres">
      <dgm:prSet presAssocID="{9DC92085-198D-4F30-AB27-8C296CBF1BDC}" presName="connTx" presStyleLbl="parChTrans1D2" presStyleIdx="4" presStyleCnt="7"/>
      <dgm:spPr/>
    </dgm:pt>
    <dgm:pt modelId="{39534EB2-5E17-4B94-87E7-F65B72C7631E}" type="pres">
      <dgm:prSet presAssocID="{F8DC0F40-F4F8-4CA8-BFF7-04C44A6454E5}" presName="node" presStyleLbl="node1" presStyleIdx="4" presStyleCnt="7">
        <dgm:presLayoutVars>
          <dgm:bulletEnabled val="1"/>
        </dgm:presLayoutVars>
      </dgm:prSet>
      <dgm:spPr/>
    </dgm:pt>
    <dgm:pt modelId="{D71A28DC-6443-41AF-856E-5D9888F6F849}" type="pres">
      <dgm:prSet presAssocID="{C702983F-5F40-448F-9E84-FC276156F186}" presName="Name9" presStyleLbl="parChTrans1D2" presStyleIdx="5" presStyleCnt="7"/>
      <dgm:spPr/>
    </dgm:pt>
    <dgm:pt modelId="{133A0E97-8FB7-4095-8C1B-4DC9BD08583B}" type="pres">
      <dgm:prSet presAssocID="{C702983F-5F40-448F-9E84-FC276156F186}" presName="connTx" presStyleLbl="parChTrans1D2" presStyleIdx="5" presStyleCnt="7"/>
      <dgm:spPr/>
    </dgm:pt>
    <dgm:pt modelId="{8BD7BC7E-51C8-4365-8B21-F39D0D2212D0}" type="pres">
      <dgm:prSet presAssocID="{26C52F2A-2068-4CDB-B6CB-3B6E232C4E0C}" presName="node" presStyleLbl="node1" presStyleIdx="5" presStyleCnt="7">
        <dgm:presLayoutVars>
          <dgm:bulletEnabled val="1"/>
        </dgm:presLayoutVars>
      </dgm:prSet>
      <dgm:spPr/>
    </dgm:pt>
    <dgm:pt modelId="{7C29EB41-3996-421B-A128-15BB0AA24F63}" type="pres">
      <dgm:prSet presAssocID="{2B5BF4DD-62B2-4A84-BBED-519BD5F0D7CC}" presName="Name9" presStyleLbl="parChTrans1D2" presStyleIdx="6" presStyleCnt="7"/>
      <dgm:spPr/>
    </dgm:pt>
    <dgm:pt modelId="{4DDF7B9B-B06A-4395-971B-57D95BF56E81}" type="pres">
      <dgm:prSet presAssocID="{2B5BF4DD-62B2-4A84-BBED-519BD5F0D7CC}" presName="connTx" presStyleLbl="parChTrans1D2" presStyleIdx="6" presStyleCnt="7"/>
      <dgm:spPr/>
    </dgm:pt>
    <dgm:pt modelId="{CB9437E5-C4B7-468F-AB20-8EF8C87ED0C9}" type="pres">
      <dgm:prSet presAssocID="{1B2E66BE-8BEC-4241-8B28-B1C01A0BB97A}" presName="node" presStyleLbl="node1" presStyleIdx="6" presStyleCnt="7">
        <dgm:presLayoutVars>
          <dgm:bulletEnabled val="1"/>
        </dgm:presLayoutVars>
      </dgm:prSet>
      <dgm:spPr/>
    </dgm:pt>
  </dgm:ptLst>
  <dgm:cxnLst>
    <dgm:cxn modelId="{DE250904-ECD6-40B3-80F0-25FCD37052B6}" type="presOf" srcId="{22E16F03-99E4-4721-97B5-651DB5373CBB}" destId="{5D8AC992-DA26-4F26-85A7-84D15F5BD5AF}" srcOrd="0" destOrd="0" presId="urn:microsoft.com/office/officeart/2005/8/layout/radial1"/>
    <dgm:cxn modelId="{71E97704-F79D-4121-9A44-E51D97AF3059}" srcId="{5C9C571A-2D83-443B-8B3C-DD121550D639}" destId="{537824BA-1DAC-42E7-8286-7828D092582A}" srcOrd="3" destOrd="0" parTransId="{22E16F03-99E4-4721-97B5-651DB5373CBB}" sibTransId="{7F221671-ACCE-42A7-8014-714A53D97219}"/>
    <dgm:cxn modelId="{35F29608-4E74-4CAF-A38B-15F985D8760C}" type="presOf" srcId="{22E16F03-99E4-4721-97B5-651DB5373CBB}" destId="{1DF9295A-C596-4F13-A296-9759CB1EDAE2}" srcOrd="1" destOrd="0" presId="urn:microsoft.com/office/officeart/2005/8/layout/radial1"/>
    <dgm:cxn modelId="{139B880F-358B-42D7-BAC1-2496F588B456}" type="presOf" srcId="{510E5C02-6C2E-432B-9427-18E877F114DD}" destId="{E62432B9-3D46-4E4E-9C47-E414ADDEC04C}" srcOrd="1" destOrd="0" presId="urn:microsoft.com/office/officeart/2005/8/layout/radial1"/>
    <dgm:cxn modelId="{8EF25C11-5F2B-4A32-A1CD-E0B62742F2A7}" srcId="{47CE10F8-3722-4CEE-8902-8D112F60EF25}" destId="{5C9C571A-2D83-443B-8B3C-DD121550D639}" srcOrd="0" destOrd="0" parTransId="{72965DE7-6E40-4589-8ED9-03595472794F}" sibTransId="{4CFD8082-BFE8-4D5C-94FC-04706F193351}"/>
    <dgm:cxn modelId="{3D5E6B31-0C20-4972-9D78-135B1E7B725D}" srcId="{5C9C571A-2D83-443B-8B3C-DD121550D639}" destId="{D1FE34C6-A3CA-4E89-A76C-07E08956ABFA}" srcOrd="0" destOrd="0" parTransId="{10A65045-F3FF-4E77-BFD5-924463C5BD8F}" sibTransId="{951755C7-4AF7-43C7-A772-3DDA09F35C67}"/>
    <dgm:cxn modelId="{57727E31-18A0-464B-8250-F9790EDF0418}" type="presOf" srcId="{186A56F2-3D1B-4DA7-9446-DD9B7C70144E}" destId="{FCEAFA71-675A-43A0-8C3C-522D0B23C321}" srcOrd="1" destOrd="0" presId="urn:microsoft.com/office/officeart/2005/8/layout/radial1"/>
    <dgm:cxn modelId="{C4C83633-A862-441F-8A73-38E3E259B4E5}" srcId="{5C9C571A-2D83-443B-8B3C-DD121550D639}" destId="{F8DC0F40-F4F8-4CA8-BFF7-04C44A6454E5}" srcOrd="4" destOrd="0" parTransId="{9DC92085-198D-4F30-AB27-8C296CBF1BDC}" sibTransId="{E75B0C5E-8982-4674-AEE9-DD594F593C4F}"/>
    <dgm:cxn modelId="{7447923A-14E8-43FA-B1C5-D756F0314E91}" type="presOf" srcId="{C702983F-5F40-448F-9E84-FC276156F186}" destId="{133A0E97-8FB7-4095-8C1B-4DC9BD08583B}" srcOrd="1" destOrd="0" presId="urn:microsoft.com/office/officeart/2005/8/layout/radial1"/>
    <dgm:cxn modelId="{27916D5D-20CB-4AC1-B986-B67A947D2E37}" type="presOf" srcId="{9DC92085-198D-4F30-AB27-8C296CBF1BDC}" destId="{6E7C489B-DECB-4C8F-AE2B-C16CF6E97C67}" srcOrd="0" destOrd="0" presId="urn:microsoft.com/office/officeart/2005/8/layout/radial1"/>
    <dgm:cxn modelId="{2E8B1D42-8252-43C4-A99B-7B8057324F77}" srcId="{5C9C571A-2D83-443B-8B3C-DD121550D639}" destId="{1B2E66BE-8BEC-4241-8B28-B1C01A0BB97A}" srcOrd="6" destOrd="0" parTransId="{2B5BF4DD-62B2-4A84-BBED-519BD5F0D7CC}" sibTransId="{D2E66652-9E62-4748-9EB6-B03B88506BBA}"/>
    <dgm:cxn modelId="{FE5F7C44-97B3-4CA7-90CE-E51620951D96}" type="presOf" srcId="{C702983F-5F40-448F-9E84-FC276156F186}" destId="{D71A28DC-6443-41AF-856E-5D9888F6F849}" srcOrd="0" destOrd="0" presId="urn:microsoft.com/office/officeart/2005/8/layout/radial1"/>
    <dgm:cxn modelId="{79CEEB6B-6E68-4ACE-BFE5-3228689B9CB4}" type="presOf" srcId="{5C9C571A-2D83-443B-8B3C-DD121550D639}" destId="{7673B911-9B44-40B3-A5B5-539D86DA47D8}" srcOrd="0" destOrd="0" presId="urn:microsoft.com/office/officeart/2005/8/layout/radial1"/>
    <dgm:cxn modelId="{6056456F-5A29-433E-B4B4-7AA238E6147D}" type="presOf" srcId="{9DC92085-198D-4F30-AB27-8C296CBF1BDC}" destId="{2927CE4F-0EE4-4C8C-B856-EFC56D60B610}" srcOrd="1" destOrd="0" presId="urn:microsoft.com/office/officeart/2005/8/layout/radial1"/>
    <dgm:cxn modelId="{036C4F53-1686-465A-9BAC-E5F377497046}" srcId="{1B2E66BE-8BEC-4241-8B28-B1C01A0BB97A}" destId="{2BE77C61-44B5-4AE9-9A86-283220C9B301}" srcOrd="0" destOrd="0" parTransId="{35210DD0-EA2A-4B3B-B584-FC1698723207}" sibTransId="{C7F82CE2-EFC1-4BA7-81FB-6E1CF9E96A7F}"/>
    <dgm:cxn modelId="{9EB04156-E7BE-423D-A296-FE5CF010C166}" srcId="{5C9C571A-2D83-443B-8B3C-DD121550D639}" destId="{26C52F2A-2068-4CDB-B6CB-3B6E232C4E0C}" srcOrd="5" destOrd="0" parTransId="{C702983F-5F40-448F-9E84-FC276156F186}" sibTransId="{E083574D-A64E-460F-B2C5-0245F90A7941}"/>
    <dgm:cxn modelId="{91D8C756-0AA5-422B-8CD2-E6B39A34734D}" type="presOf" srcId="{2B5BF4DD-62B2-4A84-BBED-519BD5F0D7CC}" destId="{7C29EB41-3996-421B-A128-15BB0AA24F63}" srcOrd="0" destOrd="0" presId="urn:microsoft.com/office/officeart/2005/8/layout/radial1"/>
    <dgm:cxn modelId="{83C6E958-861D-44E4-891B-4F700E024EC2}" type="presOf" srcId="{4E2831CB-70DD-4550-B26E-0880F63CBC01}" destId="{B1B5BDBD-8816-481C-A9D2-1F5AB21052F8}" srcOrd="0" destOrd="0" presId="urn:microsoft.com/office/officeart/2005/8/layout/radial1"/>
    <dgm:cxn modelId="{3D5FD97D-FED7-4FBD-83F5-09BF4CAA0613}" type="presOf" srcId="{10A65045-F3FF-4E77-BFD5-924463C5BD8F}" destId="{AB8FE20D-FB5A-4616-B239-4A8BBF9EABF3}" srcOrd="0" destOrd="0" presId="urn:microsoft.com/office/officeart/2005/8/layout/radial1"/>
    <dgm:cxn modelId="{8EE1948D-63C3-4760-A226-86C99F44C9CF}" type="presOf" srcId="{26C52F2A-2068-4CDB-B6CB-3B6E232C4E0C}" destId="{8BD7BC7E-51C8-4365-8B21-F39D0D2212D0}" srcOrd="0" destOrd="0" presId="urn:microsoft.com/office/officeart/2005/8/layout/radial1"/>
    <dgm:cxn modelId="{E9A56AA2-F515-46D4-B648-9973318D2408}" srcId="{5C9C571A-2D83-443B-8B3C-DD121550D639}" destId="{5D101B25-7AD7-4A20-AFFA-F032E212A9CD}" srcOrd="2" destOrd="0" parTransId="{186A56F2-3D1B-4DA7-9446-DD9B7C70144E}" sibTransId="{D3445AA0-BAD0-4014-B780-3260E474A22E}"/>
    <dgm:cxn modelId="{8A5517A7-7FA6-4B5C-8838-AA315FB3DAF6}" srcId="{5C9C571A-2D83-443B-8B3C-DD121550D639}" destId="{4E2831CB-70DD-4550-B26E-0880F63CBC01}" srcOrd="1" destOrd="0" parTransId="{510E5C02-6C2E-432B-9427-18E877F114DD}" sibTransId="{FD0DC633-B38D-4292-941B-D6917D1C04A4}"/>
    <dgm:cxn modelId="{A2C6CCA9-996B-490F-BAF1-9BAF9A82A3CF}" type="presOf" srcId="{186A56F2-3D1B-4DA7-9446-DD9B7C70144E}" destId="{7B45AB3B-23D4-49E4-8C8A-4D662481A872}" srcOrd="0" destOrd="0" presId="urn:microsoft.com/office/officeart/2005/8/layout/radial1"/>
    <dgm:cxn modelId="{C0578DBB-3516-4826-A7F3-4F0C2F2FE231}" type="presOf" srcId="{5D101B25-7AD7-4A20-AFFA-F032E212A9CD}" destId="{9AAD7C9D-1024-40FC-9F72-0CAB20DABEF5}" srcOrd="0" destOrd="0" presId="urn:microsoft.com/office/officeart/2005/8/layout/radial1"/>
    <dgm:cxn modelId="{6537A6C2-6139-467D-9402-993DCA3E0BA2}" type="presOf" srcId="{F8DC0F40-F4F8-4CA8-BFF7-04C44A6454E5}" destId="{39534EB2-5E17-4B94-87E7-F65B72C7631E}" srcOrd="0" destOrd="0" presId="urn:microsoft.com/office/officeart/2005/8/layout/radial1"/>
    <dgm:cxn modelId="{22CA79C3-2573-4A65-9139-545337AE00EC}" type="presOf" srcId="{D1FE34C6-A3CA-4E89-A76C-07E08956ABFA}" destId="{8B2A68D1-B6D2-4ED8-9278-80651077E480}" srcOrd="0" destOrd="0" presId="urn:microsoft.com/office/officeart/2005/8/layout/radial1"/>
    <dgm:cxn modelId="{27EDA7D2-67E5-45A1-9229-347D614DDDCC}" type="presOf" srcId="{47CE10F8-3722-4CEE-8902-8D112F60EF25}" destId="{5B6AA6AA-CA53-4FE8-AD15-44D071F92350}" srcOrd="0" destOrd="0" presId="urn:microsoft.com/office/officeart/2005/8/layout/radial1"/>
    <dgm:cxn modelId="{9260EDD7-8D37-4048-BA41-7AF21AB3EDC2}" type="presOf" srcId="{2BE77C61-44B5-4AE9-9A86-283220C9B301}" destId="{CB9437E5-C4B7-468F-AB20-8EF8C87ED0C9}" srcOrd="0" destOrd="1" presId="urn:microsoft.com/office/officeart/2005/8/layout/radial1"/>
    <dgm:cxn modelId="{AFFAF1E6-E54E-4798-891C-2A08A78F1F17}" type="presOf" srcId="{1B2E66BE-8BEC-4241-8B28-B1C01A0BB97A}" destId="{CB9437E5-C4B7-468F-AB20-8EF8C87ED0C9}" srcOrd="0" destOrd="0" presId="urn:microsoft.com/office/officeart/2005/8/layout/radial1"/>
    <dgm:cxn modelId="{EBEBF1E7-F4F4-4F55-9604-D6FABF48388A}" type="presOf" srcId="{2B5BF4DD-62B2-4A84-BBED-519BD5F0D7CC}" destId="{4DDF7B9B-B06A-4395-971B-57D95BF56E81}" srcOrd="1" destOrd="0" presId="urn:microsoft.com/office/officeart/2005/8/layout/radial1"/>
    <dgm:cxn modelId="{3F4951F7-B9B0-431A-B406-D6A6F8B22323}" type="presOf" srcId="{10A65045-F3FF-4E77-BFD5-924463C5BD8F}" destId="{E254B88D-6D13-4C67-812E-1DADC93F1037}" srcOrd="1" destOrd="0" presId="urn:microsoft.com/office/officeart/2005/8/layout/radial1"/>
    <dgm:cxn modelId="{41CF1DF8-D80E-4B50-9C83-964ECF77CA10}" type="presOf" srcId="{537824BA-1DAC-42E7-8286-7828D092582A}" destId="{42D81307-FF92-4324-B3DF-3C2B1E35378B}" srcOrd="0" destOrd="0" presId="urn:microsoft.com/office/officeart/2005/8/layout/radial1"/>
    <dgm:cxn modelId="{64A2E3FB-894C-44C4-A0B8-8B36C065BB5E}" type="presOf" srcId="{510E5C02-6C2E-432B-9427-18E877F114DD}" destId="{6FFE9462-CEBD-41D1-BCE1-B7D74D1BC79A}" srcOrd="0" destOrd="0" presId="urn:microsoft.com/office/officeart/2005/8/layout/radial1"/>
    <dgm:cxn modelId="{D91DE749-6A99-488C-96B3-6B912EA95D1D}" type="presParOf" srcId="{5B6AA6AA-CA53-4FE8-AD15-44D071F92350}" destId="{7673B911-9B44-40B3-A5B5-539D86DA47D8}" srcOrd="0" destOrd="0" presId="urn:microsoft.com/office/officeart/2005/8/layout/radial1"/>
    <dgm:cxn modelId="{25CF89A4-8702-4673-9E15-7071358B49A7}" type="presParOf" srcId="{5B6AA6AA-CA53-4FE8-AD15-44D071F92350}" destId="{AB8FE20D-FB5A-4616-B239-4A8BBF9EABF3}" srcOrd="1" destOrd="0" presId="urn:microsoft.com/office/officeart/2005/8/layout/radial1"/>
    <dgm:cxn modelId="{A28F7DE3-84CE-4913-9FCA-B5D281C0D7FE}" type="presParOf" srcId="{AB8FE20D-FB5A-4616-B239-4A8BBF9EABF3}" destId="{E254B88D-6D13-4C67-812E-1DADC93F1037}" srcOrd="0" destOrd="0" presId="urn:microsoft.com/office/officeart/2005/8/layout/radial1"/>
    <dgm:cxn modelId="{1BEC5D8D-FC4E-47C3-9548-CAB8ACBF70B7}" type="presParOf" srcId="{5B6AA6AA-CA53-4FE8-AD15-44D071F92350}" destId="{8B2A68D1-B6D2-4ED8-9278-80651077E480}" srcOrd="2" destOrd="0" presId="urn:microsoft.com/office/officeart/2005/8/layout/radial1"/>
    <dgm:cxn modelId="{D9712D70-B559-4DD8-A5D1-7BD17779B723}" type="presParOf" srcId="{5B6AA6AA-CA53-4FE8-AD15-44D071F92350}" destId="{6FFE9462-CEBD-41D1-BCE1-B7D74D1BC79A}" srcOrd="3" destOrd="0" presId="urn:microsoft.com/office/officeart/2005/8/layout/radial1"/>
    <dgm:cxn modelId="{640D9DF5-CB92-411E-9516-D1A07FE7F079}" type="presParOf" srcId="{6FFE9462-CEBD-41D1-BCE1-B7D74D1BC79A}" destId="{E62432B9-3D46-4E4E-9C47-E414ADDEC04C}" srcOrd="0" destOrd="0" presId="urn:microsoft.com/office/officeart/2005/8/layout/radial1"/>
    <dgm:cxn modelId="{9BE0C04E-0099-4997-8D0D-A1EE7F5903C0}" type="presParOf" srcId="{5B6AA6AA-CA53-4FE8-AD15-44D071F92350}" destId="{B1B5BDBD-8816-481C-A9D2-1F5AB21052F8}" srcOrd="4" destOrd="0" presId="urn:microsoft.com/office/officeart/2005/8/layout/radial1"/>
    <dgm:cxn modelId="{2AB6F169-BF56-47E0-BFD3-0E494A781A83}" type="presParOf" srcId="{5B6AA6AA-CA53-4FE8-AD15-44D071F92350}" destId="{7B45AB3B-23D4-49E4-8C8A-4D662481A872}" srcOrd="5" destOrd="0" presId="urn:microsoft.com/office/officeart/2005/8/layout/radial1"/>
    <dgm:cxn modelId="{7AD05937-5AD4-48C6-B97E-53791578C7A7}" type="presParOf" srcId="{7B45AB3B-23D4-49E4-8C8A-4D662481A872}" destId="{FCEAFA71-675A-43A0-8C3C-522D0B23C321}" srcOrd="0" destOrd="0" presId="urn:microsoft.com/office/officeart/2005/8/layout/radial1"/>
    <dgm:cxn modelId="{1B3D57AF-051A-42B8-BD69-D20FF7102C37}" type="presParOf" srcId="{5B6AA6AA-CA53-4FE8-AD15-44D071F92350}" destId="{9AAD7C9D-1024-40FC-9F72-0CAB20DABEF5}" srcOrd="6" destOrd="0" presId="urn:microsoft.com/office/officeart/2005/8/layout/radial1"/>
    <dgm:cxn modelId="{7FA7F3C5-9B10-4EB4-AA54-DC83A1DB6830}" type="presParOf" srcId="{5B6AA6AA-CA53-4FE8-AD15-44D071F92350}" destId="{5D8AC992-DA26-4F26-85A7-84D15F5BD5AF}" srcOrd="7" destOrd="0" presId="urn:microsoft.com/office/officeart/2005/8/layout/radial1"/>
    <dgm:cxn modelId="{747E9B7E-14BC-4BBA-84F3-ACCCA50DC196}" type="presParOf" srcId="{5D8AC992-DA26-4F26-85A7-84D15F5BD5AF}" destId="{1DF9295A-C596-4F13-A296-9759CB1EDAE2}" srcOrd="0" destOrd="0" presId="urn:microsoft.com/office/officeart/2005/8/layout/radial1"/>
    <dgm:cxn modelId="{403F24C9-3E90-4A67-B302-21CF7E5237FA}" type="presParOf" srcId="{5B6AA6AA-CA53-4FE8-AD15-44D071F92350}" destId="{42D81307-FF92-4324-B3DF-3C2B1E35378B}" srcOrd="8" destOrd="0" presId="urn:microsoft.com/office/officeart/2005/8/layout/radial1"/>
    <dgm:cxn modelId="{C5560184-F88F-411E-A7CE-41F5075DB7EA}" type="presParOf" srcId="{5B6AA6AA-CA53-4FE8-AD15-44D071F92350}" destId="{6E7C489B-DECB-4C8F-AE2B-C16CF6E97C67}" srcOrd="9" destOrd="0" presId="urn:microsoft.com/office/officeart/2005/8/layout/radial1"/>
    <dgm:cxn modelId="{41E75B88-4683-433A-A45D-71A5F0DD561F}" type="presParOf" srcId="{6E7C489B-DECB-4C8F-AE2B-C16CF6E97C67}" destId="{2927CE4F-0EE4-4C8C-B856-EFC56D60B610}" srcOrd="0" destOrd="0" presId="urn:microsoft.com/office/officeart/2005/8/layout/radial1"/>
    <dgm:cxn modelId="{CD83EA75-FDF0-4B13-AE7D-0515B0325F8B}" type="presParOf" srcId="{5B6AA6AA-CA53-4FE8-AD15-44D071F92350}" destId="{39534EB2-5E17-4B94-87E7-F65B72C7631E}" srcOrd="10" destOrd="0" presId="urn:microsoft.com/office/officeart/2005/8/layout/radial1"/>
    <dgm:cxn modelId="{70FA3071-7BD8-480B-AE94-612F876FF7D4}" type="presParOf" srcId="{5B6AA6AA-CA53-4FE8-AD15-44D071F92350}" destId="{D71A28DC-6443-41AF-856E-5D9888F6F849}" srcOrd="11" destOrd="0" presId="urn:microsoft.com/office/officeart/2005/8/layout/radial1"/>
    <dgm:cxn modelId="{177A2813-6EBE-489C-AD7D-18DACFBFBA2F}" type="presParOf" srcId="{D71A28DC-6443-41AF-856E-5D9888F6F849}" destId="{133A0E97-8FB7-4095-8C1B-4DC9BD08583B}" srcOrd="0" destOrd="0" presId="urn:microsoft.com/office/officeart/2005/8/layout/radial1"/>
    <dgm:cxn modelId="{0AF76488-9F95-4C23-993D-E08C77AB1B18}" type="presParOf" srcId="{5B6AA6AA-CA53-4FE8-AD15-44D071F92350}" destId="{8BD7BC7E-51C8-4365-8B21-F39D0D2212D0}" srcOrd="12" destOrd="0" presId="urn:microsoft.com/office/officeart/2005/8/layout/radial1"/>
    <dgm:cxn modelId="{DDF20AE1-C744-4932-9C7C-C3DA7C27842A}" type="presParOf" srcId="{5B6AA6AA-CA53-4FE8-AD15-44D071F92350}" destId="{7C29EB41-3996-421B-A128-15BB0AA24F63}" srcOrd="13" destOrd="0" presId="urn:microsoft.com/office/officeart/2005/8/layout/radial1"/>
    <dgm:cxn modelId="{35715BAA-31B6-4983-BBEC-ACF369E81704}" type="presParOf" srcId="{7C29EB41-3996-421B-A128-15BB0AA24F63}" destId="{4DDF7B9B-B06A-4395-971B-57D95BF56E81}" srcOrd="0" destOrd="0" presId="urn:microsoft.com/office/officeart/2005/8/layout/radial1"/>
    <dgm:cxn modelId="{41EB3FBB-B0F0-4625-9568-1704F671376B}" type="presParOf" srcId="{5B6AA6AA-CA53-4FE8-AD15-44D071F92350}" destId="{CB9437E5-C4B7-468F-AB20-8EF8C87ED0C9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A057B7-EE8B-483D-85FD-909914BE21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DEC50C-DFFC-4538-A729-BB4614586198}">
      <dgm:prSet phldrT="[Text]"/>
      <dgm:spPr/>
      <dgm:t>
        <a:bodyPr/>
        <a:lstStyle/>
        <a:p>
          <a:r>
            <a:rPr lang="en-ZA" dirty="0"/>
            <a:t>Constructors</a:t>
          </a:r>
        </a:p>
      </dgm:t>
    </dgm:pt>
    <dgm:pt modelId="{9005E92D-34AC-4EBF-B66F-50A1359A1860}" type="parTrans" cxnId="{5456DDBF-C476-41D8-B1A7-87E320965732}">
      <dgm:prSet/>
      <dgm:spPr/>
      <dgm:t>
        <a:bodyPr/>
        <a:lstStyle/>
        <a:p>
          <a:endParaRPr lang="en-ZA"/>
        </a:p>
      </dgm:t>
    </dgm:pt>
    <dgm:pt modelId="{CFD7C6BF-FC26-422F-B509-923E80E7272C}" type="sibTrans" cxnId="{5456DDBF-C476-41D8-B1A7-87E320965732}">
      <dgm:prSet/>
      <dgm:spPr/>
      <dgm:t>
        <a:bodyPr/>
        <a:lstStyle/>
        <a:p>
          <a:endParaRPr lang="en-ZA"/>
        </a:p>
      </dgm:t>
    </dgm:pt>
    <dgm:pt modelId="{89F144FA-8A1D-4E9C-889F-024AA8AE684B}">
      <dgm:prSet phldrT="[Text]"/>
      <dgm:spPr/>
      <dgm:t>
        <a:bodyPr/>
        <a:lstStyle/>
        <a:p>
          <a:r>
            <a:rPr lang="en-ZA" dirty="0"/>
            <a:t>Destructors</a:t>
          </a:r>
        </a:p>
      </dgm:t>
    </dgm:pt>
    <dgm:pt modelId="{34C99139-B73E-4D1E-8831-1DFB8B005D98}" type="parTrans" cxnId="{FF4BE34A-A644-4C98-BC58-E4F3E4EB9C08}">
      <dgm:prSet/>
      <dgm:spPr/>
      <dgm:t>
        <a:bodyPr/>
        <a:lstStyle/>
        <a:p>
          <a:endParaRPr lang="en-ZA"/>
        </a:p>
      </dgm:t>
    </dgm:pt>
    <dgm:pt modelId="{70A6DB70-BCE1-4CA1-8314-29A4B154D050}" type="sibTrans" cxnId="{FF4BE34A-A644-4C98-BC58-E4F3E4EB9C08}">
      <dgm:prSet/>
      <dgm:spPr/>
      <dgm:t>
        <a:bodyPr/>
        <a:lstStyle/>
        <a:p>
          <a:endParaRPr lang="en-ZA"/>
        </a:p>
      </dgm:t>
    </dgm:pt>
    <dgm:pt modelId="{B07E3502-8202-4F33-98B1-7CAB4F9A3FF6}">
      <dgm:prSet phldrT="[Text]"/>
      <dgm:spPr/>
      <dgm:t>
        <a:bodyPr/>
        <a:lstStyle/>
        <a:p>
          <a:r>
            <a:rPr lang="en-ZA" dirty="0"/>
            <a:t>Print</a:t>
          </a:r>
        </a:p>
      </dgm:t>
    </dgm:pt>
    <dgm:pt modelId="{3E42C9B7-F7CB-4A41-AD5C-F9DF5D56AD22}" type="parTrans" cxnId="{4FC94D13-DEDB-4C80-876A-3327E0E144AD}">
      <dgm:prSet/>
      <dgm:spPr/>
      <dgm:t>
        <a:bodyPr/>
        <a:lstStyle/>
        <a:p>
          <a:endParaRPr lang="en-ZA"/>
        </a:p>
      </dgm:t>
    </dgm:pt>
    <dgm:pt modelId="{49A6B045-EBF4-4352-9FC7-0B7CC0F82F3B}" type="sibTrans" cxnId="{4FC94D13-DEDB-4C80-876A-3327E0E144AD}">
      <dgm:prSet/>
      <dgm:spPr/>
      <dgm:t>
        <a:bodyPr/>
        <a:lstStyle/>
        <a:p>
          <a:endParaRPr lang="en-ZA"/>
        </a:p>
      </dgm:t>
    </dgm:pt>
    <dgm:pt modelId="{01105FF9-F55B-40EA-8ED8-9935926289CC}">
      <dgm:prSet phldrT="[Text]"/>
      <dgm:spPr/>
      <dgm:t>
        <a:bodyPr/>
        <a:lstStyle/>
        <a:p>
          <a:r>
            <a:rPr lang="en-ZA" dirty="0"/>
            <a:t>Getters</a:t>
          </a:r>
        </a:p>
      </dgm:t>
    </dgm:pt>
    <dgm:pt modelId="{2E136F4A-36D0-4130-8769-B08F26F0F905}" type="parTrans" cxnId="{6337FBBD-DA61-44DC-915D-20AFAD4B024A}">
      <dgm:prSet/>
      <dgm:spPr/>
      <dgm:t>
        <a:bodyPr/>
        <a:lstStyle/>
        <a:p>
          <a:endParaRPr lang="en-ZA"/>
        </a:p>
      </dgm:t>
    </dgm:pt>
    <dgm:pt modelId="{B7FD302D-DCF5-49AC-8D0A-6E21CF587CFC}" type="sibTrans" cxnId="{6337FBBD-DA61-44DC-915D-20AFAD4B024A}">
      <dgm:prSet/>
      <dgm:spPr/>
      <dgm:t>
        <a:bodyPr/>
        <a:lstStyle/>
        <a:p>
          <a:endParaRPr lang="en-ZA"/>
        </a:p>
      </dgm:t>
    </dgm:pt>
    <dgm:pt modelId="{9A3C60C4-C809-4BD9-8DBA-B7954A21E171}">
      <dgm:prSet phldrT="[Text]"/>
      <dgm:spPr/>
      <dgm:t>
        <a:bodyPr/>
        <a:lstStyle/>
        <a:p>
          <a:r>
            <a:rPr lang="en-ZA" dirty="0"/>
            <a:t>Setters</a:t>
          </a:r>
        </a:p>
      </dgm:t>
    </dgm:pt>
    <dgm:pt modelId="{DCB9082F-19F7-42FE-883F-99B94376ACA2}" type="parTrans" cxnId="{D8D465CB-E424-42A3-B824-107C612281D7}">
      <dgm:prSet/>
      <dgm:spPr/>
      <dgm:t>
        <a:bodyPr/>
        <a:lstStyle/>
        <a:p>
          <a:endParaRPr lang="en-ZA"/>
        </a:p>
      </dgm:t>
    </dgm:pt>
    <dgm:pt modelId="{B47CF8C5-491B-4EE0-801F-0720D93C5E26}" type="sibTrans" cxnId="{D8D465CB-E424-42A3-B824-107C612281D7}">
      <dgm:prSet/>
      <dgm:spPr/>
      <dgm:t>
        <a:bodyPr/>
        <a:lstStyle/>
        <a:p>
          <a:endParaRPr lang="en-ZA"/>
        </a:p>
      </dgm:t>
    </dgm:pt>
    <dgm:pt modelId="{702CA3F2-5E7F-48F0-A28A-D7F97313B53E}" type="pres">
      <dgm:prSet presAssocID="{FAA057B7-EE8B-483D-85FD-909914BE21C8}" presName="Name0" presStyleCnt="0">
        <dgm:presLayoutVars>
          <dgm:dir/>
          <dgm:resizeHandles val="exact"/>
        </dgm:presLayoutVars>
      </dgm:prSet>
      <dgm:spPr/>
    </dgm:pt>
    <dgm:pt modelId="{70E22A17-F9F9-4CF8-BD00-FF62922FB894}" type="pres">
      <dgm:prSet presAssocID="{CEDEC50C-DFFC-4538-A729-BB4614586198}" presName="node" presStyleLbl="node1" presStyleIdx="0" presStyleCnt="5">
        <dgm:presLayoutVars>
          <dgm:bulletEnabled val="1"/>
        </dgm:presLayoutVars>
      </dgm:prSet>
      <dgm:spPr/>
    </dgm:pt>
    <dgm:pt modelId="{16B6A6B3-300F-41ED-A465-A97D0316DDF9}" type="pres">
      <dgm:prSet presAssocID="{CFD7C6BF-FC26-422F-B509-923E80E7272C}" presName="sibTrans" presStyleLbl="sibTrans2D1" presStyleIdx="0" presStyleCnt="4"/>
      <dgm:spPr/>
    </dgm:pt>
    <dgm:pt modelId="{8740E3BC-E8CC-4468-B88C-72234927CCE7}" type="pres">
      <dgm:prSet presAssocID="{CFD7C6BF-FC26-422F-B509-923E80E7272C}" presName="connectorText" presStyleLbl="sibTrans2D1" presStyleIdx="0" presStyleCnt="4"/>
      <dgm:spPr/>
    </dgm:pt>
    <dgm:pt modelId="{A98569DC-D279-4727-A090-163395B435BD}" type="pres">
      <dgm:prSet presAssocID="{89F144FA-8A1D-4E9C-889F-024AA8AE684B}" presName="node" presStyleLbl="node1" presStyleIdx="1" presStyleCnt="5">
        <dgm:presLayoutVars>
          <dgm:bulletEnabled val="1"/>
        </dgm:presLayoutVars>
      </dgm:prSet>
      <dgm:spPr/>
    </dgm:pt>
    <dgm:pt modelId="{662648B3-0831-4309-A376-C8D1C9568908}" type="pres">
      <dgm:prSet presAssocID="{70A6DB70-BCE1-4CA1-8314-29A4B154D050}" presName="sibTrans" presStyleLbl="sibTrans2D1" presStyleIdx="1" presStyleCnt="4"/>
      <dgm:spPr/>
    </dgm:pt>
    <dgm:pt modelId="{062B28FA-DF18-4FF7-8C12-0812BB362B93}" type="pres">
      <dgm:prSet presAssocID="{70A6DB70-BCE1-4CA1-8314-29A4B154D050}" presName="connectorText" presStyleLbl="sibTrans2D1" presStyleIdx="1" presStyleCnt="4"/>
      <dgm:spPr/>
    </dgm:pt>
    <dgm:pt modelId="{37F64493-5009-4691-8A7F-4A686EC93904}" type="pres">
      <dgm:prSet presAssocID="{B07E3502-8202-4F33-98B1-7CAB4F9A3FF6}" presName="node" presStyleLbl="node1" presStyleIdx="2" presStyleCnt="5">
        <dgm:presLayoutVars>
          <dgm:bulletEnabled val="1"/>
        </dgm:presLayoutVars>
      </dgm:prSet>
      <dgm:spPr/>
    </dgm:pt>
    <dgm:pt modelId="{9F3E96B8-010F-46BB-A776-0267A85D9440}" type="pres">
      <dgm:prSet presAssocID="{49A6B045-EBF4-4352-9FC7-0B7CC0F82F3B}" presName="sibTrans" presStyleLbl="sibTrans2D1" presStyleIdx="2" presStyleCnt="4"/>
      <dgm:spPr/>
    </dgm:pt>
    <dgm:pt modelId="{19C0E99E-1845-4271-9E66-0D5842B9A2CC}" type="pres">
      <dgm:prSet presAssocID="{49A6B045-EBF4-4352-9FC7-0B7CC0F82F3B}" presName="connectorText" presStyleLbl="sibTrans2D1" presStyleIdx="2" presStyleCnt="4"/>
      <dgm:spPr/>
    </dgm:pt>
    <dgm:pt modelId="{7C1851C0-1572-4338-82C7-9589F26D6757}" type="pres">
      <dgm:prSet presAssocID="{01105FF9-F55B-40EA-8ED8-9935926289CC}" presName="node" presStyleLbl="node1" presStyleIdx="3" presStyleCnt="5">
        <dgm:presLayoutVars>
          <dgm:bulletEnabled val="1"/>
        </dgm:presLayoutVars>
      </dgm:prSet>
      <dgm:spPr/>
    </dgm:pt>
    <dgm:pt modelId="{D6F389B7-038A-4028-895D-146CFB87E8A3}" type="pres">
      <dgm:prSet presAssocID="{B7FD302D-DCF5-49AC-8D0A-6E21CF587CFC}" presName="sibTrans" presStyleLbl="sibTrans2D1" presStyleIdx="3" presStyleCnt="4"/>
      <dgm:spPr/>
    </dgm:pt>
    <dgm:pt modelId="{D2AD2B6E-59EE-4567-881D-E03991174493}" type="pres">
      <dgm:prSet presAssocID="{B7FD302D-DCF5-49AC-8D0A-6E21CF587CFC}" presName="connectorText" presStyleLbl="sibTrans2D1" presStyleIdx="3" presStyleCnt="4"/>
      <dgm:spPr/>
    </dgm:pt>
    <dgm:pt modelId="{F3146283-E5ED-4279-B6CB-91FD9975E2AE}" type="pres">
      <dgm:prSet presAssocID="{9A3C60C4-C809-4BD9-8DBA-B7954A21E171}" presName="node" presStyleLbl="node1" presStyleIdx="4" presStyleCnt="5">
        <dgm:presLayoutVars>
          <dgm:bulletEnabled val="1"/>
        </dgm:presLayoutVars>
      </dgm:prSet>
      <dgm:spPr/>
    </dgm:pt>
  </dgm:ptLst>
  <dgm:cxnLst>
    <dgm:cxn modelId="{30459211-42DC-4006-AD67-5C87316D77A4}" type="presOf" srcId="{49A6B045-EBF4-4352-9FC7-0B7CC0F82F3B}" destId="{19C0E99E-1845-4271-9E66-0D5842B9A2CC}" srcOrd="1" destOrd="0" presId="urn:microsoft.com/office/officeart/2005/8/layout/process1"/>
    <dgm:cxn modelId="{C8C1FD11-86D1-42D7-BB98-6C972E3C99D4}" type="presOf" srcId="{B7FD302D-DCF5-49AC-8D0A-6E21CF587CFC}" destId="{D2AD2B6E-59EE-4567-881D-E03991174493}" srcOrd="1" destOrd="0" presId="urn:microsoft.com/office/officeart/2005/8/layout/process1"/>
    <dgm:cxn modelId="{4FC94D13-DEDB-4C80-876A-3327E0E144AD}" srcId="{FAA057B7-EE8B-483D-85FD-909914BE21C8}" destId="{B07E3502-8202-4F33-98B1-7CAB4F9A3FF6}" srcOrd="2" destOrd="0" parTransId="{3E42C9B7-F7CB-4A41-AD5C-F9DF5D56AD22}" sibTransId="{49A6B045-EBF4-4352-9FC7-0B7CC0F82F3B}"/>
    <dgm:cxn modelId="{13B80414-8E64-445B-A473-5C7294F8E54D}" type="presOf" srcId="{70A6DB70-BCE1-4CA1-8314-29A4B154D050}" destId="{662648B3-0831-4309-A376-C8D1C9568908}" srcOrd="0" destOrd="0" presId="urn:microsoft.com/office/officeart/2005/8/layout/process1"/>
    <dgm:cxn modelId="{8F0A8C61-EB8C-4BAB-BB02-F7396E0ED22E}" type="presOf" srcId="{49A6B045-EBF4-4352-9FC7-0B7CC0F82F3B}" destId="{9F3E96B8-010F-46BB-A776-0267A85D9440}" srcOrd="0" destOrd="0" presId="urn:microsoft.com/office/officeart/2005/8/layout/process1"/>
    <dgm:cxn modelId="{B2BC7946-7762-4BE2-8F29-3DE6872A73AC}" type="presOf" srcId="{89F144FA-8A1D-4E9C-889F-024AA8AE684B}" destId="{A98569DC-D279-4727-A090-163395B435BD}" srcOrd="0" destOrd="0" presId="urn:microsoft.com/office/officeart/2005/8/layout/process1"/>
    <dgm:cxn modelId="{FF4BE34A-A644-4C98-BC58-E4F3E4EB9C08}" srcId="{FAA057B7-EE8B-483D-85FD-909914BE21C8}" destId="{89F144FA-8A1D-4E9C-889F-024AA8AE684B}" srcOrd="1" destOrd="0" parTransId="{34C99139-B73E-4D1E-8831-1DFB8B005D98}" sibTransId="{70A6DB70-BCE1-4CA1-8314-29A4B154D050}"/>
    <dgm:cxn modelId="{1E93D087-0671-4656-827D-8220D0ECBA6A}" type="presOf" srcId="{B7FD302D-DCF5-49AC-8D0A-6E21CF587CFC}" destId="{D6F389B7-038A-4028-895D-146CFB87E8A3}" srcOrd="0" destOrd="0" presId="urn:microsoft.com/office/officeart/2005/8/layout/process1"/>
    <dgm:cxn modelId="{E520A9A0-C355-4C8F-88F6-981B46708E5F}" type="presOf" srcId="{70A6DB70-BCE1-4CA1-8314-29A4B154D050}" destId="{062B28FA-DF18-4FF7-8C12-0812BB362B93}" srcOrd="1" destOrd="0" presId="urn:microsoft.com/office/officeart/2005/8/layout/process1"/>
    <dgm:cxn modelId="{B71A94A1-8207-4935-AB9D-0249FE1632E9}" type="presOf" srcId="{CFD7C6BF-FC26-422F-B509-923E80E7272C}" destId="{16B6A6B3-300F-41ED-A465-A97D0316DDF9}" srcOrd="0" destOrd="0" presId="urn:microsoft.com/office/officeart/2005/8/layout/process1"/>
    <dgm:cxn modelId="{988548A6-5FCD-440A-AFEF-95A78CB7D30F}" type="presOf" srcId="{CFD7C6BF-FC26-422F-B509-923E80E7272C}" destId="{8740E3BC-E8CC-4468-B88C-72234927CCE7}" srcOrd="1" destOrd="0" presId="urn:microsoft.com/office/officeart/2005/8/layout/process1"/>
    <dgm:cxn modelId="{6337FBBD-DA61-44DC-915D-20AFAD4B024A}" srcId="{FAA057B7-EE8B-483D-85FD-909914BE21C8}" destId="{01105FF9-F55B-40EA-8ED8-9935926289CC}" srcOrd="3" destOrd="0" parTransId="{2E136F4A-36D0-4130-8769-B08F26F0F905}" sibTransId="{B7FD302D-DCF5-49AC-8D0A-6E21CF587CFC}"/>
    <dgm:cxn modelId="{5456DDBF-C476-41D8-B1A7-87E320965732}" srcId="{FAA057B7-EE8B-483D-85FD-909914BE21C8}" destId="{CEDEC50C-DFFC-4538-A729-BB4614586198}" srcOrd="0" destOrd="0" parTransId="{9005E92D-34AC-4EBF-B66F-50A1359A1860}" sibTransId="{CFD7C6BF-FC26-422F-B509-923E80E7272C}"/>
    <dgm:cxn modelId="{7D7C2FC2-08CB-40B0-B355-B4A9923B1B53}" type="presOf" srcId="{B07E3502-8202-4F33-98B1-7CAB4F9A3FF6}" destId="{37F64493-5009-4691-8A7F-4A686EC93904}" srcOrd="0" destOrd="0" presId="urn:microsoft.com/office/officeart/2005/8/layout/process1"/>
    <dgm:cxn modelId="{8212EAC2-ECF3-44E8-8FE6-969808FF3F30}" type="presOf" srcId="{CEDEC50C-DFFC-4538-A729-BB4614586198}" destId="{70E22A17-F9F9-4CF8-BD00-FF62922FB894}" srcOrd="0" destOrd="0" presId="urn:microsoft.com/office/officeart/2005/8/layout/process1"/>
    <dgm:cxn modelId="{D8D465CB-E424-42A3-B824-107C612281D7}" srcId="{FAA057B7-EE8B-483D-85FD-909914BE21C8}" destId="{9A3C60C4-C809-4BD9-8DBA-B7954A21E171}" srcOrd="4" destOrd="0" parTransId="{DCB9082F-19F7-42FE-883F-99B94376ACA2}" sibTransId="{B47CF8C5-491B-4EE0-801F-0720D93C5E26}"/>
    <dgm:cxn modelId="{CB4D75D6-4F9D-46A3-AAA1-7ABF88EAF374}" type="presOf" srcId="{9A3C60C4-C809-4BD9-8DBA-B7954A21E171}" destId="{F3146283-E5ED-4279-B6CB-91FD9975E2AE}" srcOrd="0" destOrd="0" presId="urn:microsoft.com/office/officeart/2005/8/layout/process1"/>
    <dgm:cxn modelId="{199F85F1-7DCE-430B-B308-B3CA022FB5EC}" type="presOf" srcId="{01105FF9-F55B-40EA-8ED8-9935926289CC}" destId="{7C1851C0-1572-4338-82C7-9589F26D6757}" srcOrd="0" destOrd="0" presId="urn:microsoft.com/office/officeart/2005/8/layout/process1"/>
    <dgm:cxn modelId="{CB522FF4-5B44-48E4-ADE7-EBFB9A6C1EB3}" type="presOf" srcId="{FAA057B7-EE8B-483D-85FD-909914BE21C8}" destId="{702CA3F2-5E7F-48F0-A28A-D7F97313B53E}" srcOrd="0" destOrd="0" presId="urn:microsoft.com/office/officeart/2005/8/layout/process1"/>
    <dgm:cxn modelId="{E19D9A84-559C-439B-8386-8764E3BB3CE9}" type="presParOf" srcId="{702CA3F2-5E7F-48F0-A28A-D7F97313B53E}" destId="{70E22A17-F9F9-4CF8-BD00-FF62922FB894}" srcOrd="0" destOrd="0" presId="urn:microsoft.com/office/officeart/2005/8/layout/process1"/>
    <dgm:cxn modelId="{AE7F05EE-D27A-47FC-8E15-E82606647B77}" type="presParOf" srcId="{702CA3F2-5E7F-48F0-A28A-D7F97313B53E}" destId="{16B6A6B3-300F-41ED-A465-A97D0316DDF9}" srcOrd="1" destOrd="0" presId="urn:microsoft.com/office/officeart/2005/8/layout/process1"/>
    <dgm:cxn modelId="{C3E82E53-59AC-4E5E-8D87-7FEB25BD95B7}" type="presParOf" srcId="{16B6A6B3-300F-41ED-A465-A97D0316DDF9}" destId="{8740E3BC-E8CC-4468-B88C-72234927CCE7}" srcOrd="0" destOrd="0" presId="urn:microsoft.com/office/officeart/2005/8/layout/process1"/>
    <dgm:cxn modelId="{9C33BB85-2B69-4EEF-BF90-18A67548EA5D}" type="presParOf" srcId="{702CA3F2-5E7F-48F0-A28A-D7F97313B53E}" destId="{A98569DC-D279-4727-A090-163395B435BD}" srcOrd="2" destOrd="0" presId="urn:microsoft.com/office/officeart/2005/8/layout/process1"/>
    <dgm:cxn modelId="{C4BA5545-79B9-4E7A-9A06-F09594287161}" type="presParOf" srcId="{702CA3F2-5E7F-48F0-A28A-D7F97313B53E}" destId="{662648B3-0831-4309-A376-C8D1C9568908}" srcOrd="3" destOrd="0" presId="urn:microsoft.com/office/officeart/2005/8/layout/process1"/>
    <dgm:cxn modelId="{23D21D91-23D2-4814-B476-05BD5E1C4056}" type="presParOf" srcId="{662648B3-0831-4309-A376-C8D1C9568908}" destId="{062B28FA-DF18-4FF7-8C12-0812BB362B93}" srcOrd="0" destOrd="0" presId="urn:microsoft.com/office/officeart/2005/8/layout/process1"/>
    <dgm:cxn modelId="{3EFBFCFA-CC35-4EBB-86FE-DD87748E51D0}" type="presParOf" srcId="{702CA3F2-5E7F-48F0-A28A-D7F97313B53E}" destId="{37F64493-5009-4691-8A7F-4A686EC93904}" srcOrd="4" destOrd="0" presId="urn:microsoft.com/office/officeart/2005/8/layout/process1"/>
    <dgm:cxn modelId="{2F67375D-C310-4B8B-AD7D-BA2B11860A9E}" type="presParOf" srcId="{702CA3F2-5E7F-48F0-A28A-D7F97313B53E}" destId="{9F3E96B8-010F-46BB-A776-0267A85D9440}" srcOrd="5" destOrd="0" presId="urn:microsoft.com/office/officeart/2005/8/layout/process1"/>
    <dgm:cxn modelId="{069978CD-F880-4773-B385-F754BDC74682}" type="presParOf" srcId="{9F3E96B8-010F-46BB-A776-0267A85D9440}" destId="{19C0E99E-1845-4271-9E66-0D5842B9A2CC}" srcOrd="0" destOrd="0" presId="urn:microsoft.com/office/officeart/2005/8/layout/process1"/>
    <dgm:cxn modelId="{7243CDF7-F513-4D97-8319-B5E37712E6C3}" type="presParOf" srcId="{702CA3F2-5E7F-48F0-A28A-D7F97313B53E}" destId="{7C1851C0-1572-4338-82C7-9589F26D6757}" srcOrd="6" destOrd="0" presId="urn:microsoft.com/office/officeart/2005/8/layout/process1"/>
    <dgm:cxn modelId="{440739C9-4CCF-4332-B9A7-3584CD16FB3A}" type="presParOf" srcId="{702CA3F2-5E7F-48F0-A28A-D7F97313B53E}" destId="{D6F389B7-038A-4028-895D-146CFB87E8A3}" srcOrd="7" destOrd="0" presId="urn:microsoft.com/office/officeart/2005/8/layout/process1"/>
    <dgm:cxn modelId="{24130CC9-5525-4A9E-BBAD-53B84B0F1B16}" type="presParOf" srcId="{D6F389B7-038A-4028-895D-146CFB87E8A3}" destId="{D2AD2B6E-59EE-4567-881D-E03991174493}" srcOrd="0" destOrd="0" presId="urn:microsoft.com/office/officeart/2005/8/layout/process1"/>
    <dgm:cxn modelId="{22BC8197-C92E-487B-A670-8F73ED76859B}" type="presParOf" srcId="{702CA3F2-5E7F-48F0-A28A-D7F97313B53E}" destId="{F3146283-E5ED-4279-B6CB-91FD9975E2A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6567EA-56BB-4099-9510-D1869B4FF7C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5679DF-FCEA-4652-BABC-AD0022FF0F9E}">
      <dgm:prSet phldrT="[Text]"/>
      <dgm:spPr/>
      <dgm:t>
        <a:bodyPr/>
        <a:lstStyle/>
        <a:p>
          <a:r>
            <a:rPr lang="en-ZA" dirty="0"/>
            <a:t>Easiest</a:t>
          </a:r>
        </a:p>
      </dgm:t>
    </dgm:pt>
    <dgm:pt modelId="{F9B381B0-E8B4-4880-B66E-0E8BB5A00284}" type="parTrans" cxnId="{86E52C85-DE9E-4737-BBFC-10525FCE0CF5}">
      <dgm:prSet/>
      <dgm:spPr/>
      <dgm:t>
        <a:bodyPr/>
        <a:lstStyle/>
        <a:p>
          <a:endParaRPr lang="en-ZA"/>
        </a:p>
      </dgm:t>
    </dgm:pt>
    <dgm:pt modelId="{778245B9-CE0B-4A2A-B9C9-0A1820522A9F}" type="sibTrans" cxnId="{86E52C85-DE9E-4737-BBFC-10525FCE0CF5}">
      <dgm:prSet/>
      <dgm:spPr/>
      <dgm:t>
        <a:bodyPr/>
        <a:lstStyle/>
        <a:p>
          <a:endParaRPr lang="en-ZA"/>
        </a:p>
      </dgm:t>
    </dgm:pt>
    <dgm:pt modelId="{4D215930-11A2-44E3-BAEC-1D500D59E54E}">
      <dgm:prSet phldrT="[Text]"/>
      <dgm:spPr/>
      <dgm:t>
        <a:bodyPr/>
        <a:lstStyle/>
        <a:p>
          <a:r>
            <a:rPr lang="en-ZA" dirty="0"/>
            <a:t>Hardest</a:t>
          </a:r>
        </a:p>
      </dgm:t>
    </dgm:pt>
    <dgm:pt modelId="{32642000-5AF5-49CA-977B-0491EA0893C4}" type="parTrans" cxnId="{F46A6769-C19B-405F-83F2-86546268F631}">
      <dgm:prSet/>
      <dgm:spPr/>
      <dgm:t>
        <a:bodyPr/>
        <a:lstStyle/>
        <a:p>
          <a:endParaRPr lang="en-ZA"/>
        </a:p>
      </dgm:t>
    </dgm:pt>
    <dgm:pt modelId="{9F6EB502-EF2A-4108-A785-68226C00876A}" type="sibTrans" cxnId="{F46A6769-C19B-405F-83F2-86546268F631}">
      <dgm:prSet/>
      <dgm:spPr/>
      <dgm:t>
        <a:bodyPr/>
        <a:lstStyle/>
        <a:p>
          <a:endParaRPr lang="en-ZA"/>
        </a:p>
      </dgm:t>
    </dgm:pt>
    <dgm:pt modelId="{55A803E9-3DFE-4422-B183-528541809269}" type="pres">
      <dgm:prSet presAssocID="{AA6567EA-56BB-4099-9510-D1869B4FF7C7}" presName="Name0" presStyleCnt="0">
        <dgm:presLayoutVars>
          <dgm:dir/>
          <dgm:resizeHandles val="exact"/>
        </dgm:presLayoutVars>
      </dgm:prSet>
      <dgm:spPr/>
    </dgm:pt>
    <dgm:pt modelId="{14086FB0-4825-46FB-90D4-3CAA8159C6E4}" type="pres">
      <dgm:prSet presAssocID="{515679DF-FCEA-4652-BABC-AD0022FF0F9E}" presName="node" presStyleLbl="node1" presStyleIdx="0" presStyleCnt="2">
        <dgm:presLayoutVars>
          <dgm:bulletEnabled val="1"/>
        </dgm:presLayoutVars>
      </dgm:prSet>
      <dgm:spPr/>
    </dgm:pt>
    <dgm:pt modelId="{82465DAC-C790-4A61-BEBE-4ADF282BFDD6}" type="pres">
      <dgm:prSet presAssocID="{778245B9-CE0B-4A2A-B9C9-0A1820522A9F}" presName="sibTrans" presStyleLbl="sibTrans2D1" presStyleIdx="0" presStyleCnt="1"/>
      <dgm:spPr/>
    </dgm:pt>
    <dgm:pt modelId="{95CF74B4-215C-48E2-93B3-A51F89D58264}" type="pres">
      <dgm:prSet presAssocID="{778245B9-CE0B-4A2A-B9C9-0A1820522A9F}" presName="connectorText" presStyleLbl="sibTrans2D1" presStyleIdx="0" presStyleCnt="1"/>
      <dgm:spPr/>
    </dgm:pt>
    <dgm:pt modelId="{AA95B5DB-BBD4-468A-A5D2-FFE38F0C478D}" type="pres">
      <dgm:prSet presAssocID="{4D215930-11A2-44E3-BAEC-1D500D59E54E}" presName="node" presStyleLbl="node1" presStyleIdx="1" presStyleCnt="2">
        <dgm:presLayoutVars>
          <dgm:bulletEnabled val="1"/>
        </dgm:presLayoutVars>
      </dgm:prSet>
      <dgm:spPr/>
    </dgm:pt>
  </dgm:ptLst>
  <dgm:cxnLst>
    <dgm:cxn modelId="{91EF7F02-CE32-4AEF-8FC8-0945799BD7BF}" type="presOf" srcId="{4D215930-11A2-44E3-BAEC-1D500D59E54E}" destId="{AA95B5DB-BBD4-468A-A5D2-FFE38F0C478D}" srcOrd="0" destOrd="0" presId="urn:microsoft.com/office/officeart/2005/8/layout/process1"/>
    <dgm:cxn modelId="{D65A955D-4A8B-4384-A0A8-D27C7661A358}" type="presOf" srcId="{778245B9-CE0B-4A2A-B9C9-0A1820522A9F}" destId="{82465DAC-C790-4A61-BEBE-4ADF282BFDD6}" srcOrd="0" destOrd="0" presId="urn:microsoft.com/office/officeart/2005/8/layout/process1"/>
    <dgm:cxn modelId="{F46A6769-C19B-405F-83F2-86546268F631}" srcId="{AA6567EA-56BB-4099-9510-D1869B4FF7C7}" destId="{4D215930-11A2-44E3-BAEC-1D500D59E54E}" srcOrd="1" destOrd="0" parTransId="{32642000-5AF5-49CA-977B-0491EA0893C4}" sibTransId="{9F6EB502-EF2A-4108-A785-68226C00876A}"/>
    <dgm:cxn modelId="{86E52C85-DE9E-4737-BBFC-10525FCE0CF5}" srcId="{AA6567EA-56BB-4099-9510-D1869B4FF7C7}" destId="{515679DF-FCEA-4652-BABC-AD0022FF0F9E}" srcOrd="0" destOrd="0" parTransId="{F9B381B0-E8B4-4880-B66E-0E8BB5A00284}" sibTransId="{778245B9-CE0B-4A2A-B9C9-0A1820522A9F}"/>
    <dgm:cxn modelId="{DDB64E8B-9C05-44E6-9A98-3C92807F0EBC}" type="presOf" srcId="{778245B9-CE0B-4A2A-B9C9-0A1820522A9F}" destId="{95CF74B4-215C-48E2-93B3-A51F89D58264}" srcOrd="1" destOrd="0" presId="urn:microsoft.com/office/officeart/2005/8/layout/process1"/>
    <dgm:cxn modelId="{66B32BA1-10A8-4058-A3C0-1AC0C51D7967}" type="presOf" srcId="{515679DF-FCEA-4652-BABC-AD0022FF0F9E}" destId="{14086FB0-4825-46FB-90D4-3CAA8159C6E4}" srcOrd="0" destOrd="0" presId="urn:microsoft.com/office/officeart/2005/8/layout/process1"/>
    <dgm:cxn modelId="{5AB99FEC-0FEE-4B71-823A-2BE28835EFC9}" type="presOf" srcId="{AA6567EA-56BB-4099-9510-D1869B4FF7C7}" destId="{55A803E9-3DFE-4422-B183-528541809269}" srcOrd="0" destOrd="0" presId="urn:microsoft.com/office/officeart/2005/8/layout/process1"/>
    <dgm:cxn modelId="{C5DCA23A-2300-4535-862E-418DC3D2A1DC}" type="presParOf" srcId="{55A803E9-3DFE-4422-B183-528541809269}" destId="{14086FB0-4825-46FB-90D4-3CAA8159C6E4}" srcOrd="0" destOrd="0" presId="urn:microsoft.com/office/officeart/2005/8/layout/process1"/>
    <dgm:cxn modelId="{0E872BAA-1AB4-49AA-A36E-F2B3FBE91C29}" type="presParOf" srcId="{55A803E9-3DFE-4422-B183-528541809269}" destId="{82465DAC-C790-4A61-BEBE-4ADF282BFDD6}" srcOrd="1" destOrd="0" presId="urn:microsoft.com/office/officeart/2005/8/layout/process1"/>
    <dgm:cxn modelId="{A9CB0101-E02A-4A4B-B271-6EF66EC71E2F}" type="presParOf" srcId="{82465DAC-C790-4A61-BEBE-4ADF282BFDD6}" destId="{95CF74B4-215C-48E2-93B3-A51F89D58264}" srcOrd="0" destOrd="0" presId="urn:microsoft.com/office/officeart/2005/8/layout/process1"/>
    <dgm:cxn modelId="{A30CE8DC-61E7-4AA6-9C40-4A58E13EA7F1}" type="presParOf" srcId="{55A803E9-3DFE-4422-B183-528541809269}" destId="{AA95B5DB-BBD4-468A-A5D2-FFE38F0C478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38676F-DECB-4323-BCC3-C84E24CAE68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E64432A1-C51A-46B0-9E7C-922B98A2A7E2}">
      <dgm:prSet phldrT="[Text]"/>
      <dgm:spPr/>
      <dgm:t>
        <a:bodyPr/>
        <a:lstStyle/>
        <a:p>
          <a:r>
            <a:rPr lang="en-ZA" dirty="0"/>
            <a:t>Goals of testing</a:t>
          </a:r>
        </a:p>
      </dgm:t>
    </dgm:pt>
    <dgm:pt modelId="{A242E678-52DE-4C0E-92EC-1BF4ADF5E6CC}" type="parTrans" cxnId="{EDE16BB5-A705-426F-913B-3DF003FE3AB7}">
      <dgm:prSet/>
      <dgm:spPr/>
      <dgm:t>
        <a:bodyPr/>
        <a:lstStyle/>
        <a:p>
          <a:endParaRPr lang="en-ZA"/>
        </a:p>
      </dgm:t>
    </dgm:pt>
    <dgm:pt modelId="{09634952-B4A8-4C49-98F0-57305A123467}" type="sibTrans" cxnId="{EDE16BB5-A705-426F-913B-3DF003FE3AB7}">
      <dgm:prSet/>
      <dgm:spPr/>
      <dgm:t>
        <a:bodyPr/>
        <a:lstStyle/>
        <a:p>
          <a:endParaRPr lang="en-ZA"/>
        </a:p>
      </dgm:t>
    </dgm:pt>
    <dgm:pt modelId="{AFB64ECE-1B3C-4DFE-8BB3-A46714778E1B}">
      <dgm:prSet phldrT="[Text]"/>
      <dgm:spPr/>
      <dgm:t>
        <a:bodyPr/>
        <a:lstStyle/>
        <a:p>
          <a:r>
            <a:rPr lang="en-ZA" dirty="0"/>
            <a:t>Ensuring the logic of the code is correct</a:t>
          </a:r>
        </a:p>
      </dgm:t>
    </dgm:pt>
    <dgm:pt modelId="{308A2577-0EDB-4081-8BFB-7C68B263E484}" type="parTrans" cxnId="{A73C8BCA-22DC-49DC-A932-C73DE79828FF}">
      <dgm:prSet/>
      <dgm:spPr/>
      <dgm:t>
        <a:bodyPr/>
        <a:lstStyle/>
        <a:p>
          <a:endParaRPr lang="en-ZA"/>
        </a:p>
      </dgm:t>
    </dgm:pt>
    <dgm:pt modelId="{37D5DC74-D2C5-429A-B9C1-04569F8FF31D}" type="sibTrans" cxnId="{A73C8BCA-22DC-49DC-A932-C73DE79828FF}">
      <dgm:prSet/>
      <dgm:spPr/>
      <dgm:t>
        <a:bodyPr/>
        <a:lstStyle/>
        <a:p>
          <a:endParaRPr lang="en-ZA"/>
        </a:p>
      </dgm:t>
    </dgm:pt>
    <dgm:pt modelId="{EE334265-5476-400A-A932-47B103E3F9FD}">
      <dgm:prSet phldrT="[Text]"/>
      <dgm:spPr/>
      <dgm:t>
        <a:bodyPr/>
        <a:lstStyle/>
        <a:p>
          <a:r>
            <a:rPr lang="en-ZA" dirty="0"/>
            <a:t>Ensure the output or return value is correct</a:t>
          </a:r>
        </a:p>
      </dgm:t>
    </dgm:pt>
    <dgm:pt modelId="{EA88CACF-8A54-49A1-885D-F7CEBE44A1DB}" type="parTrans" cxnId="{7A2ECAB4-BF4B-4758-B712-D847DD6FE151}">
      <dgm:prSet/>
      <dgm:spPr/>
      <dgm:t>
        <a:bodyPr/>
        <a:lstStyle/>
        <a:p>
          <a:endParaRPr lang="en-ZA"/>
        </a:p>
      </dgm:t>
    </dgm:pt>
    <dgm:pt modelId="{C8D2FE08-D27E-4693-B838-D49818C5C814}" type="sibTrans" cxnId="{7A2ECAB4-BF4B-4758-B712-D847DD6FE151}">
      <dgm:prSet/>
      <dgm:spPr/>
      <dgm:t>
        <a:bodyPr/>
        <a:lstStyle/>
        <a:p>
          <a:endParaRPr lang="en-ZA"/>
        </a:p>
      </dgm:t>
    </dgm:pt>
    <dgm:pt modelId="{C03B7762-0CCD-4631-BCFD-FF1FC430B1C0}">
      <dgm:prSet phldrT="[Text]"/>
      <dgm:spPr/>
      <dgm:t>
        <a:bodyPr/>
        <a:lstStyle/>
        <a:p>
          <a:r>
            <a:rPr lang="en-ZA" dirty="0"/>
            <a:t>Ensure all memory is correctly allocated or deallocated</a:t>
          </a:r>
        </a:p>
      </dgm:t>
    </dgm:pt>
    <dgm:pt modelId="{D52C9247-6379-4C6F-BCAF-BE963B61C61E}" type="parTrans" cxnId="{949AF8F6-C28A-478A-8197-81B9367EC4F6}">
      <dgm:prSet/>
      <dgm:spPr/>
      <dgm:t>
        <a:bodyPr/>
        <a:lstStyle/>
        <a:p>
          <a:endParaRPr lang="en-ZA"/>
        </a:p>
      </dgm:t>
    </dgm:pt>
    <dgm:pt modelId="{5FD56EBC-6C67-4B65-BFBD-B6EEA1AB9C69}" type="sibTrans" cxnId="{949AF8F6-C28A-478A-8197-81B9367EC4F6}">
      <dgm:prSet/>
      <dgm:spPr/>
      <dgm:t>
        <a:bodyPr/>
        <a:lstStyle/>
        <a:p>
          <a:endParaRPr lang="en-ZA"/>
        </a:p>
      </dgm:t>
    </dgm:pt>
    <dgm:pt modelId="{F4454E6B-0ECF-4945-A5EC-C41A0F5423A4}">
      <dgm:prSet phldrT="[Text]"/>
      <dgm:spPr/>
      <dgm:t>
        <a:bodyPr/>
        <a:lstStyle/>
        <a:p>
          <a:r>
            <a:rPr lang="en-ZA" dirty="0"/>
            <a:t>Ensures the correct members are initialized or updated</a:t>
          </a:r>
        </a:p>
      </dgm:t>
    </dgm:pt>
    <dgm:pt modelId="{FDFD431E-DCBC-434A-B914-35127FA1A6C2}" type="parTrans" cxnId="{C8D7BD3B-8F89-45E9-99AA-77668D3905D8}">
      <dgm:prSet/>
      <dgm:spPr/>
      <dgm:t>
        <a:bodyPr/>
        <a:lstStyle/>
        <a:p>
          <a:endParaRPr lang="en-ZA"/>
        </a:p>
      </dgm:t>
    </dgm:pt>
    <dgm:pt modelId="{32B08F54-9594-4556-B154-5F49049B5F20}" type="sibTrans" cxnId="{C8D7BD3B-8F89-45E9-99AA-77668D3905D8}">
      <dgm:prSet/>
      <dgm:spPr/>
      <dgm:t>
        <a:bodyPr/>
        <a:lstStyle/>
        <a:p>
          <a:endParaRPr lang="en-ZA"/>
        </a:p>
      </dgm:t>
    </dgm:pt>
    <dgm:pt modelId="{5B0A69C5-3C62-4B4B-889C-3E50C1EB05CD}" type="pres">
      <dgm:prSet presAssocID="{9B38676F-DECB-4323-BCC3-C84E24CAE6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942AAE0-640F-430C-A8B9-7D70E9FB9E0D}" type="pres">
      <dgm:prSet presAssocID="{E64432A1-C51A-46B0-9E7C-922B98A2A7E2}" presName="centerShape" presStyleLbl="node0" presStyleIdx="0" presStyleCnt="1"/>
      <dgm:spPr/>
    </dgm:pt>
    <dgm:pt modelId="{1BC43F43-0F68-4423-BA13-B59CE29EAD6D}" type="pres">
      <dgm:prSet presAssocID="{308A2577-0EDB-4081-8BFB-7C68B263E484}" presName="Name9" presStyleLbl="parChTrans1D2" presStyleIdx="0" presStyleCnt="4"/>
      <dgm:spPr/>
    </dgm:pt>
    <dgm:pt modelId="{F5636D94-EAE3-4F6B-ABDE-37B75D279B56}" type="pres">
      <dgm:prSet presAssocID="{308A2577-0EDB-4081-8BFB-7C68B263E484}" presName="connTx" presStyleLbl="parChTrans1D2" presStyleIdx="0" presStyleCnt="4"/>
      <dgm:spPr/>
    </dgm:pt>
    <dgm:pt modelId="{87DF56A7-F4B9-4611-A2EC-F27B7B87C425}" type="pres">
      <dgm:prSet presAssocID="{AFB64ECE-1B3C-4DFE-8BB3-A46714778E1B}" presName="node" presStyleLbl="node1" presStyleIdx="0" presStyleCnt="4">
        <dgm:presLayoutVars>
          <dgm:bulletEnabled val="1"/>
        </dgm:presLayoutVars>
      </dgm:prSet>
      <dgm:spPr/>
    </dgm:pt>
    <dgm:pt modelId="{B57D3DE0-C5FC-41B2-BB0A-E85E0C12E7D0}" type="pres">
      <dgm:prSet presAssocID="{EA88CACF-8A54-49A1-885D-F7CEBE44A1DB}" presName="Name9" presStyleLbl="parChTrans1D2" presStyleIdx="1" presStyleCnt="4"/>
      <dgm:spPr/>
    </dgm:pt>
    <dgm:pt modelId="{3688BEB6-3FA9-4B9F-9B88-DA51536D2047}" type="pres">
      <dgm:prSet presAssocID="{EA88CACF-8A54-49A1-885D-F7CEBE44A1DB}" presName="connTx" presStyleLbl="parChTrans1D2" presStyleIdx="1" presStyleCnt="4"/>
      <dgm:spPr/>
    </dgm:pt>
    <dgm:pt modelId="{22317A32-0CF2-4101-B436-FCC173543016}" type="pres">
      <dgm:prSet presAssocID="{EE334265-5476-400A-A932-47B103E3F9FD}" presName="node" presStyleLbl="node1" presStyleIdx="1" presStyleCnt="4">
        <dgm:presLayoutVars>
          <dgm:bulletEnabled val="1"/>
        </dgm:presLayoutVars>
      </dgm:prSet>
      <dgm:spPr/>
    </dgm:pt>
    <dgm:pt modelId="{898411B9-86CC-4569-99D4-55B3A7F32F8C}" type="pres">
      <dgm:prSet presAssocID="{D52C9247-6379-4C6F-BCAF-BE963B61C61E}" presName="Name9" presStyleLbl="parChTrans1D2" presStyleIdx="2" presStyleCnt="4"/>
      <dgm:spPr/>
    </dgm:pt>
    <dgm:pt modelId="{B58E6CCC-5B87-4C29-92A6-5339F3C884FD}" type="pres">
      <dgm:prSet presAssocID="{D52C9247-6379-4C6F-BCAF-BE963B61C61E}" presName="connTx" presStyleLbl="parChTrans1D2" presStyleIdx="2" presStyleCnt="4"/>
      <dgm:spPr/>
    </dgm:pt>
    <dgm:pt modelId="{EB68A5E5-473E-49E3-94CC-9D13258FDA6A}" type="pres">
      <dgm:prSet presAssocID="{C03B7762-0CCD-4631-BCFD-FF1FC430B1C0}" presName="node" presStyleLbl="node1" presStyleIdx="2" presStyleCnt="4">
        <dgm:presLayoutVars>
          <dgm:bulletEnabled val="1"/>
        </dgm:presLayoutVars>
      </dgm:prSet>
      <dgm:spPr/>
    </dgm:pt>
    <dgm:pt modelId="{774A01F6-6064-40BA-805F-31601E920E20}" type="pres">
      <dgm:prSet presAssocID="{FDFD431E-DCBC-434A-B914-35127FA1A6C2}" presName="Name9" presStyleLbl="parChTrans1D2" presStyleIdx="3" presStyleCnt="4"/>
      <dgm:spPr/>
    </dgm:pt>
    <dgm:pt modelId="{423B9A6A-61C4-420A-B8EB-C3B3757EF947}" type="pres">
      <dgm:prSet presAssocID="{FDFD431E-DCBC-434A-B914-35127FA1A6C2}" presName="connTx" presStyleLbl="parChTrans1D2" presStyleIdx="3" presStyleCnt="4"/>
      <dgm:spPr/>
    </dgm:pt>
    <dgm:pt modelId="{BB540D65-33A7-4332-BC57-F595ACFE05FD}" type="pres">
      <dgm:prSet presAssocID="{F4454E6B-0ECF-4945-A5EC-C41A0F5423A4}" presName="node" presStyleLbl="node1" presStyleIdx="3" presStyleCnt="4">
        <dgm:presLayoutVars>
          <dgm:bulletEnabled val="1"/>
        </dgm:presLayoutVars>
      </dgm:prSet>
      <dgm:spPr/>
    </dgm:pt>
  </dgm:ptLst>
  <dgm:cxnLst>
    <dgm:cxn modelId="{EF552007-76D3-47FF-A545-CC8607D194A9}" type="presOf" srcId="{EA88CACF-8A54-49A1-885D-F7CEBE44A1DB}" destId="{B57D3DE0-C5FC-41B2-BB0A-E85E0C12E7D0}" srcOrd="0" destOrd="0" presId="urn:microsoft.com/office/officeart/2005/8/layout/radial1"/>
    <dgm:cxn modelId="{74267515-0F75-444A-9ADF-CC21164F2F62}" type="presOf" srcId="{308A2577-0EDB-4081-8BFB-7C68B263E484}" destId="{F5636D94-EAE3-4F6B-ABDE-37B75D279B56}" srcOrd="1" destOrd="0" presId="urn:microsoft.com/office/officeart/2005/8/layout/radial1"/>
    <dgm:cxn modelId="{2309CE35-D821-423B-A8FC-1BFE06FF224A}" type="presOf" srcId="{EE334265-5476-400A-A932-47B103E3F9FD}" destId="{22317A32-0CF2-4101-B436-FCC173543016}" srcOrd="0" destOrd="0" presId="urn:microsoft.com/office/officeart/2005/8/layout/radial1"/>
    <dgm:cxn modelId="{C8D7BD3B-8F89-45E9-99AA-77668D3905D8}" srcId="{E64432A1-C51A-46B0-9E7C-922B98A2A7E2}" destId="{F4454E6B-0ECF-4945-A5EC-C41A0F5423A4}" srcOrd="3" destOrd="0" parTransId="{FDFD431E-DCBC-434A-B914-35127FA1A6C2}" sibTransId="{32B08F54-9594-4556-B154-5F49049B5F20}"/>
    <dgm:cxn modelId="{D1AA384B-4F88-4332-B68B-843A6AD86E05}" type="presOf" srcId="{E64432A1-C51A-46B0-9E7C-922B98A2A7E2}" destId="{F942AAE0-640F-430C-A8B9-7D70E9FB9E0D}" srcOrd="0" destOrd="0" presId="urn:microsoft.com/office/officeart/2005/8/layout/radial1"/>
    <dgm:cxn modelId="{7EAE4553-3BCB-40C6-97B7-C1D71A3A27DC}" type="presOf" srcId="{9B38676F-DECB-4323-BCC3-C84E24CAE68C}" destId="{5B0A69C5-3C62-4B4B-889C-3E50C1EB05CD}" srcOrd="0" destOrd="0" presId="urn:microsoft.com/office/officeart/2005/8/layout/radial1"/>
    <dgm:cxn modelId="{090B3355-F099-49FD-9C77-2D4B1AB4D896}" type="presOf" srcId="{D52C9247-6379-4C6F-BCAF-BE963B61C61E}" destId="{B58E6CCC-5B87-4C29-92A6-5339F3C884FD}" srcOrd="1" destOrd="0" presId="urn:microsoft.com/office/officeart/2005/8/layout/radial1"/>
    <dgm:cxn modelId="{D7B7DE57-6EE3-4E1D-93D9-4F7428FC4F78}" type="presOf" srcId="{FDFD431E-DCBC-434A-B914-35127FA1A6C2}" destId="{774A01F6-6064-40BA-805F-31601E920E20}" srcOrd="0" destOrd="0" presId="urn:microsoft.com/office/officeart/2005/8/layout/radial1"/>
    <dgm:cxn modelId="{2EE16578-9895-4422-B564-5C08A79A36E8}" type="presOf" srcId="{AFB64ECE-1B3C-4DFE-8BB3-A46714778E1B}" destId="{87DF56A7-F4B9-4611-A2EC-F27B7B87C425}" srcOrd="0" destOrd="0" presId="urn:microsoft.com/office/officeart/2005/8/layout/radial1"/>
    <dgm:cxn modelId="{3C03B27C-4D3D-4D1F-8EAC-C002FB449E09}" type="presOf" srcId="{308A2577-0EDB-4081-8BFB-7C68B263E484}" destId="{1BC43F43-0F68-4423-BA13-B59CE29EAD6D}" srcOrd="0" destOrd="0" presId="urn:microsoft.com/office/officeart/2005/8/layout/radial1"/>
    <dgm:cxn modelId="{1F180E8E-A7C7-443C-9925-B377B196B349}" type="presOf" srcId="{D52C9247-6379-4C6F-BCAF-BE963B61C61E}" destId="{898411B9-86CC-4569-99D4-55B3A7F32F8C}" srcOrd="0" destOrd="0" presId="urn:microsoft.com/office/officeart/2005/8/layout/radial1"/>
    <dgm:cxn modelId="{937835A6-30BE-4F51-B2CC-E298D2A087E2}" type="presOf" srcId="{C03B7762-0CCD-4631-BCFD-FF1FC430B1C0}" destId="{EB68A5E5-473E-49E3-94CC-9D13258FDA6A}" srcOrd="0" destOrd="0" presId="urn:microsoft.com/office/officeart/2005/8/layout/radial1"/>
    <dgm:cxn modelId="{7A2ECAB4-BF4B-4758-B712-D847DD6FE151}" srcId="{E64432A1-C51A-46B0-9E7C-922B98A2A7E2}" destId="{EE334265-5476-400A-A932-47B103E3F9FD}" srcOrd="1" destOrd="0" parTransId="{EA88CACF-8A54-49A1-885D-F7CEBE44A1DB}" sibTransId="{C8D2FE08-D27E-4693-B838-D49818C5C814}"/>
    <dgm:cxn modelId="{EDE16BB5-A705-426F-913B-3DF003FE3AB7}" srcId="{9B38676F-DECB-4323-BCC3-C84E24CAE68C}" destId="{E64432A1-C51A-46B0-9E7C-922B98A2A7E2}" srcOrd="0" destOrd="0" parTransId="{A242E678-52DE-4C0E-92EC-1BF4ADF5E6CC}" sibTransId="{09634952-B4A8-4C49-98F0-57305A123467}"/>
    <dgm:cxn modelId="{479343C5-91C4-4754-BE70-0FEF4F381DAE}" type="presOf" srcId="{F4454E6B-0ECF-4945-A5EC-C41A0F5423A4}" destId="{BB540D65-33A7-4332-BC57-F595ACFE05FD}" srcOrd="0" destOrd="0" presId="urn:microsoft.com/office/officeart/2005/8/layout/radial1"/>
    <dgm:cxn modelId="{A73C8BCA-22DC-49DC-A932-C73DE79828FF}" srcId="{E64432A1-C51A-46B0-9E7C-922B98A2A7E2}" destId="{AFB64ECE-1B3C-4DFE-8BB3-A46714778E1B}" srcOrd="0" destOrd="0" parTransId="{308A2577-0EDB-4081-8BFB-7C68B263E484}" sibTransId="{37D5DC74-D2C5-429A-B9C1-04569F8FF31D}"/>
    <dgm:cxn modelId="{2A172BE9-D938-43C5-BF44-6D1708130549}" type="presOf" srcId="{FDFD431E-DCBC-434A-B914-35127FA1A6C2}" destId="{423B9A6A-61C4-420A-B8EB-C3B3757EF947}" srcOrd="1" destOrd="0" presId="urn:microsoft.com/office/officeart/2005/8/layout/radial1"/>
    <dgm:cxn modelId="{6F96C5ED-C691-407E-B056-77DF673A7181}" type="presOf" srcId="{EA88CACF-8A54-49A1-885D-F7CEBE44A1DB}" destId="{3688BEB6-3FA9-4B9F-9B88-DA51536D2047}" srcOrd="1" destOrd="0" presId="urn:microsoft.com/office/officeart/2005/8/layout/radial1"/>
    <dgm:cxn modelId="{949AF8F6-C28A-478A-8197-81B9367EC4F6}" srcId="{E64432A1-C51A-46B0-9E7C-922B98A2A7E2}" destId="{C03B7762-0CCD-4631-BCFD-FF1FC430B1C0}" srcOrd="2" destOrd="0" parTransId="{D52C9247-6379-4C6F-BCAF-BE963B61C61E}" sibTransId="{5FD56EBC-6C67-4B65-BFBD-B6EEA1AB9C69}"/>
    <dgm:cxn modelId="{B46412C5-507D-4AD7-BC05-C637C04048F4}" type="presParOf" srcId="{5B0A69C5-3C62-4B4B-889C-3E50C1EB05CD}" destId="{F942AAE0-640F-430C-A8B9-7D70E9FB9E0D}" srcOrd="0" destOrd="0" presId="urn:microsoft.com/office/officeart/2005/8/layout/radial1"/>
    <dgm:cxn modelId="{D08578F3-674C-4296-A123-0DD306D68259}" type="presParOf" srcId="{5B0A69C5-3C62-4B4B-889C-3E50C1EB05CD}" destId="{1BC43F43-0F68-4423-BA13-B59CE29EAD6D}" srcOrd="1" destOrd="0" presId="urn:microsoft.com/office/officeart/2005/8/layout/radial1"/>
    <dgm:cxn modelId="{90F3B278-B3D9-4053-93FE-AEED0D6906E6}" type="presParOf" srcId="{1BC43F43-0F68-4423-BA13-B59CE29EAD6D}" destId="{F5636D94-EAE3-4F6B-ABDE-37B75D279B56}" srcOrd="0" destOrd="0" presId="urn:microsoft.com/office/officeart/2005/8/layout/radial1"/>
    <dgm:cxn modelId="{04B0BCE7-4BA4-44D6-A01C-18C17210C8DE}" type="presParOf" srcId="{5B0A69C5-3C62-4B4B-889C-3E50C1EB05CD}" destId="{87DF56A7-F4B9-4611-A2EC-F27B7B87C425}" srcOrd="2" destOrd="0" presId="urn:microsoft.com/office/officeart/2005/8/layout/radial1"/>
    <dgm:cxn modelId="{53DD6EA3-3EF3-44FA-B6D0-31F34C5EA58A}" type="presParOf" srcId="{5B0A69C5-3C62-4B4B-889C-3E50C1EB05CD}" destId="{B57D3DE0-C5FC-41B2-BB0A-E85E0C12E7D0}" srcOrd="3" destOrd="0" presId="urn:microsoft.com/office/officeart/2005/8/layout/radial1"/>
    <dgm:cxn modelId="{31965D64-DA49-4ED7-8FCD-9B76A8921FC4}" type="presParOf" srcId="{B57D3DE0-C5FC-41B2-BB0A-E85E0C12E7D0}" destId="{3688BEB6-3FA9-4B9F-9B88-DA51536D2047}" srcOrd="0" destOrd="0" presId="urn:microsoft.com/office/officeart/2005/8/layout/radial1"/>
    <dgm:cxn modelId="{1368DC9E-9B23-43A5-9829-7ABDB9DB6B0D}" type="presParOf" srcId="{5B0A69C5-3C62-4B4B-889C-3E50C1EB05CD}" destId="{22317A32-0CF2-4101-B436-FCC173543016}" srcOrd="4" destOrd="0" presId="urn:microsoft.com/office/officeart/2005/8/layout/radial1"/>
    <dgm:cxn modelId="{F4A35493-58A1-4D8C-A825-DEFFAF2358FD}" type="presParOf" srcId="{5B0A69C5-3C62-4B4B-889C-3E50C1EB05CD}" destId="{898411B9-86CC-4569-99D4-55B3A7F32F8C}" srcOrd="5" destOrd="0" presId="urn:microsoft.com/office/officeart/2005/8/layout/radial1"/>
    <dgm:cxn modelId="{452117A8-0641-45EC-AF5B-E5311E08DA1F}" type="presParOf" srcId="{898411B9-86CC-4569-99D4-55B3A7F32F8C}" destId="{B58E6CCC-5B87-4C29-92A6-5339F3C884FD}" srcOrd="0" destOrd="0" presId="urn:microsoft.com/office/officeart/2005/8/layout/radial1"/>
    <dgm:cxn modelId="{6AAD6A7F-86A5-4B45-BF8E-AE3D830CB864}" type="presParOf" srcId="{5B0A69C5-3C62-4B4B-889C-3E50C1EB05CD}" destId="{EB68A5E5-473E-49E3-94CC-9D13258FDA6A}" srcOrd="6" destOrd="0" presId="urn:microsoft.com/office/officeart/2005/8/layout/radial1"/>
    <dgm:cxn modelId="{1DB1C9B2-E5AF-4471-9D6A-229405933763}" type="presParOf" srcId="{5B0A69C5-3C62-4B4B-889C-3E50C1EB05CD}" destId="{774A01F6-6064-40BA-805F-31601E920E20}" srcOrd="7" destOrd="0" presId="urn:microsoft.com/office/officeart/2005/8/layout/radial1"/>
    <dgm:cxn modelId="{CC9A9D29-72CB-4D8D-A1F5-A3FBCD5CF848}" type="presParOf" srcId="{774A01F6-6064-40BA-805F-31601E920E20}" destId="{423B9A6A-61C4-420A-B8EB-C3B3757EF947}" srcOrd="0" destOrd="0" presId="urn:microsoft.com/office/officeart/2005/8/layout/radial1"/>
    <dgm:cxn modelId="{30BE4C2A-2BBB-48F6-8518-1C1E23C5FCAA}" type="presParOf" srcId="{5B0A69C5-3C62-4B4B-889C-3E50C1EB05CD}" destId="{BB540D65-33A7-4332-BC57-F595ACFE05F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64A15-DB11-4238-A88C-8B849A76EA2A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5968BAC0-F003-4E0A-BA61-AC674EF3728A}">
      <dgm:prSet phldrT="[Text]"/>
      <dgm:spPr/>
      <dgm:t>
        <a:bodyPr/>
        <a:lstStyle/>
        <a:p>
          <a:r>
            <a:rPr lang="en-ZA" dirty="0"/>
            <a:t>Benefits</a:t>
          </a:r>
        </a:p>
      </dgm:t>
    </dgm:pt>
    <dgm:pt modelId="{D1E1ECE3-DE70-4D47-9BF3-221FC2AF597F}" type="parTrans" cxnId="{2E034BAC-CA4E-4CB1-AC3F-370E51B59407}">
      <dgm:prSet/>
      <dgm:spPr/>
      <dgm:t>
        <a:bodyPr/>
        <a:lstStyle/>
        <a:p>
          <a:endParaRPr lang="en-ZA"/>
        </a:p>
      </dgm:t>
    </dgm:pt>
    <dgm:pt modelId="{0FAC7827-B69D-4878-B0D5-7E1DA749E7F5}" type="sibTrans" cxnId="{2E034BAC-CA4E-4CB1-AC3F-370E51B59407}">
      <dgm:prSet/>
      <dgm:spPr/>
      <dgm:t>
        <a:bodyPr/>
        <a:lstStyle/>
        <a:p>
          <a:endParaRPr lang="en-ZA"/>
        </a:p>
      </dgm:t>
    </dgm:pt>
    <dgm:pt modelId="{6D76759A-0F39-420A-B2A5-D9B63171EBF6}">
      <dgm:prSet phldrT="[Text]"/>
      <dgm:spPr/>
      <dgm:t>
        <a:bodyPr/>
        <a:lstStyle/>
        <a:p>
          <a:r>
            <a:rPr lang="en-ZA" dirty="0"/>
            <a:t>Assists in the testing of functions</a:t>
          </a:r>
        </a:p>
      </dgm:t>
    </dgm:pt>
    <dgm:pt modelId="{29F2B852-8DD2-467D-B5E3-A2EFCED1A1C1}" type="parTrans" cxnId="{D2C8E1E9-8FAA-4F24-BAD5-DB5FF3147FE0}">
      <dgm:prSet/>
      <dgm:spPr/>
      <dgm:t>
        <a:bodyPr/>
        <a:lstStyle/>
        <a:p>
          <a:endParaRPr lang="en-ZA"/>
        </a:p>
      </dgm:t>
    </dgm:pt>
    <dgm:pt modelId="{F9B7C190-835E-4A9B-94FB-2A4765668CFE}" type="sibTrans" cxnId="{D2C8E1E9-8FAA-4F24-BAD5-DB5FF3147FE0}">
      <dgm:prSet/>
      <dgm:spPr/>
      <dgm:t>
        <a:bodyPr/>
        <a:lstStyle/>
        <a:p>
          <a:endParaRPr lang="en-ZA"/>
        </a:p>
      </dgm:t>
    </dgm:pt>
    <dgm:pt modelId="{C3B2DA16-5916-48BA-B4B8-512757C15CAE}">
      <dgm:prSet phldrT="[Text]"/>
      <dgm:spPr/>
      <dgm:t>
        <a:bodyPr/>
        <a:lstStyle/>
        <a:p>
          <a:r>
            <a:rPr lang="en-ZA" dirty="0"/>
            <a:t>Assists in determining edge cases for functions</a:t>
          </a:r>
        </a:p>
      </dgm:t>
    </dgm:pt>
    <dgm:pt modelId="{A958E6AA-266C-405D-8522-4F4C842046E7}" type="parTrans" cxnId="{6F51F5DD-8B22-4258-A05A-76D58711BB85}">
      <dgm:prSet/>
      <dgm:spPr/>
      <dgm:t>
        <a:bodyPr/>
        <a:lstStyle/>
        <a:p>
          <a:endParaRPr lang="en-ZA"/>
        </a:p>
      </dgm:t>
    </dgm:pt>
    <dgm:pt modelId="{4D5ACAEF-61E6-4BAC-933D-0CCB7B8501E5}" type="sibTrans" cxnId="{6F51F5DD-8B22-4258-A05A-76D58711BB85}">
      <dgm:prSet/>
      <dgm:spPr/>
      <dgm:t>
        <a:bodyPr/>
        <a:lstStyle/>
        <a:p>
          <a:endParaRPr lang="en-ZA"/>
        </a:p>
      </dgm:t>
    </dgm:pt>
    <dgm:pt modelId="{8B7806AA-A4B8-484D-943F-E5443C626B89}">
      <dgm:prSet phldrT="[Text]"/>
      <dgm:spPr/>
      <dgm:t>
        <a:bodyPr/>
        <a:lstStyle/>
        <a:p>
          <a:r>
            <a:rPr lang="en-ZA" dirty="0"/>
            <a:t>Improves code readability</a:t>
          </a:r>
        </a:p>
      </dgm:t>
    </dgm:pt>
    <dgm:pt modelId="{91A56EF1-BDE7-4DF1-B5EE-282053E12EDD}" type="parTrans" cxnId="{BA5A5720-A15C-4363-B760-CE3588781BCA}">
      <dgm:prSet/>
      <dgm:spPr/>
      <dgm:t>
        <a:bodyPr/>
        <a:lstStyle/>
        <a:p>
          <a:endParaRPr lang="en-ZA"/>
        </a:p>
      </dgm:t>
    </dgm:pt>
    <dgm:pt modelId="{C255AD34-F9E8-4D49-A2CA-76DFE26B7CD0}" type="sibTrans" cxnId="{BA5A5720-A15C-4363-B760-CE3588781BCA}">
      <dgm:prSet/>
      <dgm:spPr/>
      <dgm:t>
        <a:bodyPr/>
        <a:lstStyle/>
        <a:p>
          <a:endParaRPr lang="en-ZA"/>
        </a:p>
      </dgm:t>
    </dgm:pt>
    <dgm:pt modelId="{B25F7CAC-BEB9-45EA-817E-08B41D5BEB2D}">
      <dgm:prSet phldrT="[Text]"/>
      <dgm:spPr/>
      <dgm:t>
        <a:bodyPr/>
        <a:lstStyle/>
        <a:p>
          <a:r>
            <a:rPr lang="en-ZA" dirty="0"/>
            <a:t>Assists in narrowing down bugs</a:t>
          </a:r>
        </a:p>
      </dgm:t>
    </dgm:pt>
    <dgm:pt modelId="{3FB50655-8722-4CAE-8092-A93A3195D5F6}" type="parTrans" cxnId="{18E895EC-9CB4-4331-B3EA-3495454096BE}">
      <dgm:prSet/>
      <dgm:spPr/>
      <dgm:t>
        <a:bodyPr/>
        <a:lstStyle/>
        <a:p>
          <a:endParaRPr lang="en-ZA"/>
        </a:p>
      </dgm:t>
    </dgm:pt>
    <dgm:pt modelId="{EAC4D78A-AE16-41A8-A87E-8C4825A8714F}" type="sibTrans" cxnId="{18E895EC-9CB4-4331-B3EA-3495454096BE}">
      <dgm:prSet/>
      <dgm:spPr/>
      <dgm:t>
        <a:bodyPr/>
        <a:lstStyle/>
        <a:p>
          <a:endParaRPr lang="en-ZA"/>
        </a:p>
      </dgm:t>
    </dgm:pt>
    <dgm:pt modelId="{58D9FC64-F0EF-46CF-86E7-C8C3B980A86A}" type="pres">
      <dgm:prSet presAssocID="{09A64A15-DB11-4238-A88C-8B849A76EA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CB7D7-6ED6-47A9-B29C-685197483AE9}" type="pres">
      <dgm:prSet presAssocID="{5968BAC0-F003-4E0A-BA61-AC674EF3728A}" presName="centerShape" presStyleLbl="node0" presStyleIdx="0" presStyleCnt="1"/>
      <dgm:spPr/>
    </dgm:pt>
    <dgm:pt modelId="{38367AAD-7A8C-4053-BAE9-11289E1ACA82}" type="pres">
      <dgm:prSet presAssocID="{29F2B852-8DD2-467D-B5E3-A2EFCED1A1C1}" presName="Name9" presStyleLbl="parChTrans1D2" presStyleIdx="0" presStyleCnt="4"/>
      <dgm:spPr/>
    </dgm:pt>
    <dgm:pt modelId="{C14AD077-B789-4A83-B8FD-12279C8D273C}" type="pres">
      <dgm:prSet presAssocID="{29F2B852-8DD2-467D-B5E3-A2EFCED1A1C1}" presName="connTx" presStyleLbl="parChTrans1D2" presStyleIdx="0" presStyleCnt="4"/>
      <dgm:spPr/>
    </dgm:pt>
    <dgm:pt modelId="{0753D587-D8CB-481D-AB25-510BA32B3985}" type="pres">
      <dgm:prSet presAssocID="{6D76759A-0F39-420A-B2A5-D9B63171EBF6}" presName="node" presStyleLbl="node1" presStyleIdx="0" presStyleCnt="4">
        <dgm:presLayoutVars>
          <dgm:bulletEnabled val="1"/>
        </dgm:presLayoutVars>
      </dgm:prSet>
      <dgm:spPr/>
    </dgm:pt>
    <dgm:pt modelId="{EF4C7DB2-A9DC-4B4F-9486-5163680B57BB}" type="pres">
      <dgm:prSet presAssocID="{A958E6AA-266C-405D-8522-4F4C842046E7}" presName="Name9" presStyleLbl="parChTrans1D2" presStyleIdx="1" presStyleCnt="4"/>
      <dgm:spPr/>
    </dgm:pt>
    <dgm:pt modelId="{5BF0D4EC-D64E-4B72-AFCD-00C59691C3DD}" type="pres">
      <dgm:prSet presAssocID="{A958E6AA-266C-405D-8522-4F4C842046E7}" presName="connTx" presStyleLbl="parChTrans1D2" presStyleIdx="1" presStyleCnt="4"/>
      <dgm:spPr/>
    </dgm:pt>
    <dgm:pt modelId="{85378ACF-0E82-487C-9D05-92D24634B0A6}" type="pres">
      <dgm:prSet presAssocID="{C3B2DA16-5916-48BA-B4B8-512757C15CAE}" presName="node" presStyleLbl="node1" presStyleIdx="1" presStyleCnt="4">
        <dgm:presLayoutVars>
          <dgm:bulletEnabled val="1"/>
        </dgm:presLayoutVars>
      </dgm:prSet>
      <dgm:spPr/>
    </dgm:pt>
    <dgm:pt modelId="{0485AC17-6199-41F5-AF97-B0E7A2CD1DD6}" type="pres">
      <dgm:prSet presAssocID="{91A56EF1-BDE7-4DF1-B5EE-282053E12EDD}" presName="Name9" presStyleLbl="parChTrans1D2" presStyleIdx="2" presStyleCnt="4"/>
      <dgm:spPr/>
    </dgm:pt>
    <dgm:pt modelId="{DF38CF1C-48D9-4CB8-9AF5-96716723DD0F}" type="pres">
      <dgm:prSet presAssocID="{91A56EF1-BDE7-4DF1-B5EE-282053E12EDD}" presName="connTx" presStyleLbl="parChTrans1D2" presStyleIdx="2" presStyleCnt="4"/>
      <dgm:spPr/>
    </dgm:pt>
    <dgm:pt modelId="{66B36425-8C42-48FD-AF82-36963A2C0E2A}" type="pres">
      <dgm:prSet presAssocID="{8B7806AA-A4B8-484D-943F-E5443C626B89}" presName="node" presStyleLbl="node1" presStyleIdx="2" presStyleCnt="4">
        <dgm:presLayoutVars>
          <dgm:bulletEnabled val="1"/>
        </dgm:presLayoutVars>
      </dgm:prSet>
      <dgm:spPr/>
    </dgm:pt>
    <dgm:pt modelId="{7189FBBC-F050-4CF5-B695-9AF22521F91A}" type="pres">
      <dgm:prSet presAssocID="{3FB50655-8722-4CAE-8092-A93A3195D5F6}" presName="Name9" presStyleLbl="parChTrans1D2" presStyleIdx="3" presStyleCnt="4"/>
      <dgm:spPr/>
    </dgm:pt>
    <dgm:pt modelId="{CD8B82C8-AF62-4A39-8885-F5E94B50E89A}" type="pres">
      <dgm:prSet presAssocID="{3FB50655-8722-4CAE-8092-A93A3195D5F6}" presName="connTx" presStyleLbl="parChTrans1D2" presStyleIdx="3" presStyleCnt="4"/>
      <dgm:spPr/>
    </dgm:pt>
    <dgm:pt modelId="{2B0DD775-075E-4E4D-8747-7450159F0C68}" type="pres">
      <dgm:prSet presAssocID="{B25F7CAC-BEB9-45EA-817E-08B41D5BEB2D}" presName="node" presStyleLbl="node1" presStyleIdx="3" presStyleCnt="4">
        <dgm:presLayoutVars>
          <dgm:bulletEnabled val="1"/>
        </dgm:presLayoutVars>
      </dgm:prSet>
      <dgm:spPr/>
    </dgm:pt>
  </dgm:ptLst>
  <dgm:cxnLst>
    <dgm:cxn modelId="{E8C70C17-F2AE-49D7-98D6-3A3B9C7E1181}" type="presOf" srcId="{3FB50655-8722-4CAE-8092-A93A3195D5F6}" destId="{7189FBBC-F050-4CF5-B695-9AF22521F91A}" srcOrd="0" destOrd="0" presId="urn:microsoft.com/office/officeart/2005/8/layout/radial1"/>
    <dgm:cxn modelId="{BA5A5720-A15C-4363-B760-CE3588781BCA}" srcId="{5968BAC0-F003-4E0A-BA61-AC674EF3728A}" destId="{8B7806AA-A4B8-484D-943F-E5443C626B89}" srcOrd="2" destOrd="0" parTransId="{91A56EF1-BDE7-4DF1-B5EE-282053E12EDD}" sibTransId="{C255AD34-F9E8-4D49-A2CA-76DFE26B7CD0}"/>
    <dgm:cxn modelId="{042A362D-BB46-4C0F-A830-842B458D543D}" type="presOf" srcId="{29F2B852-8DD2-467D-B5E3-A2EFCED1A1C1}" destId="{C14AD077-B789-4A83-B8FD-12279C8D273C}" srcOrd="1" destOrd="0" presId="urn:microsoft.com/office/officeart/2005/8/layout/radial1"/>
    <dgm:cxn modelId="{35B5B12E-8757-4068-AF9A-7E0066FDA241}" type="presOf" srcId="{8B7806AA-A4B8-484D-943F-E5443C626B89}" destId="{66B36425-8C42-48FD-AF82-36963A2C0E2A}" srcOrd="0" destOrd="0" presId="urn:microsoft.com/office/officeart/2005/8/layout/radial1"/>
    <dgm:cxn modelId="{5E61F241-9BDD-4468-9362-7E80BCC150BC}" type="presOf" srcId="{B25F7CAC-BEB9-45EA-817E-08B41D5BEB2D}" destId="{2B0DD775-075E-4E4D-8747-7450159F0C68}" srcOrd="0" destOrd="0" presId="urn:microsoft.com/office/officeart/2005/8/layout/radial1"/>
    <dgm:cxn modelId="{BFB3B66B-18B1-4E21-A4A8-4A99A2FFFE27}" type="presOf" srcId="{91A56EF1-BDE7-4DF1-B5EE-282053E12EDD}" destId="{0485AC17-6199-41F5-AF97-B0E7A2CD1DD6}" srcOrd="0" destOrd="0" presId="urn:microsoft.com/office/officeart/2005/8/layout/radial1"/>
    <dgm:cxn modelId="{813F1A6E-5C30-47F0-BC94-86EA4968690C}" type="presOf" srcId="{91A56EF1-BDE7-4DF1-B5EE-282053E12EDD}" destId="{DF38CF1C-48D9-4CB8-9AF5-96716723DD0F}" srcOrd="1" destOrd="0" presId="urn:microsoft.com/office/officeart/2005/8/layout/radial1"/>
    <dgm:cxn modelId="{2443F272-6D6B-4217-B536-DFD415F5FB8C}" type="presOf" srcId="{A958E6AA-266C-405D-8522-4F4C842046E7}" destId="{EF4C7DB2-A9DC-4B4F-9486-5163680B57BB}" srcOrd="0" destOrd="0" presId="urn:microsoft.com/office/officeart/2005/8/layout/radial1"/>
    <dgm:cxn modelId="{33517E55-B06B-493B-A260-04C306B9EE60}" type="presOf" srcId="{C3B2DA16-5916-48BA-B4B8-512757C15CAE}" destId="{85378ACF-0E82-487C-9D05-92D24634B0A6}" srcOrd="0" destOrd="0" presId="urn:microsoft.com/office/officeart/2005/8/layout/radial1"/>
    <dgm:cxn modelId="{4DED2E83-DC16-42BA-BF28-FEC425BCE859}" type="presOf" srcId="{3FB50655-8722-4CAE-8092-A93A3195D5F6}" destId="{CD8B82C8-AF62-4A39-8885-F5E94B50E89A}" srcOrd="1" destOrd="0" presId="urn:microsoft.com/office/officeart/2005/8/layout/radial1"/>
    <dgm:cxn modelId="{B0AD788E-8A78-4779-97DA-769FD5561705}" type="presOf" srcId="{A958E6AA-266C-405D-8522-4F4C842046E7}" destId="{5BF0D4EC-D64E-4B72-AFCD-00C59691C3DD}" srcOrd="1" destOrd="0" presId="urn:microsoft.com/office/officeart/2005/8/layout/radial1"/>
    <dgm:cxn modelId="{3B6C8C9F-2376-4B10-9FAC-8FE5689F9452}" type="presOf" srcId="{09A64A15-DB11-4238-A88C-8B849A76EA2A}" destId="{58D9FC64-F0EF-46CF-86E7-C8C3B980A86A}" srcOrd="0" destOrd="0" presId="urn:microsoft.com/office/officeart/2005/8/layout/radial1"/>
    <dgm:cxn modelId="{2E034BAC-CA4E-4CB1-AC3F-370E51B59407}" srcId="{09A64A15-DB11-4238-A88C-8B849A76EA2A}" destId="{5968BAC0-F003-4E0A-BA61-AC674EF3728A}" srcOrd="0" destOrd="0" parTransId="{D1E1ECE3-DE70-4D47-9BF3-221FC2AF597F}" sibTransId="{0FAC7827-B69D-4878-B0D5-7E1DA749E7F5}"/>
    <dgm:cxn modelId="{C93395B1-BF03-4D06-A8B2-13323F0B755A}" type="presOf" srcId="{6D76759A-0F39-420A-B2A5-D9B63171EBF6}" destId="{0753D587-D8CB-481D-AB25-510BA32B3985}" srcOrd="0" destOrd="0" presId="urn:microsoft.com/office/officeart/2005/8/layout/radial1"/>
    <dgm:cxn modelId="{542D97B4-8372-4FD5-9C55-6585E86F6EE5}" type="presOf" srcId="{29F2B852-8DD2-467D-B5E3-A2EFCED1A1C1}" destId="{38367AAD-7A8C-4053-BAE9-11289E1ACA82}" srcOrd="0" destOrd="0" presId="urn:microsoft.com/office/officeart/2005/8/layout/radial1"/>
    <dgm:cxn modelId="{6F51F5DD-8B22-4258-A05A-76D58711BB85}" srcId="{5968BAC0-F003-4E0A-BA61-AC674EF3728A}" destId="{C3B2DA16-5916-48BA-B4B8-512757C15CAE}" srcOrd="1" destOrd="0" parTransId="{A958E6AA-266C-405D-8522-4F4C842046E7}" sibTransId="{4D5ACAEF-61E6-4BAC-933D-0CCB7B8501E5}"/>
    <dgm:cxn modelId="{D2C8E1E9-8FAA-4F24-BAD5-DB5FF3147FE0}" srcId="{5968BAC0-F003-4E0A-BA61-AC674EF3728A}" destId="{6D76759A-0F39-420A-B2A5-D9B63171EBF6}" srcOrd="0" destOrd="0" parTransId="{29F2B852-8DD2-467D-B5E3-A2EFCED1A1C1}" sibTransId="{F9B7C190-835E-4A9B-94FB-2A4765668CFE}"/>
    <dgm:cxn modelId="{18E895EC-9CB4-4331-B3EA-3495454096BE}" srcId="{5968BAC0-F003-4E0A-BA61-AC674EF3728A}" destId="{B25F7CAC-BEB9-45EA-817E-08B41D5BEB2D}" srcOrd="3" destOrd="0" parTransId="{3FB50655-8722-4CAE-8092-A93A3195D5F6}" sibTransId="{EAC4D78A-AE16-41A8-A87E-8C4825A8714F}"/>
    <dgm:cxn modelId="{56C21DFF-C69E-4D6B-A596-AD475407D18C}" type="presOf" srcId="{5968BAC0-F003-4E0A-BA61-AC674EF3728A}" destId="{6B8CB7D7-6ED6-47A9-B29C-685197483AE9}" srcOrd="0" destOrd="0" presId="urn:microsoft.com/office/officeart/2005/8/layout/radial1"/>
    <dgm:cxn modelId="{21203C69-719B-4D92-BE00-C78734057C57}" type="presParOf" srcId="{58D9FC64-F0EF-46CF-86E7-C8C3B980A86A}" destId="{6B8CB7D7-6ED6-47A9-B29C-685197483AE9}" srcOrd="0" destOrd="0" presId="urn:microsoft.com/office/officeart/2005/8/layout/radial1"/>
    <dgm:cxn modelId="{CCE2F9E2-D2E7-4882-8C7B-6A8BE41AC2C7}" type="presParOf" srcId="{58D9FC64-F0EF-46CF-86E7-C8C3B980A86A}" destId="{38367AAD-7A8C-4053-BAE9-11289E1ACA82}" srcOrd="1" destOrd="0" presId="urn:microsoft.com/office/officeart/2005/8/layout/radial1"/>
    <dgm:cxn modelId="{FD686664-2A5C-480C-B476-B84132931340}" type="presParOf" srcId="{38367AAD-7A8C-4053-BAE9-11289E1ACA82}" destId="{C14AD077-B789-4A83-B8FD-12279C8D273C}" srcOrd="0" destOrd="0" presId="urn:microsoft.com/office/officeart/2005/8/layout/radial1"/>
    <dgm:cxn modelId="{A541D50B-E233-49E5-84F9-39705699D93E}" type="presParOf" srcId="{58D9FC64-F0EF-46CF-86E7-C8C3B980A86A}" destId="{0753D587-D8CB-481D-AB25-510BA32B3985}" srcOrd="2" destOrd="0" presId="urn:microsoft.com/office/officeart/2005/8/layout/radial1"/>
    <dgm:cxn modelId="{A0AB15CF-E69D-4612-8CC9-4310309A0D86}" type="presParOf" srcId="{58D9FC64-F0EF-46CF-86E7-C8C3B980A86A}" destId="{EF4C7DB2-A9DC-4B4F-9486-5163680B57BB}" srcOrd="3" destOrd="0" presId="urn:microsoft.com/office/officeart/2005/8/layout/radial1"/>
    <dgm:cxn modelId="{9B6C7D07-4399-46A5-8C6C-5B3A95296B71}" type="presParOf" srcId="{EF4C7DB2-A9DC-4B4F-9486-5163680B57BB}" destId="{5BF0D4EC-D64E-4B72-AFCD-00C59691C3DD}" srcOrd="0" destOrd="0" presId="urn:microsoft.com/office/officeart/2005/8/layout/radial1"/>
    <dgm:cxn modelId="{D773662A-3104-4A29-8C6C-CB39A9C2E742}" type="presParOf" srcId="{58D9FC64-F0EF-46CF-86E7-C8C3B980A86A}" destId="{85378ACF-0E82-487C-9D05-92D24634B0A6}" srcOrd="4" destOrd="0" presId="urn:microsoft.com/office/officeart/2005/8/layout/radial1"/>
    <dgm:cxn modelId="{05072613-EAB7-4DAE-A391-18862A0B3AC4}" type="presParOf" srcId="{58D9FC64-F0EF-46CF-86E7-C8C3B980A86A}" destId="{0485AC17-6199-41F5-AF97-B0E7A2CD1DD6}" srcOrd="5" destOrd="0" presId="urn:microsoft.com/office/officeart/2005/8/layout/radial1"/>
    <dgm:cxn modelId="{0716C4F5-93C5-4379-8A58-CC40AD62B410}" type="presParOf" srcId="{0485AC17-6199-41F5-AF97-B0E7A2CD1DD6}" destId="{DF38CF1C-48D9-4CB8-9AF5-96716723DD0F}" srcOrd="0" destOrd="0" presId="urn:microsoft.com/office/officeart/2005/8/layout/radial1"/>
    <dgm:cxn modelId="{320DAD8E-3FB8-44C3-A85F-93F82C0C1AEA}" type="presParOf" srcId="{58D9FC64-F0EF-46CF-86E7-C8C3B980A86A}" destId="{66B36425-8C42-48FD-AF82-36963A2C0E2A}" srcOrd="6" destOrd="0" presId="urn:microsoft.com/office/officeart/2005/8/layout/radial1"/>
    <dgm:cxn modelId="{B33EF6AE-E6A9-4CF8-BC65-61AA71DC1CB1}" type="presParOf" srcId="{58D9FC64-F0EF-46CF-86E7-C8C3B980A86A}" destId="{7189FBBC-F050-4CF5-B695-9AF22521F91A}" srcOrd="7" destOrd="0" presId="urn:microsoft.com/office/officeart/2005/8/layout/radial1"/>
    <dgm:cxn modelId="{45735CC8-D4B1-4A04-8E6E-DE37041109DF}" type="presParOf" srcId="{7189FBBC-F050-4CF5-B695-9AF22521F91A}" destId="{CD8B82C8-AF62-4A39-8885-F5E94B50E89A}" srcOrd="0" destOrd="0" presId="urn:microsoft.com/office/officeart/2005/8/layout/radial1"/>
    <dgm:cxn modelId="{3AF031CD-ECAE-4A30-AE42-2B5CCB3F8A69}" type="presParOf" srcId="{58D9FC64-F0EF-46CF-86E7-C8C3B980A86A}" destId="{2B0DD775-075E-4E4D-8747-7450159F0C6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0226C-5C5A-425E-9BB8-F3C60B69326C}">
      <dsp:nvSpPr>
        <dsp:cNvPr id="0" name=""/>
        <dsp:cNvSpPr/>
      </dsp:nvSpPr>
      <dsp:spPr>
        <a:xfrm>
          <a:off x="3612267" y="147"/>
          <a:ext cx="2681463" cy="81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Ask questions</a:t>
          </a:r>
        </a:p>
      </dsp:txBody>
      <dsp:txXfrm>
        <a:off x="3612267" y="147"/>
        <a:ext cx="2681463" cy="817846"/>
      </dsp:txXfrm>
    </dsp:sp>
    <dsp:sp modelId="{988A3699-2E02-41BC-9027-2B756F0965AA}">
      <dsp:nvSpPr>
        <dsp:cNvPr id="0" name=""/>
        <dsp:cNvSpPr/>
      </dsp:nvSpPr>
      <dsp:spPr>
        <a:xfrm>
          <a:off x="3612267" y="1153177"/>
          <a:ext cx="2681463" cy="81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Take notes</a:t>
          </a:r>
        </a:p>
      </dsp:txBody>
      <dsp:txXfrm>
        <a:off x="3612267" y="1153177"/>
        <a:ext cx="2681463" cy="817846"/>
      </dsp:txXfrm>
    </dsp:sp>
    <dsp:sp modelId="{623AE287-5EF0-4A73-BE6A-9B812096649D}">
      <dsp:nvSpPr>
        <dsp:cNvPr id="0" name=""/>
        <dsp:cNvSpPr/>
      </dsp:nvSpPr>
      <dsp:spPr>
        <a:xfrm>
          <a:off x="3612267" y="2306206"/>
          <a:ext cx="2681463" cy="817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700" kern="1200"/>
            <a:t>Student participation</a:t>
          </a:r>
          <a:endParaRPr lang="en-US" sz="2700" kern="1200"/>
        </a:p>
      </dsp:txBody>
      <dsp:txXfrm>
        <a:off x="3612267" y="2306206"/>
        <a:ext cx="2681463" cy="817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247A6-503D-4535-AA81-E1373BA4DD76}">
      <dsp:nvSpPr>
        <dsp:cNvPr id="0" name=""/>
        <dsp:cNvSpPr/>
      </dsp:nvSpPr>
      <dsp:spPr>
        <a:xfrm>
          <a:off x="0" y="562"/>
          <a:ext cx="6046132" cy="1315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76B66-8DDC-461B-9466-2C5A2A5115C8}">
      <dsp:nvSpPr>
        <dsp:cNvPr id="0" name=""/>
        <dsp:cNvSpPr/>
      </dsp:nvSpPr>
      <dsp:spPr>
        <a:xfrm>
          <a:off x="397981" y="296581"/>
          <a:ext cx="723602" cy="723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D712E-BF1D-4A2A-A0BB-F605005A6F1C}">
      <dsp:nvSpPr>
        <dsp:cNvPr id="0" name=""/>
        <dsp:cNvSpPr/>
      </dsp:nvSpPr>
      <dsp:spPr>
        <a:xfrm>
          <a:off x="1519564" y="562"/>
          <a:ext cx="2720759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to approach a practical</a:t>
          </a:r>
        </a:p>
      </dsp:txBody>
      <dsp:txXfrm>
        <a:off x="1519564" y="562"/>
        <a:ext cx="2720759" cy="1315640"/>
      </dsp:txXfrm>
    </dsp:sp>
    <dsp:sp modelId="{6A971C11-F1F2-4105-A3F3-7550D59612FA}">
      <dsp:nvSpPr>
        <dsp:cNvPr id="0" name=""/>
        <dsp:cNvSpPr/>
      </dsp:nvSpPr>
      <dsp:spPr>
        <a:xfrm>
          <a:off x="4240324" y="562"/>
          <a:ext cx="180580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Preferred development methodology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Where to start</a:t>
          </a:r>
        </a:p>
      </dsp:txBody>
      <dsp:txXfrm>
        <a:off x="4240324" y="562"/>
        <a:ext cx="1805808" cy="1315640"/>
      </dsp:txXfrm>
    </dsp:sp>
    <dsp:sp modelId="{3A688C07-97C2-404D-B7DB-CF1C3037A245}">
      <dsp:nvSpPr>
        <dsp:cNvPr id="0" name=""/>
        <dsp:cNvSpPr/>
      </dsp:nvSpPr>
      <dsp:spPr>
        <a:xfrm>
          <a:off x="0" y="1645112"/>
          <a:ext cx="6046132" cy="1315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61548-C76A-4983-9F12-FDA37D112D6E}">
      <dsp:nvSpPr>
        <dsp:cNvPr id="0" name=""/>
        <dsp:cNvSpPr/>
      </dsp:nvSpPr>
      <dsp:spPr>
        <a:xfrm>
          <a:off x="397981" y="1941131"/>
          <a:ext cx="723602" cy="723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DB1CF-4DFD-40E3-BBAF-87D67010D918}">
      <dsp:nvSpPr>
        <dsp:cNvPr id="0" name=""/>
        <dsp:cNvSpPr/>
      </dsp:nvSpPr>
      <dsp:spPr>
        <a:xfrm>
          <a:off x="1519564" y="1645112"/>
          <a:ext cx="2720759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to test</a:t>
          </a:r>
        </a:p>
      </dsp:txBody>
      <dsp:txXfrm>
        <a:off x="1519564" y="1645112"/>
        <a:ext cx="2720759" cy="1315640"/>
      </dsp:txXfrm>
    </dsp:sp>
    <dsp:sp modelId="{5DF57580-E6D4-475E-BAF6-46EC6A6E60C9}">
      <dsp:nvSpPr>
        <dsp:cNvPr id="0" name=""/>
        <dsp:cNvSpPr/>
      </dsp:nvSpPr>
      <dsp:spPr>
        <a:xfrm>
          <a:off x="4240324" y="1645112"/>
          <a:ext cx="180580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 into testing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Guidelines to testing</a:t>
          </a:r>
        </a:p>
      </dsp:txBody>
      <dsp:txXfrm>
        <a:off x="4240324" y="1645112"/>
        <a:ext cx="1805808" cy="1315640"/>
      </dsp:txXfrm>
    </dsp:sp>
    <dsp:sp modelId="{FD10FED2-41C8-4024-9E3F-06C11CCD463C}">
      <dsp:nvSpPr>
        <dsp:cNvPr id="0" name=""/>
        <dsp:cNvSpPr/>
      </dsp:nvSpPr>
      <dsp:spPr>
        <a:xfrm>
          <a:off x="0" y="3289663"/>
          <a:ext cx="6046132" cy="13156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2AF08-1F10-4AD0-8616-49A4CE3641E5}">
      <dsp:nvSpPr>
        <dsp:cNvPr id="0" name=""/>
        <dsp:cNvSpPr/>
      </dsp:nvSpPr>
      <dsp:spPr>
        <a:xfrm>
          <a:off x="397981" y="3585682"/>
          <a:ext cx="723602" cy="7236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26AA3-FDF7-4254-AFFB-AB09CF2CC6A1}">
      <dsp:nvSpPr>
        <dsp:cNvPr id="0" name=""/>
        <dsp:cNvSpPr/>
      </dsp:nvSpPr>
      <dsp:spPr>
        <a:xfrm>
          <a:off x="1519564" y="3289663"/>
          <a:ext cx="4526568" cy="131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39" tIns="139239" rIns="139239" bIns="13923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General tips</a:t>
          </a:r>
        </a:p>
      </dsp:txBody>
      <dsp:txXfrm>
        <a:off x="1519564" y="3289663"/>
        <a:ext cx="4526568" cy="1315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98CBE-CD5E-492C-BE03-2A93FA67D23E}">
      <dsp:nvSpPr>
        <dsp:cNvPr id="0" name=""/>
        <dsp:cNvSpPr/>
      </dsp:nvSpPr>
      <dsp:spPr>
        <a:xfrm>
          <a:off x="2616850" y="-44405"/>
          <a:ext cx="5281898" cy="5281898"/>
        </a:xfrm>
        <a:prstGeom prst="circularArrow">
          <a:avLst>
            <a:gd name="adj1" fmla="val 5544"/>
            <a:gd name="adj2" fmla="val 330680"/>
            <a:gd name="adj3" fmla="val 14622032"/>
            <a:gd name="adj4" fmla="val 168896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0E06B-5221-4D38-8365-B7C7C67DB12D}">
      <dsp:nvSpPr>
        <dsp:cNvPr id="0" name=""/>
        <dsp:cNvSpPr/>
      </dsp:nvSpPr>
      <dsp:spPr>
        <a:xfrm>
          <a:off x="4497883" y="766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READ THE SPEC!!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kern="1200" dirty="0"/>
            <a:t>Amazingly students do not read the spec</a:t>
          </a:r>
        </a:p>
      </dsp:txBody>
      <dsp:txXfrm>
        <a:off x="4534979" y="37862"/>
        <a:ext cx="1445640" cy="685724"/>
      </dsp:txXfrm>
    </dsp:sp>
    <dsp:sp modelId="{A20F5CB2-F3D7-4F7F-BD46-C951F8CD141C}">
      <dsp:nvSpPr>
        <dsp:cNvPr id="0" name=""/>
        <dsp:cNvSpPr/>
      </dsp:nvSpPr>
      <dsp:spPr>
        <a:xfrm>
          <a:off x="6090576" y="660481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Choose a function to begin with</a:t>
          </a:r>
        </a:p>
      </dsp:txBody>
      <dsp:txXfrm>
        <a:off x="6127672" y="697577"/>
        <a:ext cx="1445640" cy="685724"/>
      </dsp:txXfrm>
    </dsp:sp>
    <dsp:sp modelId="{86D49FB0-37E9-44C3-B1B9-97340171130E}">
      <dsp:nvSpPr>
        <dsp:cNvPr id="0" name=""/>
        <dsp:cNvSpPr/>
      </dsp:nvSpPr>
      <dsp:spPr>
        <a:xfrm>
          <a:off x="6750292" y="2253174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Plan the function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kern="1200" dirty="0"/>
            <a:t>Pseudo code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kern="1200" dirty="0"/>
            <a:t>Flow chart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kern="1200" dirty="0"/>
            <a:t>Pen and paper method</a:t>
          </a:r>
        </a:p>
      </dsp:txBody>
      <dsp:txXfrm>
        <a:off x="6787388" y="2290270"/>
        <a:ext cx="1445640" cy="685724"/>
      </dsp:txXfrm>
    </dsp:sp>
    <dsp:sp modelId="{669564D8-1749-4D4E-A70E-D878D279BFEC}">
      <dsp:nvSpPr>
        <dsp:cNvPr id="0" name=""/>
        <dsp:cNvSpPr/>
      </dsp:nvSpPr>
      <dsp:spPr>
        <a:xfrm>
          <a:off x="6090576" y="3845868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Write function declaration</a:t>
          </a:r>
        </a:p>
      </dsp:txBody>
      <dsp:txXfrm>
        <a:off x="6127672" y="3882964"/>
        <a:ext cx="1445640" cy="685724"/>
      </dsp:txXfrm>
    </dsp:sp>
    <dsp:sp modelId="{7D74DAE5-D145-4433-8C4D-7DA6EAAB185E}">
      <dsp:nvSpPr>
        <dsp:cNvPr id="0" name=""/>
        <dsp:cNvSpPr/>
      </dsp:nvSpPr>
      <dsp:spPr>
        <a:xfrm>
          <a:off x="4497883" y="4505583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Write the tests for the function</a:t>
          </a:r>
        </a:p>
      </dsp:txBody>
      <dsp:txXfrm>
        <a:off x="4534979" y="4542679"/>
        <a:ext cx="1445640" cy="685724"/>
      </dsp:txXfrm>
    </dsp:sp>
    <dsp:sp modelId="{E728F9CB-7244-45D9-870C-579FCE42A09B}">
      <dsp:nvSpPr>
        <dsp:cNvPr id="0" name=""/>
        <dsp:cNvSpPr/>
      </dsp:nvSpPr>
      <dsp:spPr>
        <a:xfrm>
          <a:off x="2905190" y="3845868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Write the implementation for the function</a:t>
          </a:r>
        </a:p>
      </dsp:txBody>
      <dsp:txXfrm>
        <a:off x="2942286" y="3882964"/>
        <a:ext cx="1445640" cy="685724"/>
      </dsp:txXfrm>
    </dsp:sp>
    <dsp:sp modelId="{0E0623FE-CB00-46CE-8097-4CCC0FA76242}">
      <dsp:nvSpPr>
        <dsp:cNvPr id="0" name=""/>
        <dsp:cNvSpPr/>
      </dsp:nvSpPr>
      <dsp:spPr>
        <a:xfrm>
          <a:off x="2245475" y="2253174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Check to ensure the tests work correctly</a:t>
          </a:r>
        </a:p>
      </dsp:txBody>
      <dsp:txXfrm>
        <a:off x="2282571" y="2290270"/>
        <a:ext cx="1445640" cy="685724"/>
      </dsp:txXfrm>
    </dsp:sp>
    <dsp:sp modelId="{DC12873A-8113-4CFE-915D-C31FA79C1761}">
      <dsp:nvSpPr>
        <dsp:cNvPr id="0" name=""/>
        <dsp:cNvSpPr/>
      </dsp:nvSpPr>
      <dsp:spPr>
        <a:xfrm>
          <a:off x="2905190" y="660481"/>
          <a:ext cx="1519832" cy="759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000" kern="1200" dirty="0"/>
            <a:t>Re read the spec to ensure the function functions correctly</a:t>
          </a:r>
        </a:p>
      </dsp:txBody>
      <dsp:txXfrm>
        <a:off x="2942286" y="697577"/>
        <a:ext cx="1445640" cy="6857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3B911-9B44-40B3-A5B5-539D86DA47D8}">
      <dsp:nvSpPr>
        <dsp:cNvPr id="0" name=""/>
        <dsp:cNvSpPr/>
      </dsp:nvSpPr>
      <dsp:spPr>
        <a:xfrm>
          <a:off x="4418488" y="2544856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kern="1200" dirty="0"/>
            <a:t>Type of functions</a:t>
          </a:r>
        </a:p>
      </dsp:txBody>
      <dsp:txXfrm>
        <a:off x="4664317" y="2790685"/>
        <a:ext cx="1186965" cy="1186965"/>
      </dsp:txXfrm>
    </dsp:sp>
    <dsp:sp modelId="{AB8FE20D-FB5A-4616-B239-4A8BBF9EABF3}">
      <dsp:nvSpPr>
        <dsp:cNvPr id="0" name=""/>
        <dsp:cNvSpPr/>
      </dsp:nvSpPr>
      <dsp:spPr>
        <a:xfrm rot="16200000">
          <a:off x="4837670" y="2110359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236793" y="2103720"/>
        <a:ext cx="42012" cy="42012"/>
      </dsp:txXfrm>
    </dsp:sp>
    <dsp:sp modelId="{8B2A68D1-B6D2-4ED8-9278-80651077E480}">
      <dsp:nvSpPr>
        <dsp:cNvPr id="0" name=""/>
        <dsp:cNvSpPr/>
      </dsp:nvSpPr>
      <dsp:spPr>
        <a:xfrm>
          <a:off x="4418488" y="25974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Constructors</a:t>
          </a:r>
        </a:p>
      </dsp:txBody>
      <dsp:txXfrm>
        <a:off x="4664317" y="271803"/>
        <a:ext cx="1186965" cy="1186965"/>
      </dsp:txXfrm>
    </dsp:sp>
    <dsp:sp modelId="{6FFE9462-CEBD-41D1-BCE1-B7D74D1BC79A}">
      <dsp:nvSpPr>
        <dsp:cNvPr id="0" name=""/>
        <dsp:cNvSpPr/>
      </dsp:nvSpPr>
      <dsp:spPr>
        <a:xfrm rot="19285714">
          <a:off x="5822341" y="2584552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6221464" y="2577912"/>
        <a:ext cx="42012" cy="42012"/>
      </dsp:txXfrm>
    </dsp:sp>
    <dsp:sp modelId="{B1B5BDBD-8816-481C-A9D2-1F5AB21052F8}">
      <dsp:nvSpPr>
        <dsp:cNvPr id="0" name=""/>
        <dsp:cNvSpPr/>
      </dsp:nvSpPr>
      <dsp:spPr>
        <a:xfrm>
          <a:off x="6387829" y="974358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Copy constructors</a:t>
          </a:r>
        </a:p>
      </dsp:txBody>
      <dsp:txXfrm>
        <a:off x="6633658" y="1220187"/>
        <a:ext cx="1186965" cy="1186965"/>
      </dsp:txXfrm>
    </dsp:sp>
    <dsp:sp modelId="{7B45AB3B-23D4-49E4-8C8A-4D662481A872}">
      <dsp:nvSpPr>
        <dsp:cNvPr id="0" name=""/>
        <dsp:cNvSpPr/>
      </dsp:nvSpPr>
      <dsp:spPr>
        <a:xfrm rot="771429">
          <a:off x="6065534" y="3650053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6464657" y="3643413"/>
        <a:ext cx="42012" cy="42012"/>
      </dsp:txXfrm>
    </dsp:sp>
    <dsp:sp modelId="{9AAD7C9D-1024-40FC-9F72-0CAB20DABEF5}">
      <dsp:nvSpPr>
        <dsp:cNvPr id="0" name=""/>
        <dsp:cNvSpPr/>
      </dsp:nvSpPr>
      <dsp:spPr>
        <a:xfrm>
          <a:off x="6874216" y="3105360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Destructors</a:t>
          </a:r>
        </a:p>
      </dsp:txBody>
      <dsp:txXfrm>
        <a:off x="7120045" y="3351189"/>
        <a:ext cx="1186965" cy="1186965"/>
      </dsp:txXfrm>
    </dsp:sp>
    <dsp:sp modelId="{5D8AC992-DA26-4F26-85A7-84D15F5BD5AF}">
      <dsp:nvSpPr>
        <dsp:cNvPr id="0" name=""/>
        <dsp:cNvSpPr/>
      </dsp:nvSpPr>
      <dsp:spPr>
        <a:xfrm rot="3857143">
          <a:off x="5384121" y="4504518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783244" y="4497878"/>
        <a:ext cx="42012" cy="42012"/>
      </dsp:txXfrm>
    </dsp:sp>
    <dsp:sp modelId="{42D81307-FF92-4324-B3DF-3C2B1E35378B}">
      <dsp:nvSpPr>
        <dsp:cNvPr id="0" name=""/>
        <dsp:cNvSpPr/>
      </dsp:nvSpPr>
      <dsp:spPr>
        <a:xfrm>
          <a:off x="5511390" y="4814290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Getters</a:t>
          </a:r>
        </a:p>
      </dsp:txBody>
      <dsp:txXfrm>
        <a:off x="5757219" y="5060119"/>
        <a:ext cx="1186965" cy="1186965"/>
      </dsp:txXfrm>
    </dsp:sp>
    <dsp:sp modelId="{6E7C489B-DECB-4C8F-AE2B-C16CF6E97C67}">
      <dsp:nvSpPr>
        <dsp:cNvPr id="0" name=""/>
        <dsp:cNvSpPr/>
      </dsp:nvSpPr>
      <dsp:spPr>
        <a:xfrm rot="6942857">
          <a:off x="4291219" y="4504518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4690342" y="4497878"/>
        <a:ext cx="42012" cy="42012"/>
      </dsp:txXfrm>
    </dsp:sp>
    <dsp:sp modelId="{39534EB2-5E17-4B94-87E7-F65B72C7631E}">
      <dsp:nvSpPr>
        <dsp:cNvPr id="0" name=""/>
        <dsp:cNvSpPr/>
      </dsp:nvSpPr>
      <dsp:spPr>
        <a:xfrm>
          <a:off x="3325586" y="4814290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Setters</a:t>
          </a:r>
        </a:p>
      </dsp:txBody>
      <dsp:txXfrm>
        <a:off x="3571415" y="5060119"/>
        <a:ext cx="1186965" cy="1186965"/>
      </dsp:txXfrm>
    </dsp:sp>
    <dsp:sp modelId="{D71A28DC-6443-41AF-856E-5D9888F6F849}">
      <dsp:nvSpPr>
        <dsp:cNvPr id="0" name=""/>
        <dsp:cNvSpPr/>
      </dsp:nvSpPr>
      <dsp:spPr>
        <a:xfrm rot="10028571">
          <a:off x="3609806" y="3650053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4008929" y="3643413"/>
        <a:ext cx="42012" cy="42012"/>
      </dsp:txXfrm>
    </dsp:sp>
    <dsp:sp modelId="{8BD7BC7E-51C8-4365-8B21-F39D0D2212D0}">
      <dsp:nvSpPr>
        <dsp:cNvPr id="0" name=""/>
        <dsp:cNvSpPr/>
      </dsp:nvSpPr>
      <dsp:spPr>
        <a:xfrm>
          <a:off x="1962759" y="3105360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Print functions</a:t>
          </a:r>
        </a:p>
      </dsp:txBody>
      <dsp:txXfrm>
        <a:off x="2208588" y="3351189"/>
        <a:ext cx="1186965" cy="1186965"/>
      </dsp:txXfrm>
    </dsp:sp>
    <dsp:sp modelId="{7C29EB41-3996-421B-A128-15BB0AA24F63}">
      <dsp:nvSpPr>
        <dsp:cNvPr id="0" name=""/>
        <dsp:cNvSpPr/>
      </dsp:nvSpPr>
      <dsp:spPr>
        <a:xfrm rot="13114286">
          <a:off x="3852999" y="2584552"/>
          <a:ext cx="840258" cy="28733"/>
        </a:xfrm>
        <a:custGeom>
          <a:avLst/>
          <a:gdLst/>
          <a:ahLst/>
          <a:cxnLst/>
          <a:rect l="0" t="0" r="0" b="0"/>
          <a:pathLst>
            <a:path>
              <a:moveTo>
                <a:pt x="0" y="14366"/>
              </a:moveTo>
              <a:lnTo>
                <a:pt x="840258" y="14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4252122" y="2577912"/>
        <a:ext cx="42012" cy="42012"/>
      </dsp:txXfrm>
    </dsp:sp>
    <dsp:sp modelId="{CB9437E5-C4B7-468F-AB20-8EF8C87ED0C9}">
      <dsp:nvSpPr>
        <dsp:cNvPr id="0" name=""/>
        <dsp:cNvSpPr/>
      </dsp:nvSpPr>
      <dsp:spPr>
        <a:xfrm>
          <a:off x="2449146" y="974358"/>
          <a:ext cx="1678623" cy="1678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Special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200" kern="1200" dirty="0"/>
            <a:t>Functions that have special functionality</a:t>
          </a:r>
        </a:p>
      </dsp:txBody>
      <dsp:txXfrm>
        <a:off x="2694975" y="1220187"/>
        <a:ext cx="1186965" cy="1186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22A17-F9F9-4CF8-BD00-FF62922FB894}">
      <dsp:nvSpPr>
        <dsp:cNvPr id="0" name=""/>
        <dsp:cNvSpPr/>
      </dsp:nvSpPr>
      <dsp:spPr>
        <a:xfrm>
          <a:off x="4836" y="1112266"/>
          <a:ext cx="1499443" cy="89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Constructors</a:t>
          </a:r>
        </a:p>
      </dsp:txBody>
      <dsp:txXfrm>
        <a:off x="31186" y="1138616"/>
        <a:ext cx="1446743" cy="846966"/>
      </dsp:txXfrm>
    </dsp:sp>
    <dsp:sp modelId="{16B6A6B3-300F-41ED-A465-A97D0316DDF9}">
      <dsp:nvSpPr>
        <dsp:cNvPr id="0" name=""/>
        <dsp:cNvSpPr/>
      </dsp:nvSpPr>
      <dsp:spPr>
        <a:xfrm>
          <a:off x="1654224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1654224" y="1450541"/>
        <a:ext cx="222517" cy="223117"/>
      </dsp:txXfrm>
    </dsp:sp>
    <dsp:sp modelId="{A98569DC-D279-4727-A090-163395B435BD}">
      <dsp:nvSpPr>
        <dsp:cNvPr id="0" name=""/>
        <dsp:cNvSpPr/>
      </dsp:nvSpPr>
      <dsp:spPr>
        <a:xfrm>
          <a:off x="2104057" y="1112266"/>
          <a:ext cx="1499443" cy="89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Destructors</a:t>
          </a:r>
        </a:p>
      </dsp:txBody>
      <dsp:txXfrm>
        <a:off x="2130407" y="1138616"/>
        <a:ext cx="1446743" cy="846966"/>
      </dsp:txXfrm>
    </dsp:sp>
    <dsp:sp modelId="{662648B3-0831-4309-A376-C8D1C9568908}">
      <dsp:nvSpPr>
        <dsp:cNvPr id="0" name=""/>
        <dsp:cNvSpPr/>
      </dsp:nvSpPr>
      <dsp:spPr>
        <a:xfrm>
          <a:off x="3753445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3753445" y="1450541"/>
        <a:ext cx="222517" cy="223117"/>
      </dsp:txXfrm>
    </dsp:sp>
    <dsp:sp modelId="{37F64493-5009-4691-8A7F-4A686EC93904}">
      <dsp:nvSpPr>
        <dsp:cNvPr id="0" name=""/>
        <dsp:cNvSpPr/>
      </dsp:nvSpPr>
      <dsp:spPr>
        <a:xfrm>
          <a:off x="4203278" y="1112266"/>
          <a:ext cx="1499443" cy="89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Print</a:t>
          </a:r>
        </a:p>
      </dsp:txBody>
      <dsp:txXfrm>
        <a:off x="4229628" y="1138616"/>
        <a:ext cx="1446743" cy="846966"/>
      </dsp:txXfrm>
    </dsp:sp>
    <dsp:sp modelId="{9F3E96B8-010F-46BB-A776-0267A85D9440}">
      <dsp:nvSpPr>
        <dsp:cNvPr id="0" name=""/>
        <dsp:cNvSpPr/>
      </dsp:nvSpPr>
      <dsp:spPr>
        <a:xfrm>
          <a:off x="585266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5852666" y="1450541"/>
        <a:ext cx="222517" cy="223117"/>
      </dsp:txXfrm>
    </dsp:sp>
    <dsp:sp modelId="{7C1851C0-1572-4338-82C7-9589F26D6757}">
      <dsp:nvSpPr>
        <dsp:cNvPr id="0" name=""/>
        <dsp:cNvSpPr/>
      </dsp:nvSpPr>
      <dsp:spPr>
        <a:xfrm>
          <a:off x="6302499" y="1112266"/>
          <a:ext cx="1499443" cy="89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Getters</a:t>
          </a:r>
        </a:p>
      </dsp:txBody>
      <dsp:txXfrm>
        <a:off x="6328849" y="1138616"/>
        <a:ext cx="1446743" cy="846966"/>
      </dsp:txXfrm>
    </dsp:sp>
    <dsp:sp modelId="{D6F389B7-038A-4028-895D-146CFB87E8A3}">
      <dsp:nvSpPr>
        <dsp:cNvPr id="0" name=""/>
        <dsp:cNvSpPr/>
      </dsp:nvSpPr>
      <dsp:spPr>
        <a:xfrm>
          <a:off x="7951886" y="1376169"/>
          <a:ext cx="317881" cy="371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7951886" y="1450541"/>
        <a:ext cx="222517" cy="223117"/>
      </dsp:txXfrm>
    </dsp:sp>
    <dsp:sp modelId="{F3146283-E5ED-4279-B6CB-91FD9975E2AE}">
      <dsp:nvSpPr>
        <dsp:cNvPr id="0" name=""/>
        <dsp:cNvSpPr/>
      </dsp:nvSpPr>
      <dsp:spPr>
        <a:xfrm>
          <a:off x="8401719" y="1112266"/>
          <a:ext cx="1499443" cy="899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kern="1200" dirty="0"/>
            <a:t>Setters</a:t>
          </a:r>
        </a:p>
      </dsp:txBody>
      <dsp:txXfrm>
        <a:off x="8428069" y="1138616"/>
        <a:ext cx="1446743" cy="846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86FB0-4825-46FB-90D4-3CAA8159C6E4}">
      <dsp:nvSpPr>
        <dsp:cNvPr id="0" name=""/>
        <dsp:cNvSpPr/>
      </dsp:nvSpPr>
      <dsp:spPr>
        <a:xfrm>
          <a:off x="1934" y="324333"/>
          <a:ext cx="4125887" cy="247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6500" kern="1200" dirty="0"/>
            <a:t>Easiest</a:t>
          </a:r>
        </a:p>
      </dsp:txBody>
      <dsp:txXfrm>
        <a:off x="74440" y="396839"/>
        <a:ext cx="3980875" cy="2330520"/>
      </dsp:txXfrm>
    </dsp:sp>
    <dsp:sp modelId="{82465DAC-C790-4A61-BEBE-4ADF282BFDD6}">
      <dsp:nvSpPr>
        <dsp:cNvPr id="0" name=""/>
        <dsp:cNvSpPr/>
      </dsp:nvSpPr>
      <dsp:spPr>
        <a:xfrm>
          <a:off x="4540411" y="1050489"/>
          <a:ext cx="874688" cy="1023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4300" kern="1200"/>
        </a:p>
      </dsp:txBody>
      <dsp:txXfrm>
        <a:off x="4540411" y="1255133"/>
        <a:ext cx="612282" cy="613932"/>
      </dsp:txXfrm>
    </dsp:sp>
    <dsp:sp modelId="{AA95B5DB-BBD4-468A-A5D2-FFE38F0C478D}">
      <dsp:nvSpPr>
        <dsp:cNvPr id="0" name=""/>
        <dsp:cNvSpPr/>
      </dsp:nvSpPr>
      <dsp:spPr>
        <a:xfrm>
          <a:off x="5778177" y="324333"/>
          <a:ext cx="4125887" cy="247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6500" kern="1200" dirty="0"/>
            <a:t>Hardest</a:t>
          </a:r>
        </a:p>
      </dsp:txBody>
      <dsp:txXfrm>
        <a:off x="5850683" y="396839"/>
        <a:ext cx="3980875" cy="2330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2AAE0-640F-430C-A8B9-7D70E9FB9E0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Goals of testing</a:t>
          </a:r>
        </a:p>
      </dsp:txBody>
      <dsp:txXfrm>
        <a:off x="3536355" y="2181688"/>
        <a:ext cx="1055289" cy="1055289"/>
      </dsp:txXfrm>
    </dsp:sp>
    <dsp:sp modelId="{1BC43F43-0F68-4423-BA13-B59CE29EAD6D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052718" y="1726216"/>
        <a:ext cx="22563" cy="22563"/>
      </dsp:txXfrm>
    </dsp:sp>
    <dsp:sp modelId="{87DF56A7-F4B9-4611-A2EC-F27B7B87C425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Ensuring the logic of the code is correct</a:t>
          </a:r>
        </a:p>
      </dsp:txBody>
      <dsp:txXfrm>
        <a:off x="3536355" y="238017"/>
        <a:ext cx="1055289" cy="1055289"/>
      </dsp:txXfrm>
    </dsp:sp>
    <dsp:sp modelId="{B57D3DE0-C5FC-41B2-BB0A-E85E0C12E7D0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024554" y="2698051"/>
        <a:ext cx="22563" cy="22563"/>
      </dsp:txXfrm>
    </dsp:sp>
    <dsp:sp modelId="{22317A32-0CF2-4101-B436-FCC173543016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 the output or return value is correct</a:t>
          </a:r>
        </a:p>
      </dsp:txBody>
      <dsp:txXfrm>
        <a:off x="5480027" y="2181688"/>
        <a:ext cx="1055289" cy="1055289"/>
      </dsp:txXfrm>
    </dsp:sp>
    <dsp:sp modelId="{898411B9-86CC-4569-99D4-55B3A7F32F8C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4052718" y="3669887"/>
        <a:ext cx="22563" cy="22563"/>
      </dsp:txXfrm>
    </dsp:sp>
    <dsp:sp modelId="{EB68A5E5-473E-49E3-94CC-9D13258FDA6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 all memory is correctly allocated or deallocated</a:t>
          </a:r>
        </a:p>
      </dsp:txBody>
      <dsp:txXfrm>
        <a:off x="3536355" y="4125360"/>
        <a:ext cx="1055289" cy="1055289"/>
      </dsp:txXfrm>
    </dsp:sp>
    <dsp:sp modelId="{774A01F6-6064-40BA-805F-31601E920E20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3080882" y="2698051"/>
        <a:ext cx="22563" cy="22563"/>
      </dsp:txXfrm>
    </dsp:sp>
    <dsp:sp modelId="{BB540D65-33A7-4332-BC57-F595ACFE05FD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Ensures the correct members are initialized or updated</a:t>
          </a:r>
        </a:p>
      </dsp:txBody>
      <dsp:txXfrm>
        <a:off x="1592683" y="2181688"/>
        <a:ext cx="1055289" cy="1055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CB7D7-6ED6-47A9-B29C-685197483AE9}">
      <dsp:nvSpPr>
        <dsp:cNvPr id="0" name=""/>
        <dsp:cNvSpPr/>
      </dsp:nvSpPr>
      <dsp:spPr>
        <a:xfrm>
          <a:off x="4856448" y="1696794"/>
          <a:ext cx="1288478" cy="128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Benefits</a:t>
          </a:r>
        </a:p>
      </dsp:txBody>
      <dsp:txXfrm>
        <a:off x="5045141" y="1885487"/>
        <a:ext cx="911092" cy="911092"/>
      </dsp:txXfrm>
    </dsp:sp>
    <dsp:sp modelId="{38367AAD-7A8C-4053-BAE9-11289E1ACA82}">
      <dsp:nvSpPr>
        <dsp:cNvPr id="0" name=""/>
        <dsp:cNvSpPr/>
      </dsp:nvSpPr>
      <dsp:spPr>
        <a:xfrm rot="16200000">
          <a:off x="5305824" y="1491389"/>
          <a:ext cx="389727" cy="21081"/>
        </a:xfrm>
        <a:custGeom>
          <a:avLst/>
          <a:gdLst/>
          <a:ahLst/>
          <a:cxnLst/>
          <a:rect l="0" t="0" r="0" b="0"/>
          <a:pathLst>
            <a:path>
              <a:moveTo>
                <a:pt x="0" y="10540"/>
              </a:moveTo>
              <a:lnTo>
                <a:pt x="389727" y="10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490944" y="1492187"/>
        <a:ext cx="19486" cy="19486"/>
      </dsp:txXfrm>
    </dsp:sp>
    <dsp:sp modelId="{0753D587-D8CB-481D-AB25-510BA32B3985}">
      <dsp:nvSpPr>
        <dsp:cNvPr id="0" name=""/>
        <dsp:cNvSpPr/>
      </dsp:nvSpPr>
      <dsp:spPr>
        <a:xfrm>
          <a:off x="4856448" y="18588"/>
          <a:ext cx="1288478" cy="128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Assists in the testing of functions</a:t>
          </a:r>
        </a:p>
      </dsp:txBody>
      <dsp:txXfrm>
        <a:off x="5045141" y="207281"/>
        <a:ext cx="911092" cy="911092"/>
      </dsp:txXfrm>
    </dsp:sp>
    <dsp:sp modelId="{EF4C7DB2-A9DC-4B4F-9486-5163680B57BB}">
      <dsp:nvSpPr>
        <dsp:cNvPr id="0" name=""/>
        <dsp:cNvSpPr/>
      </dsp:nvSpPr>
      <dsp:spPr>
        <a:xfrm>
          <a:off x="6144927" y="2330492"/>
          <a:ext cx="389727" cy="21081"/>
        </a:xfrm>
        <a:custGeom>
          <a:avLst/>
          <a:gdLst/>
          <a:ahLst/>
          <a:cxnLst/>
          <a:rect l="0" t="0" r="0" b="0"/>
          <a:pathLst>
            <a:path>
              <a:moveTo>
                <a:pt x="0" y="10540"/>
              </a:moveTo>
              <a:lnTo>
                <a:pt x="389727" y="10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6330047" y="2331290"/>
        <a:ext cx="19486" cy="19486"/>
      </dsp:txXfrm>
    </dsp:sp>
    <dsp:sp modelId="{85378ACF-0E82-487C-9D05-92D24634B0A6}">
      <dsp:nvSpPr>
        <dsp:cNvPr id="0" name=""/>
        <dsp:cNvSpPr/>
      </dsp:nvSpPr>
      <dsp:spPr>
        <a:xfrm>
          <a:off x="6534654" y="1696794"/>
          <a:ext cx="1288478" cy="128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Assists in determining edge cases for functions</a:t>
          </a:r>
        </a:p>
      </dsp:txBody>
      <dsp:txXfrm>
        <a:off x="6723347" y="1885487"/>
        <a:ext cx="911092" cy="911092"/>
      </dsp:txXfrm>
    </dsp:sp>
    <dsp:sp modelId="{0485AC17-6199-41F5-AF97-B0E7A2CD1DD6}">
      <dsp:nvSpPr>
        <dsp:cNvPr id="0" name=""/>
        <dsp:cNvSpPr/>
      </dsp:nvSpPr>
      <dsp:spPr>
        <a:xfrm rot="5400000">
          <a:off x="5305824" y="3169595"/>
          <a:ext cx="389727" cy="21081"/>
        </a:xfrm>
        <a:custGeom>
          <a:avLst/>
          <a:gdLst/>
          <a:ahLst/>
          <a:cxnLst/>
          <a:rect l="0" t="0" r="0" b="0"/>
          <a:pathLst>
            <a:path>
              <a:moveTo>
                <a:pt x="0" y="10540"/>
              </a:moveTo>
              <a:lnTo>
                <a:pt x="389727" y="10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>
        <a:off x="5490944" y="3170393"/>
        <a:ext cx="19486" cy="19486"/>
      </dsp:txXfrm>
    </dsp:sp>
    <dsp:sp modelId="{66B36425-8C42-48FD-AF82-36963A2C0E2A}">
      <dsp:nvSpPr>
        <dsp:cNvPr id="0" name=""/>
        <dsp:cNvSpPr/>
      </dsp:nvSpPr>
      <dsp:spPr>
        <a:xfrm>
          <a:off x="4856448" y="3374999"/>
          <a:ext cx="1288478" cy="128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Improves code readability</a:t>
          </a:r>
        </a:p>
      </dsp:txBody>
      <dsp:txXfrm>
        <a:off x="5045141" y="3563692"/>
        <a:ext cx="911092" cy="911092"/>
      </dsp:txXfrm>
    </dsp:sp>
    <dsp:sp modelId="{7189FBBC-F050-4CF5-B695-9AF22521F91A}">
      <dsp:nvSpPr>
        <dsp:cNvPr id="0" name=""/>
        <dsp:cNvSpPr/>
      </dsp:nvSpPr>
      <dsp:spPr>
        <a:xfrm rot="10800000">
          <a:off x="4466721" y="2330492"/>
          <a:ext cx="389727" cy="21081"/>
        </a:xfrm>
        <a:custGeom>
          <a:avLst/>
          <a:gdLst/>
          <a:ahLst/>
          <a:cxnLst/>
          <a:rect l="0" t="0" r="0" b="0"/>
          <a:pathLst>
            <a:path>
              <a:moveTo>
                <a:pt x="0" y="10540"/>
              </a:moveTo>
              <a:lnTo>
                <a:pt x="389727" y="10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500" kern="1200"/>
        </a:p>
      </dsp:txBody>
      <dsp:txXfrm rot="10800000">
        <a:off x="4651841" y="2331290"/>
        <a:ext cx="19486" cy="19486"/>
      </dsp:txXfrm>
    </dsp:sp>
    <dsp:sp modelId="{2B0DD775-075E-4E4D-8747-7450159F0C68}">
      <dsp:nvSpPr>
        <dsp:cNvPr id="0" name=""/>
        <dsp:cNvSpPr/>
      </dsp:nvSpPr>
      <dsp:spPr>
        <a:xfrm>
          <a:off x="3178242" y="1696794"/>
          <a:ext cx="1288478" cy="1288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200" kern="1200" dirty="0"/>
            <a:t>Assists in narrowing down bugs</a:t>
          </a:r>
        </a:p>
      </dsp:txBody>
      <dsp:txXfrm>
        <a:off x="3366935" y="1885487"/>
        <a:ext cx="911092" cy="911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E2B-8D60-4AED-9BF6-70EC0C27480D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F1554-0A82-4806-82A6-3473B846663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90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5F732-7D89-407D-B269-2FB8213D1692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8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5F732-7D89-407D-B269-2FB8213D1692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872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5F732-7D89-407D-B269-2FB8213D1692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629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451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909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398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0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755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25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216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3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061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3293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878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82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969-239E-48E5-8334-936D02F55C11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451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0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854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16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034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3175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654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7066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116969-239E-48E5-8334-936D02F55C11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69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4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CEF6CC-5DE5-4680-B595-B7937EE4CE5E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2EB4C8C-5497-42DD-A1F5-5678EE6A43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4031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116969-239E-48E5-8334-936D02F55C11}" type="datetimeFigureOut">
              <a:rPr lang="en-ZA" smtClean="0"/>
              <a:t>2022/07/29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B91AA81-FAA4-4D85-B8F3-102AC7C108D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69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9F417ECA-727D-14D0-3C9D-EEA6365C28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54C79-CA82-A724-2C12-717B55036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/>
              <a:t>COS 110 Special Tut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D2D5-DB47-7DC6-2A4C-1C8A17655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How to test and approach practical assignments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38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67D2-365B-43AA-BE79-A04F3948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 infinity and beyond: Special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BB2332-7A78-4783-9A2E-4C1441713E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8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086FB0-4825-46FB-90D4-3CAA8159C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14086FB0-4825-46FB-90D4-3CAA8159C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14086FB0-4825-46FB-90D4-3CAA8159C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465DAC-C790-4A61-BEBE-4ADF282BF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82465DAC-C790-4A61-BEBE-4ADF282BF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82465DAC-C790-4A61-BEBE-4ADF282BF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95B5DB-BBD4-468A-A5D2-FFE38F0C4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AA95B5DB-BBD4-468A-A5D2-FFE38F0C4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AA95B5DB-BBD4-468A-A5D2-FFE38F0C4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D3A4-838D-424E-B22B-4F27474D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55C8-63FA-4395-8C9E-7B08374B9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What is the goal of testing your code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DA213DA-3509-0865-9117-3CA45B602E16}"/>
              </a:ext>
            </a:extLst>
          </p:cNvPr>
          <p:cNvSpPr/>
          <p:nvPr/>
        </p:nvSpPr>
        <p:spPr>
          <a:xfrm>
            <a:off x="1971144" y="201315"/>
            <a:ext cx="4123267" cy="3107266"/>
          </a:xfrm>
          <a:prstGeom prst="wedgeEllipseCallout">
            <a:avLst>
              <a:gd name="adj1" fmla="val -70463"/>
              <a:gd name="adj2" fmla="val 5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Interesting fact:</a:t>
            </a:r>
          </a:p>
          <a:p>
            <a:pPr algn="ctr"/>
            <a:r>
              <a:rPr lang="en-ZA" dirty="0"/>
              <a:t>SQL Lite has 91 911 000 lines of source code dedicated to testing vs 143 400 lines of actual code</a:t>
            </a:r>
          </a:p>
          <a:p>
            <a:pPr algn="ctr"/>
            <a:r>
              <a:rPr lang="en-ZA" dirty="0"/>
              <a:t>https://www.sqlite.org/testing.html </a:t>
            </a:r>
          </a:p>
          <a:p>
            <a:pPr algn="ctr"/>
            <a:endParaRPr lang="en-ZA" dirty="0"/>
          </a:p>
        </p:txBody>
      </p:sp>
      <p:pic>
        <p:nvPicPr>
          <p:cNvPr id="5" name="Graphic 4" descr="Squirrel outline">
            <a:extLst>
              <a:ext uri="{FF2B5EF4-FFF2-40B4-BE49-F238E27FC236}">
                <a16:creationId xmlns:a16="http://schemas.microsoft.com/office/drawing/2014/main" id="{72E2CA14-DD3F-7FE5-A48B-0F16D5ED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65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E37859-1EC3-498D-A365-306D609D087C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942AAE0-640F-430C-A8B9-7D70E9FB9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1BC43F43-0F68-4423-BA13-B59CE29EA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7DF56A7-F4B9-4611-A2EC-F27B7B87C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B57D3DE0-C5FC-41B2-BB0A-E85E0C12E7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22317A32-0CF2-4101-B436-FCC1735430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898411B9-86CC-4569-99D4-55B3A7F32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EB68A5E5-473E-49E3-94CC-9D13258F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74A01F6-6064-40BA-805F-31601E920E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BB540D65-33A7-4332-BC57-F595ACFE0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6BF46E4-E3FA-469F-8F64-0F07B0ED7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7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070B0-D01A-430E-B771-178EBBC4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Guidelines to testing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D833-F7A2-46BF-8A9C-5FC4FC2D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795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92345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0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C59B6-22E3-4EB8-AB76-1F3F343D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1. Make use of dynamic memory in 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06D8-0A94-465D-90CB-BA764AE9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solidFill>
                  <a:srgbClr val="E6E6E6"/>
                </a:solidFill>
              </a:rPr>
              <a:t>Why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22850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B3FFF-0CA4-4428-865E-FCDC8138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2. Use both positive and negative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0B89-0FEE-4FEF-B19C-8597392D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E6E6E6"/>
                </a:solidFill>
              </a:rPr>
              <a:t>Positive testing: Tests that test if the code executed correctly with correct input</a:t>
            </a:r>
          </a:p>
          <a:p>
            <a:pPr algn="ctr">
              <a:lnSpc>
                <a:spcPct val="90000"/>
              </a:lnSpc>
            </a:pPr>
            <a:r>
              <a:rPr lang="en-US" sz="1100">
                <a:solidFill>
                  <a:srgbClr val="E6E6E6"/>
                </a:solidFill>
              </a:rPr>
              <a:t>Negative testing: Tests that test if the code executed correctly with incorrect input</a:t>
            </a:r>
          </a:p>
          <a:p>
            <a:pPr algn="ctr">
              <a:lnSpc>
                <a:spcPct val="90000"/>
              </a:lnSpc>
            </a:pPr>
            <a:endParaRPr lang="en-US" sz="11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9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A8289-3885-4EDD-8782-F51D1BB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3. Use the given, when, then structure to write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597A-B489-4C6F-9670-1F6E18AC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6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2D82-75AD-4614-8A96-FE62559C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Guideline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CB69-C9DA-4133-B118-F98B9D59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Given</a:t>
            </a:r>
          </a:p>
          <a:p>
            <a:pPr lvl="1"/>
            <a:r>
              <a:rPr lang="en-ZA" dirty="0"/>
              <a:t>All the setup required to test a specific function </a:t>
            </a:r>
          </a:p>
          <a:p>
            <a:r>
              <a:rPr lang="en-ZA" dirty="0"/>
              <a:t>When</a:t>
            </a:r>
          </a:p>
          <a:p>
            <a:pPr lvl="1"/>
            <a:r>
              <a:rPr lang="en-ZA" dirty="0"/>
              <a:t>The function you are testing</a:t>
            </a:r>
          </a:p>
          <a:p>
            <a:r>
              <a:rPr lang="en-ZA" dirty="0"/>
              <a:t>Then</a:t>
            </a:r>
          </a:p>
          <a:p>
            <a:pPr lvl="1"/>
            <a:r>
              <a:rPr lang="en-ZA" dirty="0"/>
              <a:t>Testing if the function executed correctly</a:t>
            </a:r>
          </a:p>
          <a:p>
            <a:pPr lvl="2"/>
            <a:r>
              <a:rPr lang="en-ZA" dirty="0"/>
              <a:t>How would one do this?</a:t>
            </a:r>
          </a:p>
        </p:txBody>
      </p:sp>
      <p:pic>
        <p:nvPicPr>
          <p:cNvPr id="6" name="Graphic 5" descr="Squirrel outline">
            <a:extLst>
              <a:ext uri="{FF2B5EF4-FFF2-40B4-BE49-F238E27FC236}">
                <a16:creationId xmlns:a16="http://schemas.microsoft.com/office/drawing/2014/main" id="{20791E44-90D8-4CB9-BDEB-4CC00F58D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047412" y="1905000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93DA12C-FC59-4236-8C63-261306DE011F}"/>
              </a:ext>
            </a:extLst>
          </p:cNvPr>
          <p:cNvSpPr/>
          <p:nvPr/>
        </p:nvSpPr>
        <p:spPr>
          <a:xfrm>
            <a:off x="7721600" y="395510"/>
            <a:ext cx="2328333" cy="1280890"/>
          </a:xfrm>
          <a:prstGeom prst="wedgeEllipseCallout">
            <a:avLst>
              <a:gd name="adj1" fmla="val 96985"/>
              <a:gd name="adj2" fmla="val 90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Hint: Use comments to split these sections</a:t>
            </a:r>
          </a:p>
        </p:txBody>
      </p:sp>
    </p:spTree>
    <p:extLst>
      <p:ext uri="{BB962C8B-B14F-4D97-AF65-F5344CB8AC3E}">
        <p14:creationId xmlns:p14="http://schemas.microsoft.com/office/powerpoint/2010/main" val="409649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F1EB9-7F09-405A-BA8E-F7492E34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4. In your main write functions that test specific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97CD-DBFA-4327-A538-E18D0780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dirty="0">
                <a:solidFill>
                  <a:srgbClr val="E6E6E6"/>
                </a:solidFill>
              </a:rPr>
              <a:t>Tip for COS 301: Give them very descriptive names </a:t>
            </a:r>
          </a:p>
        </p:txBody>
      </p:sp>
    </p:spTree>
    <p:extLst>
      <p:ext uri="{BB962C8B-B14F-4D97-AF65-F5344CB8AC3E}">
        <p14:creationId xmlns:p14="http://schemas.microsoft.com/office/powerpoint/2010/main" val="179219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B27-17EB-4C76-BCF6-4892DDD7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are the benefits of using the guidelines?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553C6B-0FD6-42BD-9C7C-A7B0C6D7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46624"/>
              </p:ext>
            </p:extLst>
          </p:nvPr>
        </p:nvGraphicFramePr>
        <p:xfrm>
          <a:off x="595312" y="1786466"/>
          <a:ext cx="11001376" cy="468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Squirrel outline">
            <a:extLst>
              <a:ext uri="{FF2B5EF4-FFF2-40B4-BE49-F238E27FC236}">
                <a16:creationId xmlns:a16="http://schemas.microsoft.com/office/drawing/2014/main" id="{551E0180-2ADE-4B69-9165-E7F8889C0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013" y="5791200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FB16EA0-B12A-4716-818E-38D18F903A97}"/>
              </a:ext>
            </a:extLst>
          </p:cNvPr>
          <p:cNvSpPr/>
          <p:nvPr/>
        </p:nvSpPr>
        <p:spPr>
          <a:xfrm>
            <a:off x="787399" y="3572933"/>
            <a:ext cx="2590800" cy="1989666"/>
          </a:xfrm>
          <a:prstGeom prst="wedgeEllipseCallout">
            <a:avLst>
              <a:gd name="adj1" fmla="val -40768"/>
              <a:gd name="adj2" fmla="val 75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Also assists you in understanding how your own code works</a:t>
            </a:r>
          </a:p>
        </p:txBody>
      </p:sp>
    </p:spTree>
    <p:extLst>
      <p:ext uri="{BB962C8B-B14F-4D97-AF65-F5344CB8AC3E}">
        <p14:creationId xmlns:p14="http://schemas.microsoft.com/office/powerpoint/2010/main" val="401843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B8CB7D7-6ED6-47A9-B29C-685197483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8367AAD-7A8C-4053-BAE9-11289E1AC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753D587-D8CB-481D-AB25-510BA32B3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EF4C7DB2-A9DC-4B4F-9486-5163680B5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85378ACF-0E82-487C-9D05-92D24634B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0485AC17-6199-41F5-AF97-B0E7A2CD1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66B36425-8C42-48FD-AF82-36963A2C0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189FBBC-F050-4CF5-B695-9AF22521F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2B0DD775-075E-4E4D-8747-7450159F0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0CA1-463B-18A5-33F9-7D9EE851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E06FBA-7EB3-D59E-7840-0C9BA0B6A9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08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20226C-5C5A-425E-9BB8-F3C60B693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6D20226C-5C5A-425E-9BB8-F3C60B693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6D20226C-5C5A-425E-9BB8-F3C60B693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8A3699-2E02-41BC-9027-2B756F09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988A3699-2E02-41BC-9027-2B756F09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988A3699-2E02-41BC-9027-2B756F09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3AE287-5EF0-4A73-BE6A-9B8120966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623AE287-5EF0-4A73-BE6A-9B8120966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623AE287-5EF0-4A73-BE6A-9B8120966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F2FB-60CE-45C4-B265-73322A52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842381" cy="1905000"/>
          </a:xfrm>
        </p:spPr>
        <p:txBody>
          <a:bodyPr>
            <a:normAutofit/>
          </a:bodyPr>
          <a:lstStyle/>
          <a:p>
            <a:r>
              <a:rPr lang="en-ZA"/>
              <a:t>Useful command to check for 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30BF-F720-4FEE-954D-B066D993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930871" cy="3124201"/>
          </a:xfrm>
        </p:spPr>
        <p:txBody>
          <a:bodyPr>
            <a:normAutofit/>
          </a:bodyPr>
          <a:lstStyle/>
          <a:p>
            <a:r>
              <a:rPr lang="en-ZA" dirty="0"/>
              <a:t>Valgrind </a:t>
            </a:r>
          </a:p>
          <a:p>
            <a:pPr lvl="1"/>
            <a:r>
              <a:rPr lang="en-ZA" dirty="0"/>
              <a:t>Will be used extensively in COS 214</a:t>
            </a:r>
          </a:p>
          <a:p>
            <a:r>
              <a:rPr lang="en-ZA" dirty="0"/>
              <a:t>Used to check a executable for any memory leaks</a:t>
            </a:r>
          </a:p>
          <a:p>
            <a:r>
              <a:rPr lang="en-ZA" dirty="0"/>
              <a:t>If main is the executable run a memory check as follows:</a:t>
            </a:r>
          </a:p>
          <a:p>
            <a:pPr lvl="1"/>
            <a:r>
              <a:rPr lang="en-ZA" dirty="0" err="1"/>
              <a:t>valgrind</a:t>
            </a:r>
            <a:r>
              <a:rPr lang="en-ZA" dirty="0"/>
              <a:t> --tool=</a:t>
            </a:r>
            <a:r>
              <a:rPr lang="en-ZA" dirty="0" err="1"/>
              <a:t>memcheck</a:t>
            </a:r>
            <a:r>
              <a:rPr lang="en-ZA" dirty="0"/>
              <a:t> --leak-check=yes ./main 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A59C0D5E-FC3B-4EC5-A141-4B6AAFD71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9" r="33261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61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639AB-29EE-4E31-A8B1-AD62F6A0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General tips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9CD6-1563-4EAA-A9FB-5E57E7E7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8759"/>
            <a:ext cx="9905998" cy="4739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1800" dirty="0"/>
              <a:t>Do not be afraid to use pen and paper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Count your functions to ensure you have implemented all of them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Google is your friend</a:t>
            </a:r>
          </a:p>
          <a:p>
            <a:pPr lvl="1">
              <a:lnSpc>
                <a:spcPct val="90000"/>
              </a:lnSpc>
            </a:pPr>
            <a:r>
              <a:rPr lang="en-ZA" dirty="0" err="1"/>
              <a:t>Youtube</a:t>
            </a:r>
            <a:r>
              <a:rPr lang="en-ZA" dirty="0"/>
              <a:t> is an even better friend</a:t>
            </a:r>
          </a:p>
          <a:p>
            <a:pPr lvl="1">
              <a:lnSpc>
                <a:spcPct val="90000"/>
              </a:lnSpc>
            </a:pPr>
            <a:r>
              <a:rPr lang="en-ZA" dirty="0"/>
              <a:t>Online visualizers are your BFFs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5 p’s</a:t>
            </a:r>
          </a:p>
          <a:p>
            <a:pPr lvl="1">
              <a:lnSpc>
                <a:spcPct val="90000"/>
              </a:lnSpc>
            </a:pPr>
            <a:r>
              <a:rPr lang="en-ZA" dirty="0"/>
              <a:t>Proper planning prevents poor performance</a:t>
            </a:r>
          </a:p>
          <a:p>
            <a:pPr lvl="2">
              <a:lnSpc>
                <a:spcPct val="90000"/>
              </a:lnSpc>
            </a:pPr>
            <a:r>
              <a:rPr lang="en-ZA" sz="1800" dirty="0"/>
              <a:t>South African Air Force unofficial saying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Use the three hour practical session as a guideline for how well you know your work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Spend more time on testing then implementation</a:t>
            </a:r>
          </a:p>
          <a:p>
            <a:pPr>
              <a:lnSpc>
                <a:spcPct val="90000"/>
              </a:lnSpc>
            </a:pPr>
            <a:r>
              <a:rPr lang="en-ZA" sz="1800" dirty="0"/>
              <a:t>Do not start the </a:t>
            </a:r>
            <a:r>
              <a:rPr lang="en-ZA" sz="1800" dirty="0" err="1"/>
              <a:t>prac</a:t>
            </a:r>
            <a:r>
              <a:rPr lang="en-ZA" sz="1800" dirty="0"/>
              <a:t> on a Friday</a:t>
            </a:r>
          </a:p>
        </p:txBody>
      </p:sp>
    </p:spTree>
    <p:extLst>
      <p:ext uri="{BB962C8B-B14F-4D97-AF65-F5344CB8AC3E}">
        <p14:creationId xmlns:p14="http://schemas.microsoft.com/office/powerpoint/2010/main" val="995587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03C0A67-C93E-4588-9288-D1BD6EE4D6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528CA-B49F-4C4E-8181-79D12745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E30EB-DB4D-4C53-A4B3-98BBADFC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97144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546A-6ACD-4445-4707-0F053403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Content</a:t>
            </a:r>
            <a:endParaRPr lang="en-ZA" sz="4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62920-3C4E-3480-94F7-AE01F66BB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006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68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976B66-8DDC-461B-9466-2C5A2A511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7976B66-8DDC-461B-9466-2C5A2A511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7976B66-8DDC-461B-9466-2C5A2A511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247A6-503D-4535-AA81-E1373BA4D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31A247A6-503D-4535-AA81-E1373BA4D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31A247A6-503D-4535-AA81-E1373BA4D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D712E-BF1D-4A2A-A0BB-F605005A6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32AD712E-BF1D-4A2A-A0BB-F605005A6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32AD712E-BF1D-4A2A-A0BB-F605005A6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971C11-F1F2-4105-A3F3-7550D5961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6A971C11-F1F2-4105-A3F3-7550D5961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6A971C11-F1F2-4105-A3F3-7550D5961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688C07-97C2-404D-B7DB-CF1C3037A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3A688C07-97C2-404D-B7DB-CF1C3037A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3A688C07-97C2-404D-B7DB-CF1C3037A2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B61548-C76A-4983-9F12-FDA37D112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BDB61548-C76A-4983-9F12-FDA37D112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BDB61548-C76A-4983-9F12-FDA37D112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5DB1CF-4DFD-40E3-BBAF-87D67010D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9C5DB1CF-4DFD-40E3-BBAF-87D67010D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9C5DB1CF-4DFD-40E3-BBAF-87D67010D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F57580-E6D4-475E-BAF6-46EC6A6E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5DF57580-E6D4-475E-BAF6-46EC6A6E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5DF57580-E6D4-475E-BAF6-46EC6A6E6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2AF08-1F10-4AD0-8616-49A4CE36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5852AF08-1F10-4AD0-8616-49A4CE36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5852AF08-1F10-4AD0-8616-49A4CE364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10FED2-41C8-4024-9E3F-06C11CCD4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FD10FED2-41C8-4024-9E3F-06C11CCD4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FD10FED2-41C8-4024-9E3F-06C11CCD4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426AA3-FDF7-4254-AFFB-AB09CF2CC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45426AA3-FDF7-4254-AFFB-AB09CF2CC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45426AA3-FDF7-4254-AFFB-AB09CF2CC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ope tied on old wooden railing">
            <a:extLst>
              <a:ext uri="{FF2B5EF4-FFF2-40B4-BE49-F238E27FC236}">
                <a16:creationId xmlns:a16="http://schemas.microsoft.com/office/drawing/2014/main" id="{621C4EAA-106B-0503-291B-59E2621DB1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9173" b="65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1C909-0C15-4CD0-C611-AEC6CF86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How do you approach a practical currently?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5608-C584-1C41-B58A-FD6980D9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1705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9A2E3A-88DD-4B27-909A-4031901C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5767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A138-D041-FBED-A4B9-1F2EA756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285822" cy="3402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Is there a standardized way to approach a practical assignment?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C9FC5-AE70-47F7-97E7-DD8418F0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65807"/>
            <a:ext cx="12192000" cy="2292194"/>
          </a:xfrm>
          <a:prstGeom prst="rect">
            <a:avLst/>
          </a:prstGeom>
          <a:solidFill>
            <a:srgbClr val="363D46"/>
          </a:solidFill>
          <a:ln>
            <a:noFill/>
          </a:ln>
          <a:effectLst>
            <a:innerShdw blurRad="635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FCFC-40E8-9FBE-267A-1BEB9991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4867276"/>
            <a:ext cx="9285822" cy="923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E6E6E6"/>
                </a:solidFill>
              </a:rPr>
              <a:t>Does preference play a role?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E6E6E6"/>
                </a:solidFill>
              </a:rPr>
              <a:t>Does experience play a role?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211A9-0224-42CE-8B84-2223FD5F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580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5047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C7E99A85-BC97-B7B3-7536-297F119AB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8325" b="74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8A534-7359-657C-576B-153C48B4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Preferred development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C3B0-7DCA-4406-D740-F2B38DA7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 dirty="0"/>
              <a:t>Why is there a preferred way but no standard way?</a:t>
            </a:r>
          </a:p>
        </p:txBody>
      </p:sp>
    </p:spTree>
    <p:extLst>
      <p:ext uri="{BB962C8B-B14F-4D97-AF65-F5344CB8AC3E}">
        <p14:creationId xmlns:p14="http://schemas.microsoft.com/office/powerpoint/2010/main" val="633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93B7F7-1637-45CA-9A70-B239446D1C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29267"/>
          <a:ext cx="10515600" cy="526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40B975-C22C-4443-BBB7-0EABFA66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29945"/>
            <a:ext cx="9905998" cy="799322"/>
          </a:xfrm>
        </p:spPr>
        <p:txBody>
          <a:bodyPr/>
          <a:lstStyle/>
          <a:p>
            <a:r>
              <a:rPr lang="en-ZA" dirty="0"/>
              <a:t>Preferred development methodology</a:t>
            </a:r>
          </a:p>
        </p:txBody>
      </p:sp>
    </p:spTree>
    <p:extLst>
      <p:ext uri="{BB962C8B-B14F-4D97-AF65-F5344CB8AC3E}">
        <p14:creationId xmlns:p14="http://schemas.microsoft.com/office/powerpoint/2010/main" val="145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60E06B-5221-4D38-8365-B7C7C67DB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960E06B-5221-4D38-8365-B7C7C67DB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960E06B-5221-4D38-8365-B7C7C67DB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598CBE-CD5E-492C-BE03-2A93FA67D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71598CBE-CD5E-492C-BE03-2A93FA67D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71598CBE-CD5E-492C-BE03-2A93FA67D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0F5CB2-F3D7-4F7F-BD46-C951F8CD1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20F5CB2-F3D7-4F7F-BD46-C951F8CD1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20F5CB2-F3D7-4F7F-BD46-C951F8CD1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D49FB0-37E9-44C3-B1B9-973401711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86D49FB0-37E9-44C3-B1B9-973401711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86D49FB0-37E9-44C3-B1B9-973401711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9564D8-1749-4D4E-A70E-D878D279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669564D8-1749-4D4E-A70E-D878D279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669564D8-1749-4D4E-A70E-D878D279B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74DAE5-D145-4433-8C4D-7DA6EAAB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7D74DAE5-D145-4433-8C4D-7DA6EAAB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7D74DAE5-D145-4433-8C4D-7DA6EAAB1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28F9CB-7244-45D9-870C-579FCE42A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E728F9CB-7244-45D9-870C-579FCE42A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E728F9CB-7244-45D9-870C-579FCE42A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0623FE-CB00-46CE-8097-4CCC0FA76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0E0623FE-CB00-46CE-8097-4CCC0FA76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0E0623FE-CB00-46CE-8097-4CCC0FA76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12873A-8113-4CFE-915D-C31FA79C1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DC12873A-8113-4CFE-915D-C31FA79C1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DC12873A-8113-4CFE-915D-C31FA79C1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9CE100-A82A-4755-83C8-5ED95F140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358033"/>
              </p:ext>
            </p:extLst>
          </p:nvPr>
        </p:nvGraphicFramePr>
        <p:xfrm>
          <a:off x="838200" y="144380"/>
          <a:ext cx="10515600" cy="651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11D146-4B4E-40E0-A697-224833E1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341"/>
            <a:ext cx="9905998" cy="651933"/>
          </a:xfrm>
        </p:spPr>
        <p:txBody>
          <a:bodyPr/>
          <a:lstStyle/>
          <a:p>
            <a:r>
              <a:rPr lang="en-ZA" dirty="0"/>
              <a:t>Where to start?</a:t>
            </a:r>
          </a:p>
        </p:txBody>
      </p:sp>
    </p:spTree>
    <p:extLst>
      <p:ext uri="{BB962C8B-B14F-4D97-AF65-F5344CB8AC3E}">
        <p14:creationId xmlns:p14="http://schemas.microsoft.com/office/powerpoint/2010/main" val="229410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73B911-9B44-40B3-A5B5-539D86DA4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7673B911-9B44-40B3-A5B5-539D86DA4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7673B911-9B44-40B3-A5B5-539D86DA4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8FE20D-FB5A-4616-B239-4A8BBF9EA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AB8FE20D-FB5A-4616-B239-4A8BBF9EA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AB8FE20D-FB5A-4616-B239-4A8BBF9EA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2A68D1-B6D2-4ED8-9278-80651077E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8B2A68D1-B6D2-4ED8-9278-80651077E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B2A68D1-B6D2-4ED8-9278-80651077E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FE9462-CEBD-41D1-BCE1-B7D74D1BC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6FFE9462-CEBD-41D1-BCE1-B7D74D1BC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6FFE9462-CEBD-41D1-BCE1-B7D74D1BC7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B5BDBD-8816-481C-A9D2-1F5AB2105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B1B5BDBD-8816-481C-A9D2-1F5AB2105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1B5BDBD-8816-481C-A9D2-1F5AB21052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45AB3B-23D4-49E4-8C8A-4D662481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7B45AB3B-23D4-49E4-8C8A-4D662481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7B45AB3B-23D4-49E4-8C8A-4D662481A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AD7C9D-1024-40FC-9F72-0CAB20DAB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AAD7C9D-1024-40FC-9F72-0CAB20DAB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AAD7C9D-1024-40FC-9F72-0CAB20DAB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8AC992-DA26-4F26-85A7-84D15F5BD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5D8AC992-DA26-4F26-85A7-84D15F5BD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5D8AC992-DA26-4F26-85A7-84D15F5BD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D81307-FF92-4324-B3DF-3C2B1E35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42D81307-FF92-4324-B3DF-3C2B1E35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42D81307-FF92-4324-B3DF-3C2B1E35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7C489B-DECB-4C8F-AE2B-C16CF6E97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6E7C489B-DECB-4C8F-AE2B-C16CF6E97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6E7C489B-DECB-4C8F-AE2B-C16CF6E97C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534EB2-5E17-4B94-87E7-F65B72C76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39534EB2-5E17-4B94-87E7-F65B72C76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39534EB2-5E17-4B94-87E7-F65B72C76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1A28DC-6443-41AF-856E-5D9888F6F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D71A28DC-6443-41AF-856E-5D9888F6F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D71A28DC-6443-41AF-856E-5D9888F6F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D7BC7E-51C8-4365-8B21-F39D0D221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8BD7BC7E-51C8-4365-8B21-F39D0D221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8BD7BC7E-51C8-4365-8B21-F39D0D221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29EB41-3996-421B-A128-15BB0AA24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dgm id="{7C29EB41-3996-421B-A128-15BB0AA24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7C29EB41-3996-421B-A128-15BB0AA24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9437E5-C4B7-468F-AB20-8EF8C87ED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CB9437E5-C4B7-468F-AB20-8EF8C87ED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CB9437E5-C4B7-468F-AB20-8EF8C87ED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4DF4-138C-4B5F-8A46-9EDE37F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Recommended starting 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E88598-482D-4A5E-80E4-29CC1BFCD9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0832A763-AEBC-4FDA-B0C7-70D986D26309}"/>
              </a:ext>
            </a:extLst>
          </p:cNvPr>
          <p:cNvSpPr/>
          <p:nvPr/>
        </p:nvSpPr>
        <p:spPr>
          <a:xfrm>
            <a:off x="8271933" y="681037"/>
            <a:ext cx="2929467" cy="225213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Why this order?</a:t>
            </a:r>
          </a:p>
        </p:txBody>
      </p:sp>
    </p:spTree>
    <p:extLst>
      <p:ext uri="{BB962C8B-B14F-4D97-AF65-F5344CB8AC3E}">
        <p14:creationId xmlns:p14="http://schemas.microsoft.com/office/powerpoint/2010/main" val="2007884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22A17-F9F9-4CF8-BD00-FF62922FB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0E22A17-F9F9-4CF8-BD00-FF62922FB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0E22A17-F9F9-4CF8-BD00-FF62922FB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B6A6B3-300F-41ED-A465-A97D0316D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16B6A6B3-300F-41ED-A465-A97D0316D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6B6A6B3-300F-41ED-A465-A97D0316D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8569DC-D279-4727-A090-163395B43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A98569DC-D279-4727-A090-163395B43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A98569DC-D279-4727-A090-163395B43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2648B3-0831-4309-A376-C8D1C956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662648B3-0831-4309-A376-C8D1C956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662648B3-0831-4309-A376-C8D1C9568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64493-5009-4691-8A7F-4A686EC93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7F64493-5009-4691-8A7F-4A686EC93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7F64493-5009-4691-8A7F-4A686EC93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3E96B8-010F-46BB-A776-0267A85D9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9F3E96B8-010F-46BB-A776-0267A85D9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9F3E96B8-010F-46BB-A776-0267A85D9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851C0-1572-4338-82C7-9589F26D6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C1851C0-1572-4338-82C7-9589F26D6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C1851C0-1572-4338-82C7-9589F26D6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F389B7-038A-4028-895D-146CFB8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D6F389B7-038A-4028-895D-146CFB8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D6F389B7-038A-4028-895D-146CFB87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146283-E5ED-4279-B6CB-91FD9975E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F3146283-E5ED-4279-B6CB-91FD9975E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F3146283-E5ED-4279-B6CB-91FD9975E2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576</Words>
  <Application>Microsoft Office PowerPoint</Application>
  <PresentationFormat>Widescreen</PresentationFormat>
  <Paragraphs>111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Mesh</vt:lpstr>
      <vt:lpstr>1_Mesh</vt:lpstr>
      <vt:lpstr>Mesh</vt:lpstr>
      <vt:lpstr>COS 110 Special Tut 1</vt:lpstr>
      <vt:lpstr>Admin</vt:lpstr>
      <vt:lpstr>Content</vt:lpstr>
      <vt:lpstr>How do you approach a practical currently?</vt:lpstr>
      <vt:lpstr>Is there a standardized way to approach a practical assignment?</vt:lpstr>
      <vt:lpstr>Preferred development methodology</vt:lpstr>
      <vt:lpstr>Preferred development methodology</vt:lpstr>
      <vt:lpstr>Where to start?</vt:lpstr>
      <vt:lpstr>Recommended starting order</vt:lpstr>
      <vt:lpstr>To infinity and beyond: Special functions</vt:lpstr>
      <vt:lpstr>What is testing?</vt:lpstr>
      <vt:lpstr>PowerPoint Presentation</vt:lpstr>
      <vt:lpstr>Guidelines to testing code</vt:lpstr>
      <vt:lpstr>1. Make use of dynamic memory in main</vt:lpstr>
      <vt:lpstr>2. Use both positive and negative testing</vt:lpstr>
      <vt:lpstr>3. Use the given, when, then structure to write tests</vt:lpstr>
      <vt:lpstr>Guideline 3</vt:lpstr>
      <vt:lpstr>4. In your main write functions that test specific things</vt:lpstr>
      <vt:lpstr>What are the benefits of using the guidelines?</vt:lpstr>
      <vt:lpstr>Useful command to check for memory leaks</vt:lpstr>
      <vt:lpstr>General tips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110 Special Tut 1</dc:title>
  <dc:creator>Mr. FJ Redelinghuys</dc:creator>
  <cp:lastModifiedBy>Mr. FJ Redelinghuys</cp:lastModifiedBy>
  <cp:revision>2</cp:revision>
  <dcterms:created xsi:type="dcterms:W3CDTF">2022-07-24T16:46:26Z</dcterms:created>
  <dcterms:modified xsi:type="dcterms:W3CDTF">2022-07-29T08:44:07Z</dcterms:modified>
</cp:coreProperties>
</file>