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c34937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c34937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c34937161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c34937161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c34937161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c34937161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c34937161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c34937161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c34937161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c34937161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Applying New Models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 Crawshaw, Group 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Goals &amp; Implementation</a:t>
            </a:r>
            <a:endParaRPr sz="3400"/>
          </a:p>
        </p:txBody>
      </p:sp>
      <p:sp>
        <p:nvSpPr>
          <p:cNvPr id="284" name="Google Shape;284;p14"/>
          <p:cNvSpPr txBox="1"/>
          <p:nvPr>
            <p:ph idx="1" type="body"/>
          </p:nvPr>
        </p:nvSpPr>
        <p:spPr>
          <a:xfrm>
            <a:off x="1303800" y="1497025"/>
            <a:ext cx="7030500" cy="293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extension builds upon my groups SVM stacking implementation by adding new models to the SVM and assessing it’s performance.</a:t>
            </a:r>
            <a:endParaRPr sz="1600"/>
          </a:p>
          <a:p>
            <a:pPr indent="-330200" lvl="0" marL="457200" rtl="0" algn="l">
              <a:spcBef>
                <a:spcPts val="0"/>
              </a:spcBef>
              <a:spcAft>
                <a:spcPts val="0"/>
              </a:spcAft>
              <a:buSzPts val="1600"/>
              <a:buChar char="●"/>
            </a:pPr>
            <a:r>
              <a:rPr lang="en" sz="1600"/>
              <a:t>I added two new models, an MLP Classifier and a </a:t>
            </a:r>
            <a:r>
              <a:rPr lang="en" sz="1600"/>
              <a:t>Decision</a:t>
            </a:r>
            <a:r>
              <a:rPr lang="en" sz="1600"/>
              <a:t> Tree Classifier.</a:t>
            </a:r>
            <a:endParaRPr sz="1600"/>
          </a:p>
          <a:p>
            <a:pPr indent="-330200" lvl="0" marL="457200" rtl="0" algn="l">
              <a:spcBef>
                <a:spcPts val="0"/>
              </a:spcBef>
              <a:spcAft>
                <a:spcPts val="0"/>
              </a:spcAft>
              <a:buSzPts val="1600"/>
              <a:buChar char="●"/>
            </a:pPr>
            <a:r>
              <a:rPr lang="en" sz="1600"/>
              <a:t>The goal of this project was to determine whether we would have found any significant improvement by adding new types of classifiers, namely a neural network and a tree classifier.</a:t>
            </a:r>
            <a:endParaRPr sz="1600"/>
          </a:p>
          <a:p>
            <a:pPr indent="-330200" lvl="0" marL="457200" rtl="0" algn="l">
              <a:spcBef>
                <a:spcPts val="0"/>
              </a:spcBef>
              <a:spcAft>
                <a:spcPts val="0"/>
              </a:spcAft>
              <a:buSzPts val="1600"/>
              <a:buChar char="●"/>
            </a:pPr>
            <a:r>
              <a:rPr lang="en" sz="1600"/>
              <a:t>The updated code creates 4 versions of the final SVM, one with the MLP Classifier, one with the </a:t>
            </a:r>
            <a:r>
              <a:rPr lang="en" sz="1600"/>
              <a:t>Decision Tree Classifier, one with both, and one with neither.</a:t>
            </a:r>
            <a:endParaRPr sz="1600"/>
          </a:p>
          <a:p>
            <a:pPr indent="-330200" lvl="0" marL="457200" rtl="0" algn="l">
              <a:spcBef>
                <a:spcPts val="0"/>
              </a:spcBef>
              <a:spcAft>
                <a:spcPts val="0"/>
              </a:spcAft>
              <a:buSzPts val="1600"/>
              <a:buChar char="●"/>
            </a:pPr>
            <a:r>
              <a:rPr lang="en" sz="1600"/>
              <a:t>I assessed each SVM’s performance using 10 fold cross validation. I also output 4 different guesses on the test set, one for each SVM.</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4529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Execute</a:t>
            </a:r>
            <a:endParaRPr sz="3400"/>
          </a:p>
        </p:txBody>
      </p:sp>
      <p:sp>
        <p:nvSpPr>
          <p:cNvPr id="290" name="Google Shape;290;p15"/>
          <p:cNvSpPr txBox="1"/>
          <p:nvPr>
            <p:ph idx="1" type="body"/>
          </p:nvPr>
        </p:nvSpPr>
        <p:spPr>
          <a:xfrm>
            <a:off x="1303800" y="1216850"/>
            <a:ext cx="7030500" cy="359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To execute the code, download the zip I’ve submitted through Canvas. The zip should contain four files, final_groceries_model.py, models_w_functions.py, Groceries_Processed_Test_Data.csv, and Groceries_Processed_Training_Data_Vader.csv. Simply run </a:t>
            </a:r>
            <a:r>
              <a:rPr lang="en" sz="1600"/>
              <a:t>final_groceries_model.py, which will output five new files: </a:t>
            </a:r>
            <a:endParaRPr sz="1600"/>
          </a:p>
          <a:p>
            <a:pPr indent="-330200" lvl="1" marL="914400" rtl="0" algn="l">
              <a:spcBef>
                <a:spcPts val="0"/>
              </a:spcBef>
              <a:spcAft>
                <a:spcPts val="0"/>
              </a:spcAft>
              <a:buSzPts val="1600"/>
              <a:buChar char="○"/>
            </a:pPr>
            <a:r>
              <a:rPr lang="en" sz="1600"/>
              <a:t>10FoldCV_Results.txt, which contains the results of the 10 fold cross validation for each of the four SVMs</a:t>
            </a:r>
            <a:endParaRPr sz="1600"/>
          </a:p>
          <a:p>
            <a:pPr indent="-330200" lvl="1" marL="914400" rtl="0" algn="l">
              <a:spcBef>
                <a:spcPts val="0"/>
              </a:spcBef>
              <a:spcAft>
                <a:spcPts val="0"/>
              </a:spcAft>
              <a:buSzPts val="1600"/>
              <a:buChar char="○"/>
            </a:pPr>
            <a:r>
              <a:rPr lang="en" sz="1600"/>
              <a:t>Four versions of Deliverable4_Test_Set_Predictions_%.csv, where the % will be replaced by the name of the SVM that produced the predictions.</a:t>
            </a:r>
            <a:endParaRPr sz="1600"/>
          </a:p>
          <a:p>
            <a:pPr indent="-330200" lvl="0" marL="457200" rtl="0" algn="l">
              <a:spcBef>
                <a:spcPts val="0"/>
              </a:spcBef>
              <a:spcAft>
                <a:spcPts val="0"/>
              </a:spcAft>
              <a:buSzPts val="1600"/>
              <a:buChar char="●"/>
            </a:pPr>
            <a:r>
              <a:rPr lang="en" sz="1600"/>
              <a:t>I’ve included the output files in my submission in case you would prefer not to run my code.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Potential Hiccup</a:t>
            </a:r>
            <a:endParaRPr sz="3400"/>
          </a:p>
        </p:txBody>
      </p:sp>
      <p:sp>
        <p:nvSpPr>
          <p:cNvPr id="296" name="Google Shape;296;p16"/>
          <p:cNvSpPr txBox="1"/>
          <p:nvPr>
            <p:ph idx="1" type="body"/>
          </p:nvPr>
        </p:nvSpPr>
        <p:spPr>
          <a:xfrm>
            <a:off x="1303800" y="14745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There is an off chance that for some reason, either Groceries_Processed_Test_Data.csv or Groceries_Processed_Training_Data_Vader.csv gets corrupted during the compressing process. If this occurs, simply uncomment lines 16 and 19 of final_groceries_model.py. In doing so, final_groceries_model.py will create the two needed CSVs before </a:t>
            </a:r>
            <a:r>
              <a:rPr lang="en" sz="1600"/>
              <a:t>beginning</a:t>
            </a:r>
            <a:r>
              <a:rPr lang="en" sz="1600"/>
              <a:t> the model training process. </a:t>
            </a:r>
            <a:endParaRPr sz="1600"/>
          </a:p>
          <a:p>
            <a:pPr indent="-330200" lvl="0" marL="457200" rtl="0" algn="l">
              <a:spcBef>
                <a:spcPts val="0"/>
              </a:spcBef>
              <a:spcAft>
                <a:spcPts val="0"/>
              </a:spcAft>
              <a:buSzPts val="1600"/>
              <a:buChar char="●"/>
            </a:pPr>
            <a:r>
              <a:rPr lang="en" sz="1600"/>
              <a:t>Of course, you will need to make sure Grocery_and_Gourmet_Food_Reviews_test.csv and Grocery_and_Gourmet_Food_Reviews_training.csv are in the same directory as final_groceries_model.py for this to work.</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Results</a:t>
            </a:r>
            <a:endParaRPr sz="3400"/>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Overall, I saw no change in weighted average f1score in any of the four SVMs, as all of them produced an f1 of 0.84.</a:t>
            </a:r>
            <a:endParaRPr sz="1600"/>
          </a:p>
          <a:p>
            <a:pPr indent="-330200" lvl="0" marL="457200" rtl="0" algn="l">
              <a:spcBef>
                <a:spcPts val="0"/>
              </a:spcBef>
              <a:spcAft>
                <a:spcPts val="0"/>
              </a:spcAft>
              <a:buSzPts val="1600"/>
              <a:buChar char="●"/>
            </a:pPr>
            <a:r>
              <a:rPr lang="en" sz="1600"/>
              <a:t>For the most part, less than a hundred entries had their classifications changed by the updated models.</a:t>
            </a:r>
            <a:endParaRPr sz="1600"/>
          </a:p>
          <a:p>
            <a:pPr indent="-330200" lvl="0" marL="457200" rtl="0" algn="l">
              <a:spcBef>
                <a:spcPts val="0"/>
              </a:spcBef>
              <a:spcAft>
                <a:spcPts val="0"/>
              </a:spcAft>
              <a:buSzPts val="1600"/>
              <a:buChar char="●"/>
            </a:pPr>
            <a:r>
              <a:rPr lang="en" sz="1600"/>
              <a:t>This finding suggests that we selected an </a:t>
            </a:r>
            <a:r>
              <a:rPr lang="en" sz="1600"/>
              <a:t>adequate</a:t>
            </a:r>
            <a:r>
              <a:rPr lang="en" sz="1600"/>
              <a:t> number and type of models to best optimize our final SVM. They also suggested that while adding more models may not help performance, it also likely would not hurt, so long as the models are appropriate for the situation. A regression model, for example, might not work as well for this classification problem.</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Locating New Code</a:t>
            </a:r>
            <a:endParaRPr sz="3400"/>
          </a:p>
        </p:txBody>
      </p:sp>
      <p:sp>
        <p:nvSpPr>
          <p:cNvPr id="308" name="Google Shape;308;p18"/>
          <p:cNvSpPr txBox="1"/>
          <p:nvPr>
            <p:ph idx="1" type="body"/>
          </p:nvPr>
        </p:nvSpPr>
        <p:spPr>
          <a:xfrm>
            <a:off x="1303800" y="1597875"/>
            <a:ext cx="7030500" cy="291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While I did not create any new python files, I did update code within the existing files. I marked my added portions with #### START EXTRA CREDIT #### and #### END EXTRA CREDIT #### comments that surround the new blocks of code.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