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e22609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de22609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de2260939_2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de2260939_2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de22609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de22609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de22609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de22609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de22609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de22609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de2260939_2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de2260939_2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de2260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de2260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de22609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de22609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ef82e94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ef82e94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0ef82e94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0ef82e94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de22609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de22609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de2260939_2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de2260939_2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1dbd6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41dbd6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373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By, Joshua Minutello, Mark McMahon, and Jason Scott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xperimental Plan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80950" y="1504200"/>
            <a:ext cx="47220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large dataset was the entire works of Shakespeare [124,192 lines]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short dataset was the poem the Raven                [126 lines]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goal of the short dataset was to show how for a small dataset, the time it takes for Boyer-Moore would be similar or worse than Brute Force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goal of the large dataset was to demonstrate the benefit of Boyer-Moore, where more skips are able to occur, making it significantly faster than the Brute force algorithm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962" y="2797275"/>
            <a:ext cx="4100052" cy="13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51" y="1245900"/>
            <a:ext cx="4044874" cy="1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2200" y="1500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Boyer-Moore string search algorithm runs faster than brute force for longer input strings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Effective and </a:t>
            </a:r>
            <a:r>
              <a:rPr lang="en"/>
              <a:t>consistent</a:t>
            </a:r>
            <a:r>
              <a:rPr lang="en"/>
              <a:t> search algorithm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Algorithm</a:t>
            </a:r>
            <a:r>
              <a:rPr lang="en"/>
              <a:t> used for ctrl + f function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Start-up cost for Boyer-Moore algorithm sometimes makes it slower than Brute force for smaller text and input sizes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Case: 		O(m/ n)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Case: 		O(n)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Worst case: 		O(m*n)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the input string length skips </a:t>
            </a:r>
            <a:r>
              <a:rPr lang="en"/>
              <a:t>multiple</a:t>
            </a:r>
            <a:r>
              <a:rPr lang="en"/>
              <a:t> comparisons using Bad Character and Good Suffix Rule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319725" y="46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43600" y="1374475"/>
            <a:ext cx="478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Limited by the size of the input string and the size of the text file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Add larger tests such as full dictionaries and search for specific words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Compare our results with a word/google docs search function for specific words and run time 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Improve comparison time by implementing a hash table to identify each unique type of character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are only so many characters anyway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Compare to Knuth Morris Pratt string search algorithm</a:t>
            </a:r>
            <a:endParaRPr sz="14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25" y="1345200"/>
            <a:ext cx="3369875" cy="309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89600" y="1606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Boyer-Moore algorithm is efficient for finding a string in a text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Outperforms bruteforce on most sets of  texts and inputs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when brute force method outperforms Boyer-Moore algorithm, it is for marginally small runtimes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Start-up cost of implementing an array to do bad character and good suffix rule is more efficient than brute force overall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Boyer-Moore Algorithm ∈ O(1/n) in the best case situation while achieving a linear average runtime and a worst case situation that is infrequent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70175" y="1694850"/>
            <a:ext cx="70389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meaningful algorithm with a decreasing runtime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Possible Upper Bound associated with O(1/n)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an algorithm which runs faster as the input size increases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Counterintuitive to most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an algorithm with decreasing runtime complexity realistic?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Feasibility of an algorithm with O(1/n) time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performance against alternative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Possible drawbacks with a O(1/n) runtime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Finding a specific word or phrase in a given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1009" r="21314" t="0"/>
          <a:stretch/>
        </p:blipFill>
        <p:spPr>
          <a:xfrm>
            <a:off x="5300550" y="2360469"/>
            <a:ext cx="3843450" cy="244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2700" y="37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Boyer-Moore Algorithm Purpose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-77025" y="1757125"/>
            <a:ext cx="46689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input string ‘x’ and text ‘y’, search through the given text and determine if ‘x’ is a substring of ‘y’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mprove brute force string searching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brute force algorithm must go through every letter in the string we are trying to match against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Boyer- Moore algorithm excels when the input string is larger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input string is the string that we are searching for within another given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the input string size gets bigger the algorithm gets more efficient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has many </a:t>
            </a:r>
            <a:r>
              <a:rPr lang="en"/>
              <a:t>practical</a:t>
            </a:r>
            <a:r>
              <a:rPr lang="en"/>
              <a:t> applications in software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75" y="1445450"/>
            <a:ext cx="4399725" cy="32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Boyer-Moore Algorithm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76225" y="1579375"/>
            <a:ext cx="35622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Instead of comparing every single letter, the Boyer-Moore algorithm uses knowledge gained from comparisons to skip future comparisons.  We are able to do this </a:t>
            </a:r>
            <a:r>
              <a:rPr lang="en" sz="1500"/>
              <a:t>because</a:t>
            </a:r>
            <a:r>
              <a:rPr lang="en" sz="1500"/>
              <a:t> of Bad Character Rule and the Good Suffix Rule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Bad Character Rule: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Start comparing from the tail of our input string (right to left).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Find the first character that does not align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Shift input string until a chara</a:t>
            </a:r>
            <a:r>
              <a:rPr lang="en" sz="1500"/>
              <a:t>cter matches the mismatches letter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If that is not a match, shift the input string to one after the mismatch letter</a:t>
            </a:r>
            <a:endParaRPr b="1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250" y="1460250"/>
            <a:ext cx="4628352" cy="27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pt. 2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23525" y="1543900"/>
            <a:ext cx="38934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Good Suffix Rule: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comparing from the tail of input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Suffix is the characters which match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 we have a second set of characters in our input which matches the Good Suffix rule, align those characters with the Good Suffix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only we have only a portion of the Good Suffix, we can also align the two partial good suffixes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925" y="1741600"/>
            <a:ext cx="4516849" cy="23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pt. 3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55225" y="1499950"/>
            <a:ext cx="8688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boyerMooreStringSearch(inputTextFile, inputKey)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 = inputKey.size()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 = inputTextFile.size()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while(keyIndex &lt;= n -m)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keyIndex = m - 1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While keyIndex &gt; 0 and inputKey[keyIndex] == inputTextFile[keyShift +keyIndex] // while the characters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keyIndex - -										//match, decrement keyIndex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If keyIndex &lt;0</a:t>
            </a:r>
            <a:endParaRPr/>
          </a:p>
          <a:p>
            <a:pPr indent="0" lvl="0" marL="13716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keyShift  + m &lt; n</a:t>
            </a:r>
            <a:endParaRPr/>
          </a:p>
          <a:p>
            <a:pPr indent="0" lvl="0" marL="13716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keyShift += m - badCharacterArray[inputTextFile[keyShift + m]])</a:t>
            </a:r>
            <a:endParaRPr/>
          </a:p>
          <a:p>
            <a:pPr indent="0" lvl="0" marL="13716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13716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keyShift ++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Else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If 1 &gt;= keyIndex - badCharacterArray[InputTextFile[keyShift + keyIndex]])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Keyshift++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Else</a:t>
            </a:r>
            <a:endParaRPr/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Keyshift += keyIndex - badCharacterArray[InputTextFile[keyShift + keyIndex]]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interesting feature of the algorithm is correlation between run-time and input </a:t>
            </a:r>
            <a:r>
              <a:rPr lang="en"/>
              <a:t>size. Traditionally, when we think larger input size, we think greater run-time. However, with the bad character and good suffix rule, we see that input size and run-time have an inverse relationship.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 is the size of the input string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 is the size of the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Best Case: O(n/m)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Case: O(n)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Worst Case: O(m * 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210450" y="281600"/>
            <a:ext cx="373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Implementation</a:t>
            </a:r>
            <a:r>
              <a:rPr lang="en" sz="4000"/>
              <a:t>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40275" y="1313425"/>
            <a:ext cx="3738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created this implementation of the Boyer-Moore String Search using C++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only data structure we used was arrays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used these arrays to keep track of which characters match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array for the key for Boyer-Moore must be made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makes Boyer-Moore need to have a larger start up cost, which Brute force does not need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00" y="1195700"/>
            <a:ext cx="4297370" cy="36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8650" y="1379675"/>
            <a:ext cx="47301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 first test case uses  a </a:t>
            </a:r>
            <a:r>
              <a:rPr lang="en" sz="1225"/>
              <a:t>large</a:t>
            </a:r>
            <a:r>
              <a:rPr lang="en" sz="1225"/>
              <a:t> key and parses through a large text file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Here, Boyer-Moore is able to do many skips through the text file due to the large key size, creating the large disparity between the runtimes of both algorithms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 second test case uses a small key and parses through the same large text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Now we see the runtime of Boyer-Moore goes from 3 milliseconds to ~7 milliseconds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This is due to the smaller key size, creating less opportunities for skips to occur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The third test case shows the result of the small text file and small key, where the difference between the two algorithms is less than a tenth of a </a:t>
            </a:r>
            <a:r>
              <a:rPr lang="en" sz="1225"/>
              <a:t>millisecond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With a larger key, brute force would actually be faster due to start up time needed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Im submitting my personal now cool : ) have good luck at poker  : ) 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050" y="1460100"/>
            <a:ext cx="4093474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50" y="2365225"/>
            <a:ext cx="4153650" cy="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278" y="3182050"/>
            <a:ext cx="4183022" cy="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