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70C0F-054A-481F-A5D8-7CE58C6D33D5}" v="156" dt="2021-11-23T13:16:42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9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n Wilt" userId="e80d72ffa22defa8" providerId="LiveId" clId="{EF070C0F-054A-481F-A5D8-7CE58C6D33D5}"/>
    <pc:docChg chg="modSld">
      <pc:chgData name="Logan Wilt" userId="e80d72ffa22defa8" providerId="LiveId" clId="{EF070C0F-054A-481F-A5D8-7CE58C6D33D5}" dt="2021-11-23T13:16:42.248" v="262" actId="20577"/>
      <pc:docMkLst>
        <pc:docMk/>
      </pc:docMkLst>
      <pc:sldChg chg="modSp mod">
        <pc:chgData name="Logan Wilt" userId="e80d72ffa22defa8" providerId="LiveId" clId="{EF070C0F-054A-481F-A5D8-7CE58C6D33D5}" dt="2021-11-15T16:30:11.468" v="86" actId="20577"/>
        <pc:sldMkLst>
          <pc:docMk/>
          <pc:sldMk cId="665990705" sldId="256"/>
        </pc:sldMkLst>
        <pc:spChg chg="mod">
          <ac:chgData name="Logan Wilt" userId="e80d72ffa22defa8" providerId="LiveId" clId="{EF070C0F-054A-481F-A5D8-7CE58C6D33D5}" dt="2021-11-15T16:30:11.468" v="86" actId="20577"/>
          <ac:spMkLst>
            <pc:docMk/>
            <pc:sldMk cId="665990705" sldId="256"/>
            <ac:spMk id="15" creationId="{BD21DCB1-73CB-4E8A-A0EA-F60752706063}"/>
          </ac:spMkLst>
        </pc:spChg>
        <pc:graphicFrameChg chg="mod">
          <ac:chgData name="Logan Wilt" userId="e80d72ffa22defa8" providerId="LiveId" clId="{EF070C0F-054A-481F-A5D8-7CE58C6D33D5}" dt="2021-11-15T15:46:52.474" v="18" actId="20577"/>
          <ac:graphicFrameMkLst>
            <pc:docMk/>
            <pc:sldMk cId="665990705" sldId="256"/>
            <ac:graphicFrameMk id="8" creationId="{F9973984-5DF3-4D4D-8672-80C6CD88C299}"/>
          </ac:graphicFrameMkLst>
        </pc:graphicFrameChg>
      </pc:sldChg>
      <pc:sldChg chg="modSp mod">
        <pc:chgData name="Logan Wilt" userId="e80d72ffa22defa8" providerId="LiveId" clId="{EF070C0F-054A-481F-A5D8-7CE58C6D33D5}" dt="2021-11-23T13:16:42.248" v="262" actId="20577"/>
        <pc:sldMkLst>
          <pc:docMk/>
          <pc:sldMk cId="1259786736" sldId="257"/>
        </pc:sldMkLst>
        <pc:spChg chg="mod">
          <ac:chgData name="Logan Wilt" userId="e80d72ffa22defa8" providerId="LiveId" clId="{EF070C0F-054A-481F-A5D8-7CE58C6D33D5}" dt="2021-11-15T16:30:19.291" v="96" actId="20577"/>
          <ac:spMkLst>
            <pc:docMk/>
            <pc:sldMk cId="1259786736" sldId="257"/>
            <ac:spMk id="5" creationId="{9E2C2BBD-7FFF-498C-8D60-68412654A69D}"/>
          </ac:spMkLst>
        </pc:spChg>
        <pc:graphicFrameChg chg="mod">
          <ac:chgData name="Logan Wilt" userId="e80d72ffa22defa8" providerId="LiveId" clId="{EF070C0F-054A-481F-A5D8-7CE58C6D33D5}" dt="2021-11-23T13:16:42.248" v="262" actId="20577"/>
          <ac:graphicFrameMkLst>
            <pc:docMk/>
            <pc:sldMk cId="1259786736" sldId="257"/>
            <ac:graphicFrameMk id="4" creationId="{3C53B6B5-DCA3-4F87-99CA-314A8FE1B571}"/>
          </ac:graphicFrameMkLst>
        </pc:graphicFrameChg>
      </pc:sldChg>
      <pc:sldChg chg="addSp modSp mod">
        <pc:chgData name="Logan Wilt" userId="e80d72ffa22defa8" providerId="LiveId" clId="{EF070C0F-054A-481F-A5D8-7CE58C6D33D5}" dt="2021-11-16T16:19:54.509" v="198" actId="20577"/>
        <pc:sldMkLst>
          <pc:docMk/>
          <pc:sldMk cId="2377614813" sldId="258"/>
        </pc:sldMkLst>
        <pc:spChg chg="add mod">
          <ac:chgData name="Logan Wilt" userId="e80d72ffa22defa8" providerId="LiveId" clId="{EF070C0F-054A-481F-A5D8-7CE58C6D33D5}" dt="2021-11-15T16:27:17.223" v="62" actId="14100"/>
          <ac:spMkLst>
            <pc:docMk/>
            <pc:sldMk cId="2377614813" sldId="258"/>
            <ac:spMk id="3" creationId="{9BFF8818-C557-471D-91E4-110E8DA1932B}"/>
          </ac:spMkLst>
        </pc:spChg>
        <pc:spChg chg="add mod">
          <ac:chgData name="Logan Wilt" userId="e80d72ffa22defa8" providerId="LiveId" clId="{EF070C0F-054A-481F-A5D8-7CE58C6D33D5}" dt="2021-11-15T16:27:31.954" v="69" actId="20577"/>
          <ac:spMkLst>
            <pc:docMk/>
            <pc:sldMk cId="2377614813" sldId="258"/>
            <ac:spMk id="5" creationId="{CC6B4CE1-6175-48C1-BDFF-713733DD333A}"/>
          </ac:spMkLst>
        </pc:spChg>
        <pc:spChg chg="add mod">
          <ac:chgData name="Logan Wilt" userId="e80d72ffa22defa8" providerId="LiveId" clId="{EF070C0F-054A-481F-A5D8-7CE58C6D33D5}" dt="2021-11-15T16:27:48.539" v="74" actId="20577"/>
          <ac:spMkLst>
            <pc:docMk/>
            <pc:sldMk cId="2377614813" sldId="258"/>
            <ac:spMk id="6" creationId="{291F191E-96DD-4F88-B419-DC4575F810DC}"/>
          </ac:spMkLst>
        </pc:spChg>
        <pc:spChg chg="add mod">
          <ac:chgData name="Logan Wilt" userId="e80d72ffa22defa8" providerId="LiveId" clId="{EF070C0F-054A-481F-A5D8-7CE58C6D33D5}" dt="2021-11-15T16:28:09.898" v="80" actId="20577"/>
          <ac:spMkLst>
            <pc:docMk/>
            <pc:sldMk cId="2377614813" sldId="258"/>
            <ac:spMk id="7" creationId="{E9C3FB9E-871A-4E8C-ABEE-6643B9AAE1B0}"/>
          </ac:spMkLst>
        </pc:spChg>
        <pc:spChg chg="add mod">
          <ac:chgData name="Logan Wilt" userId="e80d72ffa22defa8" providerId="LiveId" clId="{EF070C0F-054A-481F-A5D8-7CE58C6D33D5}" dt="2021-11-15T16:31:13.279" v="170" actId="1076"/>
          <ac:spMkLst>
            <pc:docMk/>
            <pc:sldMk cId="2377614813" sldId="258"/>
            <ac:spMk id="8" creationId="{AC119B87-AC96-490C-810C-21A8FD50E3DD}"/>
          </ac:spMkLst>
        </pc:spChg>
        <pc:graphicFrameChg chg="mod">
          <ac:chgData name="Logan Wilt" userId="e80d72ffa22defa8" providerId="LiveId" clId="{EF070C0F-054A-481F-A5D8-7CE58C6D33D5}" dt="2021-11-16T16:19:54.509" v="198" actId="20577"/>
          <ac:graphicFrameMkLst>
            <pc:docMk/>
            <pc:sldMk cId="2377614813" sldId="258"/>
            <ac:graphicFrameMk id="4" creationId="{FA9EB7BD-D2F6-423A-B8FD-F88AD4CAAE17}"/>
          </ac:graphicFrameMkLst>
        </pc:graphicFrameChg>
      </pc:sldChg>
      <pc:sldChg chg="modSp">
        <pc:chgData name="Logan Wilt" userId="e80d72ffa22defa8" providerId="LiveId" clId="{EF070C0F-054A-481F-A5D8-7CE58C6D33D5}" dt="2021-11-16T16:19:44.020" v="195" actId="20577"/>
        <pc:sldMkLst>
          <pc:docMk/>
          <pc:sldMk cId="1373326637" sldId="259"/>
        </pc:sldMkLst>
        <pc:graphicFrameChg chg="mod">
          <ac:chgData name="Logan Wilt" userId="e80d72ffa22defa8" providerId="LiveId" clId="{EF070C0F-054A-481F-A5D8-7CE58C6D33D5}" dt="2021-11-16T16:19:44.020" v="195" actId="20577"/>
          <ac:graphicFrameMkLst>
            <pc:docMk/>
            <pc:sldMk cId="1373326637" sldId="259"/>
            <ac:graphicFrameMk id="8" creationId="{F9973984-5DF3-4D4D-8672-80C6CD88C29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6D07E-CE21-4EA7-893C-6D67AE70BA7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BE0468-FC3A-4BB1-A0A5-8BF73717A9CD}">
      <dgm:prSet phldrT="[Text]"/>
      <dgm:spPr/>
      <dgm:t>
        <a:bodyPr/>
        <a:lstStyle/>
        <a:p>
          <a:r>
            <a:rPr lang="en-US" dirty="0"/>
            <a:t>Program Owner</a:t>
          </a:r>
          <a:br>
            <a:rPr lang="en-US" dirty="0"/>
          </a:br>
          <a:r>
            <a:rPr lang="en-US" dirty="0"/>
            <a:t>[Peter Scott-Morgan]</a:t>
          </a:r>
        </a:p>
      </dgm:t>
    </dgm:pt>
    <dgm:pt modelId="{CCE25B4D-FACA-4553-B1B7-F875B5725707}" type="parTrans" cxnId="{DC58230F-5C1E-4F2C-9E99-69C49DFA3B50}">
      <dgm:prSet/>
      <dgm:spPr/>
      <dgm:t>
        <a:bodyPr/>
        <a:lstStyle/>
        <a:p>
          <a:endParaRPr lang="en-US"/>
        </a:p>
      </dgm:t>
    </dgm:pt>
    <dgm:pt modelId="{942C9F49-D738-4863-AD32-B0C7E44858B5}" type="sibTrans" cxnId="{DC58230F-5C1E-4F2C-9E99-69C49DFA3B50}">
      <dgm:prSet/>
      <dgm:spPr/>
      <dgm:t>
        <a:bodyPr/>
        <a:lstStyle/>
        <a:p>
          <a:endParaRPr lang="en-US"/>
        </a:p>
      </dgm:t>
    </dgm:pt>
    <dgm:pt modelId="{374966A9-7F9C-47E1-8802-B321CEB22C6B}" type="asst">
      <dgm:prSet phldrT="[Text]"/>
      <dgm:spPr/>
      <dgm:t>
        <a:bodyPr/>
        <a:lstStyle/>
        <a:p>
          <a:r>
            <a:rPr lang="en-US" dirty="0"/>
            <a:t>Global Alliance Coordinator</a:t>
          </a:r>
          <a:br>
            <a:rPr lang="en-US" dirty="0"/>
          </a:br>
          <a:r>
            <a:rPr lang="en-US" dirty="0"/>
            <a:t> [Thorsten </a:t>
          </a:r>
          <a:r>
            <a:rPr lang="en-US" dirty="0" err="1"/>
            <a:t>Stremlau</a:t>
          </a:r>
          <a:r>
            <a:rPr lang="en-US" dirty="0"/>
            <a:t>]</a:t>
          </a:r>
        </a:p>
      </dgm:t>
    </dgm:pt>
    <dgm:pt modelId="{429A7D58-94A2-4825-A97B-E0F780983AFB}" type="parTrans" cxnId="{E7722D98-7203-4FF1-A4E7-F96EB433FFD8}">
      <dgm:prSet/>
      <dgm:spPr/>
      <dgm:t>
        <a:bodyPr/>
        <a:lstStyle/>
        <a:p>
          <a:endParaRPr lang="en-US"/>
        </a:p>
      </dgm:t>
    </dgm:pt>
    <dgm:pt modelId="{C6EF612B-A83E-4402-8471-99C1E203E180}" type="sibTrans" cxnId="{E7722D98-7203-4FF1-A4E7-F96EB433FFD8}">
      <dgm:prSet/>
      <dgm:spPr/>
      <dgm:t>
        <a:bodyPr/>
        <a:lstStyle/>
        <a:p>
          <a:endParaRPr lang="en-US"/>
        </a:p>
      </dgm:t>
    </dgm:pt>
    <dgm:pt modelId="{17712966-A564-449F-BC3E-D71461E1DEFB}">
      <dgm:prSet phldrT="[Text]"/>
      <dgm:spPr/>
      <dgm:t>
        <a:bodyPr/>
        <a:lstStyle/>
        <a:p>
          <a:r>
            <a:rPr lang="en-US" dirty="0"/>
            <a:t>Engineer-Architect</a:t>
          </a:r>
          <a:br>
            <a:rPr lang="en-US" dirty="0"/>
          </a:br>
          <a:r>
            <a:rPr lang="en-US" dirty="0"/>
            <a:t>[Steve Nicklin]</a:t>
          </a:r>
        </a:p>
      </dgm:t>
    </dgm:pt>
    <dgm:pt modelId="{007A9C97-68D7-44B7-A64C-25ACE22EE9B6}" type="parTrans" cxnId="{08FAB1A5-696D-4F86-8862-52EAAD73E1D1}">
      <dgm:prSet/>
      <dgm:spPr/>
      <dgm:t>
        <a:bodyPr/>
        <a:lstStyle/>
        <a:p>
          <a:endParaRPr lang="en-US"/>
        </a:p>
      </dgm:t>
    </dgm:pt>
    <dgm:pt modelId="{C6CBEED1-3FC1-423C-B621-2BCD75683020}" type="sibTrans" cxnId="{08FAB1A5-696D-4F86-8862-52EAAD73E1D1}">
      <dgm:prSet/>
      <dgm:spPr/>
      <dgm:t>
        <a:bodyPr/>
        <a:lstStyle/>
        <a:p>
          <a:endParaRPr lang="en-US"/>
        </a:p>
      </dgm:t>
    </dgm:pt>
    <dgm:pt modelId="{61127EE9-50FE-42CF-B0E3-C5A34A0B0D25}">
      <dgm:prSet phldrT="[Text]"/>
      <dgm:spPr/>
      <dgm:t>
        <a:bodyPr/>
        <a:lstStyle/>
        <a:p>
          <a:r>
            <a:rPr lang="en-US" dirty="0"/>
            <a:t>Product/Project Director</a:t>
          </a:r>
          <a:br>
            <a:rPr lang="en-US" dirty="0"/>
          </a:br>
          <a:r>
            <a:rPr lang="en-US" dirty="0"/>
            <a:t>[in interviews]</a:t>
          </a:r>
        </a:p>
      </dgm:t>
    </dgm:pt>
    <dgm:pt modelId="{8E2A9E78-6352-4F15-A5CC-0399DF4DA34C}" type="parTrans" cxnId="{A437C200-E928-4F54-B19F-B9077283391D}">
      <dgm:prSet/>
      <dgm:spPr/>
      <dgm:t>
        <a:bodyPr/>
        <a:lstStyle/>
        <a:p>
          <a:endParaRPr lang="en-US"/>
        </a:p>
      </dgm:t>
    </dgm:pt>
    <dgm:pt modelId="{1548C2E0-2722-4647-985C-70E88A579D6A}" type="sibTrans" cxnId="{A437C200-E928-4F54-B19F-B9077283391D}">
      <dgm:prSet/>
      <dgm:spPr/>
      <dgm:t>
        <a:bodyPr/>
        <a:lstStyle/>
        <a:p>
          <a:endParaRPr lang="en-US"/>
        </a:p>
      </dgm:t>
    </dgm:pt>
    <dgm:pt modelId="{0B404744-BC8D-45AF-BA0F-86D6E2382612}" type="asst">
      <dgm:prSet phldrT="[Text]"/>
      <dgm:spPr/>
      <dgm:t>
        <a:bodyPr/>
        <a:lstStyle/>
        <a:p>
          <a:r>
            <a:rPr lang="en-US" dirty="0"/>
            <a:t>Partner Communications Lead</a:t>
          </a:r>
          <a:br>
            <a:rPr lang="en-US" dirty="0"/>
          </a:br>
          <a:r>
            <a:rPr lang="en-US" dirty="0"/>
            <a:t>[Jonathon Batty]</a:t>
          </a:r>
        </a:p>
      </dgm:t>
    </dgm:pt>
    <dgm:pt modelId="{94EB97DA-3482-445D-9DC9-AB09222AFE72}" type="parTrans" cxnId="{C458F4FE-4BFF-4722-8C28-810993B519E5}">
      <dgm:prSet/>
      <dgm:spPr/>
      <dgm:t>
        <a:bodyPr/>
        <a:lstStyle/>
        <a:p>
          <a:endParaRPr lang="en-US"/>
        </a:p>
      </dgm:t>
    </dgm:pt>
    <dgm:pt modelId="{03EB2AB6-2866-439D-BC78-AF29B28A964C}" type="sibTrans" cxnId="{C458F4FE-4BFF-4722-8C28-810993B519E5}">
      <dgm:prSet/>
      <dgm:spPr/>
      <dgm:t>
        <a:bodyPr/>
        <a:lstStyle/>
        <a:p>
          <a:endParaRPr lang="en-US"/>
        </a:p>
      </dgm:t>
    </dgm:pt>
    <dgm:pt modelId="{1143FFB3-1EB6-4282-B1E1-B67192766A06}" type="asst">
      <dgm:prSet phldrT="[Text]"/>
      <dgm:spPr/>
      <dgm:t>
        <a:bodyPr/>
        <a:lstStyle/>
        <a:p>
          <a:r>
            <a:rPr lang="en-US" dirty="0"/>
            <a:t>Foundation Communications Lead</a:t>
          </a:r>
          <a:br>
            <a:rPr lang="en-US" dirty="0"/>
          </a:br>
          <a:r>
            <a:rPr lang="en-US" dirty="0"/>
            <a:t>[Andrew Morgan]</a:t>
          </a:r>
        </a:p>
      </dgm:t>
    </dgm:pt>
    <dgm:pt modelId="{F25D2CDB-E78A-4E89-9F55-70567E5D6C2F}" type="parTrans" cxnId="{319A7B5D-F59B-4414-A561-A5D707764127}">
      <dgm:prSet/>
      <dgm:spPr/>
      <dgm:t>
        <a:bodyPr/>
        <a:lstStyle/>
        <a:p>
          <a:endParaRPr lang="en-US"/>
        </a:p>
      </dgm:t>
    </dgm:pt>
    <dgm:pt modelId="{728F14FF-0CC1-4A9A-96EE-568CD8E41BC1}" type="sibTrans" cxnId="{319A7B5D-F59B-4414-A561-A5D707764127}">
      <dgm:prSet/>
      <dgm:spPr/>
      <dgm:t>
        <a:bodyPr/>
        <a:lstStyle/>
        <a:p>
          <a:endParaRPr lang="en-US"/>
        </a:p>
      </dgm:t>
    </dgm:pt>
    <dgm:pt modelId="{0982F34D-643C-4D40-9437-EFDDB8A96263}" type="asst">
      <dgm:prSet phldrT="[Text]"/>
      <dgm:spPr/>
      <dgm:t>
        <a:bodyPr/>
        <a:lstStyle/>
        <a:p>
          <a:r>
            <a:rPr lang="en-US" dirty="0"/>
            <a:t>Program Coordinator</a:t>
          </a:r>
          <a:br>
            <a:rPr lang="en-US" dirty="0"/>
          </a:br>
          <a:r>
            <a:rPr lang="en-US" dirty="0"/>
            <a:t>[Brianna </a:t>
          </a:r>
          <a:r>
            <a:rPr lang="en-US" dirty="0" err="1"/>
            <a:t>Boddie</a:t>
          </a:r>
          <a:r>
            <a:rPr lang="en-US" dirty="0"/>
            <a:t>]</a:t>
          </a:r>
        </a:p>
      </dgm:t>
    </dgm:pt>
    <dgm:pt modelId="{E32AB699-A7B9-4B02-8D4B-8085F9A538E8}" type="parTrans" cxnId="{626492D1-D041-4EBC-A307-D44BAFC4A500}">
      <dgm:prSet/>
      <dgm:spPr/>
      <dgm:t>
        <a:bodyPr/>
        <a:lstStyle/>
        <a:p>
          <a:endParaRPr lang="en-US"/>
        </a:p>
      </dgm:t>
    </dgm:pt>
    <dgm:pt modelId="{A84FB5CF-BEEC-410E-AF39-7E59BDEF6DAF}" type="sibTrans" cxnId="{626492D1-D041-4EBC-A307-D44BAFC4A500}">
      <dgm:prSet/>
      <dgm:spPr/>
      <dgm:t>
        <a:bodyPr/>
        <a:lstStyle/>
        <a:p>
          <a:endParaRPr lang="en-US"/>
        </a:p>
      </dgm:t>
    </dgm:pt>
    <dgm:pt modelId="{A471EAE2-F69F-4171-9D36-E3AD94F88E5B}" type="pres">
      <dgm:prSet presAssocID="{AE76D07E-CE21-4EA7-893C-6D67AE70BA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C4D0A6-04C6-4E82-8F05-3A10061CC818}" type="pres">
      <dgm:prSet presAssocID="{DBBE0468-FC3A-4BB1-A0A5-8BF73717A9CD}" presName="hierRoot1" presStyleCnt="0">
        <dgm:presLayoutVars>
          <dgm:hierBranch val="init"/>
        </dgm:presLayoutVars>
      </dgm:prSet>
      <dgm:spPr/>
    </dgm:pt>
    <dgm:pt modelId="{91514B10-35C7-4E88-A87E-F9C584D2100C}" type="pres">
      <dgm:prSet presAssocID="{DBBE0468-FC3A-4BB1-A0A5-8BF73717A9CD}" presName="rootComposite1" presStyleCnt="0"/>
      <dgm:spPr/>
    </dgm:pt>
    <dgm:pt modelId="{80CC9D14-F8D0-4C29-B576-E52D991695BD}" type="pres">
      <dgm:prSet presAssocID="{DBBE0468-FC3A-4BB1-A0A5-8BF73717A9CD}" presName="rootText1" presStyleLbl="node0" presStyleIdx="0" presStyleCnt="1">
        <dgm:presLayoutVars>
          <dgm:chPref val="3"/>
        </dgm:presLayoutVars>
      </dgm:prSet>
      <dgm:spPr/>
    </dgm:pt>
    <dgm:pt modelId="{EC389AE9-56A6-4F93-B8CA-38ABAD7B799C}" type="pres">
      <dgm:prSet presAssocID="{DBBE0468-FC3A-4BB1-A0A5-8BF73717A9CD}" presName="rootConnector1" presStyleLbl="node1" presStyleIdx="0" presStyleCnt="0"/>
      <dgm:spPr/>
    </dgm:pt>
    <dgm:pt modelId="{9D6FF0A5-CDE8-4F87-9698-619D351DD274}" type="pres">
      <dgm:prSet presAssocID="{DBBE0468-FC3A-4BB1-A0A5-8BF73717A9CD}" presName="hierChild2" presStyleCnt="0"/>
      <dgm:spPr/>
    </dgm:pt>
    <dgm:pt modelId="{1C27BD88-D665-4420-AB06-7F2C304806BC}" type="pres">
      <dgm:prSet presAssocID="{007A9C97-68D7-44B7-A64C-25ACE22EE9B6}" presName="Name37" presStyleLbl="parChTrans1D2" presStyleIdx="0" presStyleCnt="6"/>
      <dgm:spPr/>
    </dgm:pt>
    <dgm:pt modelId="{090C4715-4174-4192-BF42-90729FF924E9}" type="pres">
      <dgm:prSet presAssocID="{17712966-A564-449F-BC3E-D71461E1DEFB}" presName="hierRoot2" presStyleCnt="0">
        <dgm:presLayoutVars>
          <dgm:hierBranch val="init"/>
        </dgm:presLayoutVars>
      </dgm:prSet>
      <dgm:spPr/>
    </dgm:pt>
    <dgm:pt modelId="{EF4E8D66-304E-46C2-893D-978782A26A4E}" type="pres">
      <dgm:prSet presAssocID="{17712966-A564-449F-BC3E-D71461E1DEFB}" presName="rootComposite" presStyleCnt="0"/>
      <dgm:spPr/>
    </dgm:pt>
    <dgm:pt modelId="{10CA0DE3-4E22-4983-B1B6-C22E7B7AC4D0}" type="pres">
      <dgm:prSet presAssocID="{17712966-A564-449F-BC3E-D71461E1DEFB}" presName="rootText" presStyleLbl="node2" presStyleIdx="0" presStyleCnt="2">
        <dgm:presLayoutVars>
          <dgm:chPref val="3"/>
        </dgm:presLayoutVars>
      </dgm:prSet>
      <dgm:spPr/>
    </dgm:pt>
    <dgm:pt modelId="{0C7AF171-A0D0-4825-BD10-21B15E85D95A}" type="pres">
      <dgm:prSet presAssocID="{17712966-A564-449F-BC3E-D71461E1DEFB}" presName="rootConnector" presStyleLbl="node2" presStyleIdx="0" presStyleCnt="2"/>
      <dgm:spPr/>
    </dgm:pt>
    <dgm:pt modelId="{1D10AB86-9B23-4EDD-A7E0-76EC81BD9898}" type="pres">
      <dgm:prSet presAssocID="{17712966-A564-449F-BC3E-D71461E1DEFB}" presName="hierChild4" presStyleCnt="0"/>
      <dgm:spPr/>
    </dgm:pt>
    <dgm:pt modelId="{ADAFB782-79EA-4EB0-B47D-2B16053428C0}" type="pres">
      <dgm:prSet presAssocID="{17712966-A564-449F-BC3E-D71461E1DEFB}" presName="hierChild5" presStyleCnt="0"/>
      <dgm:spPr/>
    </dgm:pt>
    <dgm:pt modelId="{C8ACC094-83CE-4814-9038-30706D161975}" type="pres">
      <dgm:prSet presAssocID="{8E2A9E78-6352-4F15-A5CC-0399DF4DA34C}" presName="Name37" presStyleLbl="parChTrans1D2" presStyleIdx="1" presStyleCnt="6"/>
      <dgm:spPr/>
    </dgm:pt>
    <dgm:pt modelId="{E8B6B737-F039-450A-A8D4-3107814BA2E5}" type="pres">
      <dgm:prSet presAssocID="{61127EE9-50FE-42CF-B0E3-C5A34A0B0D25}" presName="hierRoot2" presStyleCnt="0">
        <dgm:presLayoutVars>
          <dgm:hierBranch val="init"/>
        </dgm:presLayoutVars>
      </dgm:prSet>
      <dgm:spPr/>
    </dgm:pt>
    <dgm:pt modelId="{7813B9B9-8007-449C-BD7E-78A0912A79FB}" type="pres">
      <dgm:prSet presAssocID="{61127EE9-50FE-42CF-B0E3-C5A34A0B0D25}" presName="rootComposite" presStyleCnt="0"/>
      <dgm:spPr/>
    </dgm:pt>
    <dgm:pt modelId="{D3A518B5-1842-4217-B722-7FE22FEB85CA}" type="pres">
      <dgm:prSet presAssocID="{61127EE9-50FE-42CF-B0E3-C5A34A0B0D25}" presName="rootText" presStyleLbl="node2" presStyleIdx="1" presStyleCnt="2">
        <dgm:presLayoutVars>
          <dgm:chPref val="3"/>
        </dgm:presLayoutVars>
      </dgm:prSet>
      <dgm:spPr/>
    </dgm:pt>
    <dgm:pt modelId="{81E1DC35-E8D9-4C0A-8A10-421448AFCE93}" type="pres">
      <dgm:prSet presAssocID="{61127EE9-50FE-42CF-B0E3-C5A34A0B0D25}" presName="rootConnector" presStyleLbl="node2" presStyleIdx="1" presStyleCnt="2"/>
      <dgm:spPr/>
    </dgm:pt>
    <dgm:pt modelId="{ED95EF34-66B8-4DFB-B6A8-CC112E1C9ED6}" type="pres">
      <dgm:prSet presAssocID="{61127EE9-50FE-42CF-B0E3-C5A34A0B0D25}" presName="hierChild4" presStyleCnt="0"/>
      <dgm:spPr/>
    </dgm:pt>
    <dgm:pt modelId="{15EACD53-0AF9-402B-90F8-7ACC06C82D43}" type="pres">
      <dgm:prSet presAssocID="{61127EE9-50FE-42CF-B0E3-C5A34A0B0D25}" presName="hierChild5" presStyleCnt="0"/>
      <dgm:spPr/>
    </dgm:pt>
    <dgm:pt modelId="{BEBF38FC-FB1F-4A79-ACDB-AEE97A586857}" type="pres">
      <dgm:prSet presAssocID="{DBBE0468-FC3A-4BB1-A0A5-8BF73717A9CD}" presName="hierChild3" presStyleCnt="0"/>
      <dgm:spPr/>
    </dgm:pt>
    <dgm:pt modelId="{729CB7FE-1870-4C4B-876E-B2B1FFD606FB}" type="pres">
      <dgm:prSet presAssocID="{E32AB699-A7B9-4B02-8D4B-8085F9A538E8}" presName="Name111" presStyleLbl="parChTrans1D2" presStyleIdx="2" presStyleCnt="6"/>
      <dgm:spPr/>
    </dgm:pt>
    <dgm:pt modelId="{F1C4D1DD-E509-466C-9447-1DF07C336CFB}" type="pres">
      <dgm:prSet presAssocID="{0982F34D-643C-4D40-9437-EFDDB8A96263}" presName="hierRoot3" presStyleCnt="0">
        <dgm:presLayoutVars>
          <dgm:hierBranch val="init"/>
        </dgm:presLayoutVars>
      </dgm:prSet>
      <dgm:spPr/>
    </dgm:pt>
    <dgm:pt modelId="{D1652926-15DB-4BDB-8C23-F0CAE8138D63}" type="pres">
      <dgm:prSet presAssocID="{0982F34D-643C-4D40-9437-EFDDB8A96263}" presName="rootComposite3" presStyleCnt="0"/>
      <dgm:spPr/>
    </dgm:pt>
    <dgm:pt modelId="{45773B76-3675-46A8-B094-658575EA97BD}" type="pres">
      <dgm:prSet presAssocID="{0982F34D-643C-4D40-9437-EFDDB8A96263}" presName="rootText3" presStyleLbl="asst1" presStyleIdx="0" presStyleCnt="4">
        <dgm:presLayoutVars>
          <dgm:chPref val="3"/>
        </dgm:presLayoutVars>
      </dgm:prSet>
      <dgm:spPr/>
    </dgm:pt>
    <dgm:pt modelId="{A716EDB0-8DA1-4B38-AE2D-574241A141FA}" type="pres">
      <dgm:prSet presAssocID="{0982F34D-643C-4D40-9437-EFDDB8A96263}" presName="rootConnector3" presStyleLbl="asst1" presStyleIdx="0" presStyleCnt="4"/>
      <dgm:spPr/>
    </dgm:pt>
    <dgm:pt modelId="{1E1C7F09-5AF4-4C63-90D5-5AA7EE71E53E}" type="pres">
      <dgm:prSet presAssocID="{0982F34D-643C-4D40-9437-EFDDB8A96263}" presName="hierChild6" presStyleCnt="0"/>
      <dgm:spPr/>
    </dgm:pt>
    <dgm:pt modelId="{84D097BE-35FB-4283-BF36-CF47A520480F}" type="pres">
      <dgm:prSet presAssocID="{0982F34D-643C-4D40-9437-EFDDB8A96263}" presName="hierChild7" presStyleCnt="0"/>
      <dgm:spPr/>
    </dgm:pt>
    <dgm:pt modelId="{29291219-BA3A-4ABF-843D-94A359151266}" type="pres">
      <dgm:prSet presAssocID="{429A7D58-94A2-4825-A97B-E0F780983AFB}" presName="Name111" presStyleLbl="parChTrans1D2" presStyleIdx="3" presStyleCnt="6"/>
      <dgm:spPr/>
    </dgm:pt>
    <dgm:pt modelId="{B508B3B9-3DF6-4AB3-8E0C-56C39E66AC3A}" type="pres">
      <dgm:prSet presAssocID="{374966A9-7F9C-47E1-8802-B321CEB22C6B}" presName="hierRoot3" presStyleCnt="0">
        <dgm:presLayoutVars>
          <dgm:hierBranch val="init"/>
        </dgm:presLayoutVars>
      </dgm:prSet>
      <dgm:spPr/>
    </dgm:pt>
    <dgm:pt modelId="{3BCA4D8E-EB61-4E5E-9CAD-A1D14C32BB12}" type="pres">
      <dgm:prSet presAssocID="{374966A9-7F9C-47E1-8802-B321CEB22C6B}" presName="rootComposite3" presStyleCnt="0"/>
      <dgm:spPr/>
    </dgm:pt>
    <dgm:pt modelId="{484495E8-D982-47AA-B19F-4B01BC999580}" type="pres">
      <dgm:prSet presAssocID="{374966A9-7F9C-47E1-8802-B321CEB22C6B}" presName="rootText3" presStyleLbl="asst1" presStyleIdx="1" presStyleCnt="4">
        <dgm:presLayoutVars>
          <dgm:chPref val="3"/>
        </dgm:presLayoutVars>
      </dgm:prSet>
      <dgm:spPr/>
    </dgm:pt>
    <dgm:pt modelId="{6899CCD2-C5FE-454A-B806-1192C930ADC4}" type="pres">
      <dgm:prSet presAssocID="{374966A9-7F9C-47E1-8802-B321CEB22C6B}" presName="rootConnector3" presStyleLbl="asst1" presStyleIdx="1" presStyleCnt="4"/>
      <dgm:spPr/>
    </dgm:pt>
    <dgm:pt modelId="{A4453C0B-EE50-430E-BA11-95E8D4B3D840}" type="pres">
      <dgm:prSet presAssocID="{374966A9-7F9C-47E1-8802-B321CEB22C6B}" presName="hierChild6" presStyleCnt="0"/>
      <dgm:spPr/>
    </dgm:pt>
    <dgm:pt modelId="{0270EF9D-D7D3-4086-B328-3CA3279E9286}" type="pres">
      <dgm:prSet presAssocID="{374966A9-7F9C-47E1-8802-B321CEB22C6B}" presName="hierChild7" presStyleCnt="0"/>
      <dgm:spPr/>
    </dgm:pt>
    <dgm:pt modelId="{D3082F64-DC33-44AD-AD7C-15BD002D3C82}" type="pres">
      <dgm:prSet presAssocID="{94EB97DA-3482-445D-9DC9-AB09222AFE72}" presName="Name111" presStyleLbl="parChTrans1D2" presStyleIdx="4" presStyleCnt="6"/>
      <dgm:spPr/>
    </dgm:pt>
    <dgm:pt modelId="{1C4E71FC-C63F-4822-AF6B-EB7126A35356}" type="pres">
      <dgm:prSet presAssocID="{0B404744-BC8D-45AF-BA0F-86D6E2382612}" presName="hierRoot3" presStyleCnt="0">
        <dgm:presLayoutVars>
          <dgm:hierBranch val="init"/>
        </dgm:presLayoutVars>
      </dgm:prSet>
      <dgm:spPr/>
    </dgm:pt>
    <dgm:pt modelId="{BDE33FA4-28DE-4368-9AD4-33B860510DF7}" type="pres">
      <dgm:prSet presAssocID="{0B404744-BC8D-45AF-BA0F-86D6E2382612}" presName="rootComposite3" presStyleCnt="0"/>
      <dgm:spPr/>
    </dgm:pt>
    <dgm:pt modelId="{7D357782-3ED5-4AC9-9ED4-C031D1771DBA}" type="pres">
      <dgm:prSet presAssocID="{0B404744-BC8D-45AF-BA0F-86D6E2382612}" presName="rootText3" presStyleLbl="asst1" presStyleIdx="2" presStyleCnt="4">
        <dgm:presLayoutVars>
          <dgm:chPref val="3"/>
        </dgm:presLayoutVars>
      </dgm:prSet>
      <dgm:spPr/>
    </dgm:pt>
    <dgm:pt modelId="{4889A2A5-AEE2-43A0-996A-7757A9E0618A}" type="pres">
      <dgm:prSet presAssocID="{0B404744-BC8D-45AF-BA0F-86D6E2382612}" presName="rootConnector3" presStyleLbl="asst1" presStyleIdx="2" presStyleCnt="4"/>
      <dgm:spPr/>
    </dgm:pt>
    <dgm:pt modelId="{F31EA918-369B-4F31-B0B4-9C8C436BF804}" type="pres">
      <dgm:prSet presAssocID="{0B404744-BC8D-45AF-BA0F-86D6E2382612}" presName="hierChild6" presStyleCnt="0"/>
      <dgm:spPr/>
    </dgm:pt>
    <dgm:pt modelId="{ED632219-A75E-44C6-AF9B-ABD7D5BD5192}" type="pres">
      <dgm:prSet presAssocID="{0B404744-BC8D-45AF-BA0F-86D6E2382612}" presName="hierChild7" presStyleCnt="0"/>
      <dgm:spPr/>
    </dgm:pt>
    <dgm:pt modelId="{AD8EF954-BC07-434F-B7FA-3F78CF4A52D5}" type="pres">
      <dgm:prSet presAssocID="{F25D2CDB-E78A-4E89-9F55-70567E5D6C2F}" presName="Name111" presStyleLbl="parChTrans1D2" presStyleIdx="5" presStyleCnt="6"/>
      <dgm:spPr/>
    </dgm:pt>
    <dgm:pt modelId="{A90723E0-B7F8-4E6A-B614-00F34AC2DF1D}" type="pres">
      <dgm:prSet presAssocID="{1143FFB3-1EB6-4282-B1E1-B67192766A06}" presName="hierRoot3" presStyleCnt="0">
        <dgm:presLayoutVars>
          <dgm:hierBranch val="init"/>
        </dgm:presLayoutVars>
      </dgm:prSet>
      <dgm:spPr/>
    </dgm:pt>
    <dgm:pt modelId="{C0D83F58-65C7-4BC2-AB5B-9D0A42E529EB}" type="pres">
      <dgm:prSet presAssocID="{1143FFB3-1EB6-4282-B1E1-B67192766A06}" presName="rootComposite3" presStyleCnt="0"/>
      <dgm:spPr/>
    </dgm:pt>
    <dgm:pt modelId="{99A0C19A-735B-454D-9577-AE0535D23A1B}" type="pres">
      <dgm:prSet presAssocID="{1143FFB3-1EB6-4282-B1E1-B67192766A06}" presName="rootText3" presStyleLbl="asst1" presStyleIdx="3" presStyleCnt="4">
        <dgm:presLayoutVars>
          <dgm:chPref val="3"/>
        </dgm:presLayoutVars>
      </dgm:prSet>
      <dgm:spPr/>
    </dgm:pt>
    <dgm:pt modelId="{537172AB-ED74-4B81-B6F1-D3A73732A521}" type="pres">
      <dgm:prSet presAssocID="{1143FFB3-1EB6-4282-B1E1-B67192766A06}" presName="rootConnector3" presStyleLbl="asst1" presStyleIdx="3" presStyleCnt="4"/>
      <dgm:spPr/>
    </dgm:pt>
    <dgm:pt modelId="{DCAA73EF-4202-413C-9BC0-DB2EFDB4214B}" type="pres">
      <dgm:prSet presAssocID="{1143FFB3-1EB6-4282-B1E1-B67192766A06}" presName="hierChild6" presStyleCnt="0"/>
      <dgm:spPr/>
    </dgm:pt>
    <dgm:pt modelId="{7460467E-9271-4C05-AB30-E8BC8D262D60}" type="pres">
      <dgm:prSet presAssocID="{1143FFB3-1EB6-4282-B1E1-B67192766A06}" presName="hierChild7" presStyleCnt="0"/>
      <dgm:spPr/>
    </dgm:pt>
  </dgm:ptLst>
  <dgm:cxnLst>
    <dgm:cxn modelId="{A437C200-E928-4F54-B19F-B9077283391D}" srcId="{DBBE0468-FC3A-4BB1-A0A5-8BF73717A9CD}" destId="{61127EE9-50FE-42CF-B0E3-C5A34A0B0D25}" srcOrd="5" destOrd="0" parTransId="{8E2A9E78-6352-4F15-A5CC-0399DF4DA34C}" sibTransId="{1548C2E0-2722-4647-985C-70E88A579D6A}"/>
    <dgm:cxn modelId="{DF60A007-0754-4EE6-9E3B-A153F8F5D5AD}" type="presOf" srcId="{61127EE9-50FE-42CF-B0E3-C5A34A0B0D25}" destId="{81E1DC35-E8D9-4C0A-8A10-421448AFCE93}" srcOrd="1" destOrd="0" presId="urn:microsoft.com/office/officeart/2005/8/layout/orgChart1"/>
    <dgm:cxn modelId="{83987A0B-20BE-452E-80BC-FCC955B91111}" type="presOf" srcId="{1143FFB3-1EB6-4282-B1E1-B67192766A06}" destId="{99A0C19A-735B-454D-9577-AE0535D23A1B}" srcOrd="0" destOrd="0" presId="urn:microsoft.com/office/officeart/2005/8/layout/orgChart1"/>
    <dgm:cxn modelId="{DC58230F-5C1E-4F2C-9E99-69C49DFA3B50}" srcId="{AE76D07E-CE21-4EA7-893C-6D67AE70BA7D}" destId="{DBBE0468-FC3A-4BB1-A0A5-8BF73717A9CD}" srcOrd="0" destOrd="0" parTransId="{CCE25B4D-FACA-4553-B1B7-F875B5725707}" sibTransId="{942C9F49-D738-4863-AD32-B0C7E44858B5}"/>
    <dgm:cxn modelId="{6353840F-3025-4E3E-8BB8-42FDE1D902BF}" type="presOf" srcId="{374966A9-7F9C-47E1-8802-B321CEB22C6B}" destId="{484495E8-D982-47AA-B19F-4B01BC999580}" srcOrd="0" destOrd="0" presId="urn:microsoft.com/office/officeart/2005/8/layout/orgChart1"/>
    <dgm:cxn modelId="{82B4F123-216D-4AE3-B1B5-08CF8C8A26D2}" type="presOf" srcId="{AE76D07E-CE21-4EA7-893C-6D67AE70BA7D}" destId="{A471EAE2-F69F-4171-9D36-E3AD94F88E5B}" srcOrd="0" destOrd="0" presId="urn:microsoft.com/office/officeart/2005/8/layout/orgChart1"/>
    <dgm:cxn modelId="{C93D2525-0BE0-4D64-B6BE-3ECB3567F8A1}" type="presOf" srcId="{0B404744-BC8D-45AF-BA0F-86D6E2382612}" destId="{4889A2A5-AEE2-43A0-996A-7757A9E0618A}" srcOrd="1" destOrd="0" presId="urn:microsoft.com/office/officeart/2005/8/layout/orgChart1"/>
    <dgm:cxn modelId="{FFD9442E-AFD7-4395-876B-2832B1DE727E}" type="presOf" srcId="{8E2A9E78-6352-4F15-A5CC-0399DF4DA34C}" destId="{C8ACC094-83CE-4814-9038-30706D161975}" srcOrd="0" destOrd="0" presId="urn:microsoft.com/office/officeart/2005/8/layout/orgChart1"/>
    <dgm:cxn modelId="{319A7B5D-F59B-4414-A561-A5D707764127}" srcId="{DBBE0468-FC3A-4BB1-A0A5-8BF73717A9CD}" destId="{1143FFB3-1EB6-4282-B1E1-B67192766A06}" srcOrd="3" destOrd="0" parTransId="{F25D2CDB-E78A-4E89-9F55-70567E5D6C2F}" sibTransId="{728F14FF-0CC1-4A9A-96EE-568CD8E41BC1}"/>
    <dgm:cxn modelId="{C3B76343-A4B9-47B8-94B6-0C68CB189D8E}" type="presOf" srcId="{007A9C97-68D7-44B7-A64C-25ACE22EE9B6}" destId="{1C27BD88-D665-4420-AB06-7F2C304806BC}" srcOrd="0" destOrd="0" presId="urn:microsoft.com/office/officeart/2005/8/layout/orgChart1"/>
    <dgm:cxn modelId="{DE437564-7266-4F38-A42B-89F730B71A1D}" type="presOf" srcId="{0982F34D-643C-4D40-9437-EFDDB8A96263}" destId="{45773B76-3675-46A8-B094-658575EA97BD}" srcOrd="0" destOrd="0" presId="urn:microsoft.com/office/officeart/2005/8/layout/orgChart1"/>
    <dgm:cxn modelId="{AB75DC67-D2A4-4D5F-8D53-19854C222F56}" type="presOf" srcId="{E32AB699-A7B9-4B02-8D4B-8085F9A538E8}" destId="{729CB7FE-1870-4C4B-876E-B2B1FFD606FB}" srcOrd="0" destOrd="0" presId="urn:microsoft.com/office/officeart/2005/8/layout/orgChart1"/>
    <dgm:cxn modelId="{4D6A7C4B-CA77-4C01-A680-0380CF03552D}" type="presOf" srcId="{0B404744-BC8D-45AF-BA0F-86D6E2382612}" destId="{7D357782-3ED5-4AC9-9ED4-C031D1771DBA}" srcOrd="0" destOrd="0" presId="urn:microsoft.com/office/officeart/2005/8/layout/orgChart1"/>
    <dgm:cxn modelId="{FCE1774C-D396-4ED7-A53D-032178479EE4}" type="presOf" srcId="{94EB97DA-3482-445D-9DC9-AB09222AFE72}" destId="{D3082F64-DC33-44AD-AD7C-15BD002D3C82}" srcOrd="0" destOrd="0" presId="urn:microsoft.com/office/officeart/2005/8/layout/orgChart1"/>
    <dgm:cxn modelId="{0F1CCA6E-026C-4C9F-B747-1BBD3BA9024B}" type="presOf" srcId="{0982F34D-643C-4D40-9437-EFDDB8A96263}" destId="{A716EDB0-8DA1-4B38-AE2D-574241A141FA}" srcOrd="1" destOrd="0" presId="urn:microsoft.com/office/officeart/2005/8/layout/orgChart1"/>
    <dgm:cxn modelId="{B9C17571-0012-440C-AC13-029D95687FCB}" type="presOf" srcId="{17712966-A564-449F-BC3E-D71461E1DEFB}" destId="{10CA0DE3-4E22-4983-B1B6-C22E7B7AC4D0}" srcOrd="0" destOrd="0" presId="urn:microsoft.com/office/officeart/2005/8/layout/orgChart1"/>
    <dgm:cxn modelId="{3131C453-33ED-4E63-A94B-A5FEDE6BFB9B}" type="presOf" srcId="{DBBE0468-FC3A-4BB1-A0A5-8BF73717A9CD}" destId="{EC389AE9-56A6-4F93-B8CA-38ABAD7B799C}" srcOrd="1" destOrd="0" presId="urn:microsoft.com/office/officeart/2005/8/layout/orgChart1"/>
    <dgm:cxn modelId="{7E4E017F-F450-4B2D-994A-3CCB63054AA7}" type="presOf" srcId="{F25D2CDB-E78A-4E89-9F55-70567E5D6C2F}" destId="{AD8EF954-BC07-434F-B7FA-3F78CF4A52D5}" srcOrd="0" destOrd="0" presId="urn:microsoft.com/office/officeart/2005/8/layout/orgChart1"/>
    <dgm:cxn modelId="{272FC786-A07A-4B6C-B2A3-66F485D9CA61}" type="presOf" srcId="{17712966-A564-449F-BC3E-D71461E1DEFB}" destId="{0C7AF171-A0D0-4825-BD10-21B15E85D95A}" srcOrd="1" destOrd="0" presId="urn:microsoft.com/office/officeart/2005/8/layout/orgChart1"/>
    <dgm:cxn modelId="{E7722D98-7203-4FF1-A4E7-F96EB433FFD8}" srcId="{DBBE0468-FC3A-4BB1-A0A5-8BF73717A9CD}" destId="{374966A9-7F9C-47E1-8802-B321CEB22C6B}" srcOrd="1" destOrd="0" parTransId="{429A7D58-94A2-4825-A97B-E0F780983AFB}" sibTransId="{C6EF612B-A83E-4402-8471-99C1E203E180}"/>
    <dgm:cxn modelId="{486D9AA5-27A4-4D82-8A6A-B91ACAC42387}" type="presOf" srcId="{1143FFB3-1EB6-4282-B1E1-B67192766A06}" destId="{537172AB-ED74-4B81-B6F1-D3A73732A521}" srcOrd="1" destOrd="0" presId="urn:microsoft.com/office/officeart/2005/8/layout/orgChart1"/>
    <dgm:cxn modelId="{08FAB1A5-696D-4F86-8862-52EAAD73E1D1}" srcId="{DBBE0468-FC3A-4BB1-A0A5-8BF73717A9CD}" destId="{17712966-A564-449F-BC3E-D71461E1DEFB}" srcOrd="4" destOrd="0" parTransId="{007A9C97-68D7-44B7-A64C-25ACE22EE9B6}" sibTransId="{C6CBEED1-3FC1-423C-B621-2BCD75683020}"/>
    <dgm:cxn modelId="{8030B8B7-7880-4F43-9845-22C8FDE7A268}" type="presOf" srcId="{374966A9-7F9C-47E1-8802-B321CEB22C6B}" destId="{6899CCD2-C5FE-454A-B806-1192C930ADC4}" srcOrd="1" destOrd="0" presId="urn:microsoft.com/office/officeart/2005/8/layout/orgChart1"/>
    <dgm:cxn modelId="{626492D1-D041-4EBC-A307-D44BAFC4A500}" srcId="{DBBE0468-FC3A-4BB1-A0A5-8BF73717A9CD}" destId="{0982F34D-643C-4D40-9437-EFDDB8A96263}" srcOrd="0" destOrd="0" parTransId="{E32AB699-A7B9-4B02-8D4B-8085F9A538E8}" sibTransId="{A84FB5CF-BEEC-410E-AF39-7E59BDEF6DAF}"/>
    <dgm:cxn modelId="{4A3714DD-C0E6-408A-8988-F5D3268BF65E}" type="presOf" srcId="{DBBE0468-FC3A-4BB1-A0A5-8BF73717A9CD}" destId="{80CC9D14-F8D0-4C29-B576-E52D991695BD}" srcOrd="0" destOrd="0" presId="urn:microsoft.com/office/officeart/2005/8/layout/orgChart1"/>
    <dgm:cxn modelId="{663E60EB-DF2F-45A2-BA9B-911C59D862AF}" type="presOf" srcId="{61127EE9-50FE-42CF-B0E3-C5A34A0B0D25}" destId="{D3A518B5-1842-4217-B722-7FE22FEB85CA}" srcOrd="0" destOrd="0" presId="urn:microsoft.com/office/officeart/2005/8/layout/orgChart1"/>
    <dgm:cxn modelId="{783460F2-BE7B-4BC3-87A7-F7256C9025D5}" type="presOf" srcId="{429A7D58-94A2-4825-A97B-E0F780983AFB}" destId="{29291219-BA3A-4ABF-843D-94A359151266}" srcOrd="0" destOrd="0" presId="urn:microsoft.com/office/officeart/2005/8/layout/orgChart1"/>
    <dgm:cxn modelId="{C458F4FE-4BFF-4722-8C28-810993B519E5}" srcId="{DBBE0468-FC3A-4BB1-A0A5-8BF73717A9CD}" destId="{0B404744-BC8D-45AF-BA0F-86D6E2382612}" srcOrd="2" destOrd="0" parTransId="{94EB97DA-3482-445D-9DC9-AB09222AFE72}" sibTransId="{03EB2AB6-2866-439D-BC78-AF29B28A964C}"/>
    <dgm:cxn modelId="{66C85CC3-67E3-4C89-BCA6-78BD1034835A}" type="presParOf" srcId="{A471EAE2-F69F-4171-9D36-E3AD94F88E5B}" destId="{A7C4D0A6-04C6-4E82-8F05-3A10061CC818}" srcOrd="0" destOrd="0" presId="urn:microsoft.com/office/officeart/2005/8/layout/orgChart1"/>
    <dgm:cxn modelId="{C66C0AF7-0A44-4625-B590-B882A6CED920}" type="presParOf" srcId="{A7C4D0A6-04C6-4E82-8F05-3A10061CC818}" destId="{91514B10-35C7-4E88-A87E-F9C584D2100C}" srcOrd="0" destOrd="0" presId="urn:microsoft.com/office/officeart/2005/8/layout/orgChart1"/>
    <dgm:cxn modelId="{5A434034-81D3-4E00-9F40-BBACAC950E1E}" type="presParOf" srcId="{91514B10-35C7-4E88-A87E-F9C584D2100C}" destId="{80CC9D14-F8D0-4C29-B576-E52D991695BD}" srcOrd="0" destOrd="0" presId="urn:microsoft.com/office/officeart/2005/8/layout/orgChart1"/>
    <dgm:cxn modelId="{A3D4BDE8-EF76-415C-9409-CE3D4884E660}" type="presParOf" srcId="{91514B10-35C7-4E88-A87E-F9C584D2100C}" destId="{EC389AE9-56A6-4F93-B8CA-38ABAD7B799C}" srcOrd="1" destOrd="0" presId="urn:microsoft.com/office/officeart/2005/8/layout/orgChart1"/>
    <dgm:cxn modelId="{57908B23-7527-432B-9E3F-29E1D084F784}" type="presParOf" srcId="{A7C4D0A6-04C6-4E82-8F05-3A10061CC818}" destId="{9D6FF0A5-CDE8-4F87-9698-619D351DD274}" srcOrd="1" destOrd="0" presId="urn:microsoft.com/office/officeart/2005/8/layout/orgChart1"/>
    <dgm:cxn modelId="{A132B406-EB91-46ED-A049-C09E54E64D2B}" type="presParOf" srcId="{9D6FF0A5-CDE8-4F87-9698-619D351DD274}" destId="{1C27BD88-D665-4420-AB06-7F2C304806BC}" srcOrd="0" destOrd="0" presId="urn:microsoft.com/office/officeart/2005/8/layout/orgChart1"/>
    <dgm:cxn modelId="{AD668F6D-9441-4609-B283-F9DD4482B964}" type="presParOf" srcId="{9D6FF0A5-CDE8-4F87-9698-619D351DD274}" destId="{090C4715-4174-4192-BF42-90729FF924E9}" srcOrd="1" destOrd="0" presId="urn:microsoft.com/office/officeart/2005/8/layout/orgChart1"/>
    <dgm:cxn modelId="{787F1319-5A91-4601-99D8-B9544531640D}" type="presParOf" srcId="{090C4715-4174-4192-BF42-90729FF924E9}" destId="{EF4E8D66-304E-46C2-893D-978782A26A4E}" srcOrd="0" destOrd="0" presId="urn:microsoft.com/office/officeart/2005/8/layout/orgChart1"/>
    <dgm:cxn modelId="{6E323FD6-3BF7-49F3-9F05-61508E5D9CD4}" type="presParOf" srcId="{EF4E8D66-304E-46C2-893D-978782A26A4E}" destId="{10CA0DE3-4E22-4983-B1B6-C22E7B7AC4D0}" srcOrd="0" destOrd="0" presId="urn:microsoft.com/office/officeart/2005/8/layout/orgChart1"/>
    <dgm:cxn modelId="{3D76832B-FD1E-42EF-AA84-8291F911D93C}" type="presParOf" srcId="{EF4E8D66-304E-46C2-893D-978782A26A4E}" destId="{0C7AF171-A0D0-4825-BD10-21B15E85D95A}" srcOrd="1" destOrd="0" presId="urn:microsoft.com/office/officeart/2005/8/layout/orgChart1"/>
    <dgm:cxn modelId="{AA0FA8D7-D7EC-4459-8CB9-C05A3F70E455}" type="presParOf" srcId="{090C4715-4174-4192-BF42-90729FF924E9}" destId="{1D10AB86-9B23-4EDD-A7E0-76EC81BD9898}" srcOrd="1" destOrd="0" presId="urn:microsoft.com/office/officeart/2005/8/layout/orgChart1"/>
    <dgm:cxn modelId="{1C8BD00E-739F-4E46-A22D-041910164F5D}" type="presParOf" srcId="{090C4715-4174-4192-BF42-90729FF924E9}" destId="{ADAFB782-79EA-4EB0-B47D-2B16053428C0}" srcOrd="2" destOrd="0" presId="urn:microsoft.com/office/officeart/2005/8/layout/orgChart1"/>
    <dgm:cxn modelId="{6D542F4C-72F3-4ECB-A794-7BDFB295C2D5}" type="presParOf" srcId="{9D6FF0A5-CDE8-4F87-9698-619D351DD274}" destId="{C8ACC094-83CE-4814-9038-30706D161975}" srcOrd="2" destOrd="0" presId="urn:microsoft.com/office/officeart/2005/8/layout/orgChart1"/>
    <dgm:cxn modelId="{AA374313-B3C5-4AC4-BFFC-5AAF0B6CA87D}" type="presParOf" srcId="{9D6FF0A5-CDE8-4F87-9698-619D351DD274}" destId="{E8B6B737-F039-450A-A8D4-3107814BA2E5}" srcOrd="3" destOrd="0" presId="urn:microsoft.com/office/officeart/2005/8/layout/orgChart1"/>
    <dgm:cxn modelId="{01D4E30A-6EB7-4CCA-86DD-EC193DE50A09}" type="presParOf" srcId="{E8B6B737-F039-450A-A8D4-3107814BA2E5}" destId="{7813B9B9-8007-449C-BD7E-78A0912A79FB}" srcOrd="0" destOrd="0" presId="urn:microsoft.com/office/officeart/2005/8/layout/orgChart1"/>
    <dgm:cxn modelId="{0F613904-F50E-4893-91FA-92E7D7AB6BC3}" type="presParOf" srcId="{7813B9B9-8007-449C-BD7E-78A0912A79FB}" destId="{D3A518B5-1842-4217-B722-7FE22FEB85CA}" srcOrd="0" destOrd="0" presId="urn:microsoft.com/office/officeart/2005/8/layout/orgChart1"/>
    <dgm:cxn modelId="{FFD5E6AD-920C-4699-BFC6-1467FCBCED43}" type="presParOf" srcId="{7813B9B9-8007-449C-BD7E-78A0912A79FB}" destId="{81E1DC35-E8D9-4C0A-8A10-421448AFCE93}" srcOrd="1" destOrd="0" presId="urn:microsoft.com/office/officeart/2005/8/layout/orgChart1"/>
    <dgm:cxn modelId="{D258F42C-45EC-463A-A8A7-D6E6BEBC12D2}" type="presParOf" srcId="{E8B6B737-F039-450A-A8D4-3107814BA2E5}" destId="{ED95EF34-66B8-4DFB-B6A8-CC112E1C9ED6}" srcOrd="1" destOrd="0" presId="urn:microsoft.com/office/officeart/2005/8/layout/orgChart1"/>
    <dgm:cxn modelId="{61C07AFF-9EDD-4C46-9B3D-63D29863D3D2}" type="presParOf" srcId="{E8B6B737-F039-450A-A8D4-3107814BA2E5}" destId="{15EACD53-0AF9-402B-90F8-7ACC06C82D43}" srcOrd="2" destOrd="0" presId="urn:microsoft.com/office/officeart/2005/8/layout/orgChart1"/>
    <dgm:cxn modelId="{56E54535-5623-40EA-A332-FBA3CE3DB17A}" type="presParOf" srcId="{A7C4D0A6-04C6-4E82-8F05-3A10061CC818}" destId="{BEBF38FC-FB1F-4A79-ACDB-AEE97A586857}" srcOrd="2" destOrd="0" presId="urn:microsoft.com/office/officeart/2005/8/layout/orgChart1"/>
    <dgm:cxn modelId="{C4DE4772-2331-42DE-BE0E-22D1E64A132F}" type="presParOf" srcId="{BEBF38FC-FB1F-4A79-ACDB-AEE97A586857}" destId="{729CB7FE-1870-4C4B-876E-B2B1FFD606FB}" srcOrd="0" destOrd="0" presId="urn:microsoft.com/office/officeart/2005/8/layout/orgChart1"/>
    <dgm:cxn modelId="{C5F8E6CA-EB49-4D6F-AED8-855785A70D2D}" type="presParOf" srcId="{BEBF38FC-FB1F-4A79-ACDB-AEE97A586857}" destId="{F1C4D1DD-E509-466C-9447-1DF07C336CFB}" srcOrd="1" destOrd="0" presId="urn:microsoft.com/office/officeart/2005/8/layout/orgChart1"/>
    <dgm:cxn modelId="{30CCC938-1D2B-4515-8DB0-752ADD2DE4A4}" type="presParOf" srcId="{F1C4D1DD-E509-466C-9447-1DF07C336CFB}" destId="{D1652926-15DB-4BDB-8C23-F0CAE8138D63}" srcOrd="0" destOrd="0" presId="urn:microsoft.com/office/officeart/2005/8/layout/orgChart1"/>
    <dgm:cxn modelId="{39E71C9F-66CE-407E-907B-82027EB302C5}" type="presParOf" srcId="{D1652926-15DB-4BDB-8C23-F0CAE8138D63}" destId="{45773B76-3675-46A8-B094-658575EA97BD}" srcOrd="0" destOrd="0" presId="urn:microsoft.com/office/officeart/2005/8/layout/orgChart1"/>
    <dgm:cxn modelId="{8C53DBD0-B5AF-4DA6-9360-E984C3E79057}" type="presParOf" srcId="{D1652926-15DB-4BDB-8C23-F0CAE8138D63}" destId="{A716EDB0-8DA1-4B38-AE2D-574241A141FA}" srcOrd="1" destOrd="0" presId="urn:microsoft.com/office/officeart/2005/8/layout/orgChart1"/>
    <dgm:cxn modelId="{8DB64A14-26D3-40AC-B0C0-152BDDE9F663}" type="presParOf" srcId="{F1C4D1DD-E509-466C-9447-1DF07C336CFB}" destId="{1E1C7F09-5AF4-4C63-90D5-5AA7EE71E53E}" srcOrd="1" destOrd="0" presId="urn:microsoft.com/office/officeart/2005/8/layout/orgChart1"/>
    <dgm:cxn modelId="{CC5F177D-FDDC-41D5-B5A7-E097B5FB452B}" type="presParOf" srcId="{F1C4D1DD-E509-466C-9447-1DF07C336CFB}" destId="{84D097BE-35FB-4283-BF36-CF47A520480F}" srcOrd="2" destOrd="0" presId="urn:microsoft.com/office/officeart/2005/8/layout/orgChart1"/>
    <dgm:cxn modelId="{3D216657-3A22-4B2D-A1F8-F612111B7D0B}" type="presParOf" srcId="{BEBF38FC-FB1F-4A79-ACDB-AEE97A586857}" destId="{29291219-BA3A-4ABF-843D-94A359151266}" srcOrd="2" destOrd="0" presId="urn:microsoft.com/office/officeart/2005/8/layout/orgChart1"/>
    <dgm:cxn modelId="{53198F52-F6AA-44FA-94B1-2324E4AA6935}" type="presParOf" srcId="{BEBF38FC-FB1F-4A79-ACDB-AEE97A586857}" destId="{B508B3B9-3DF6-4AB3-8E0C-56C39E66AC3A}" srcOrd="3" destOrd="0" presId="urn:microsoft.com/office/officeart/2005/8/layout/orgChart1"/>
    <dgm:cxn modelId="{E554F6E6-837E-4729-B3D2-CC549D973755}" type="presParOf" srcId="{B508B3B9-3DF6-4AB3-8E0C-56C39E66AC3A}" destId="{3BCA4D8E-EB61-4E5E-9CAD-A1D14C32BB12}" srcOrd="0" destOrd="0" presId="urn:microsoft.com/office/officeart/2005/8/layout/orgChart1"/>
    <dgm:cxn modelId="{FFCD78E4-915D-48A2-B956-7A4A14A8BCCE}" type="presParOf" srcId="{3BCA4D8E-EB61-4E5E-9CAD-A1D14C32BB12}" destId="{484495E8-D982-47AA-B19F-4B01BC999580}" srcOrd="0" destOrd="0" presId="urn:microsoft.com/office/officeart/2005/8/layout/orgChart1"/>
    <dgm:cxn modelId="{42345607-2B83-4BB4-862D-F4DF1DB98FFD}" type="presParOf" srcId="{3BCA4D8E-EB61-4E5E-9CAD-A1D14C32BB12}" destId="{6899CCD2-C5FE-454A-B806-1192C930ADC4}" srcOrd="1" destOrd="0" presId="urn:microsoft.com/office/officeart/2005/8/layout/orgChart1"/>
    <dgm:cxn modelId="{118CFE31-4444-4654-BF68-635CCD463834}" type="presParOf" srcId="{B508B3B9-3DF6-4AB3-8E0C-56C39E66AC3A}" destId="{A4453C0B-EE50-430E-BA11-95E8D4B3D840}" srcOrd="1" destOrd="0" presId="urn:microsoft.com/office/officeart/2005/8/layout/orgChart1"/>
    <dgm:cxn modelId="{F6843750-906C-416A-91F2-CDA014E0194A}" type="presParOf" srcId="{B508B3B9-3DF6-4AB3-8E0C-56C39E66AC3A}" destId="{0270EF9D-D7D3-4086-B328-3CA3279E9286}" srcOrd="2" destOrd="0" presId="urn:microsoft.com/office/officeart/2005/8/layout/orgChart1"/>
    <dgm:cxn modelId="{45EB49F8-76D9-4D18-B26C-099F62BC7B6D}" type="presParOf" srcId="{BEBF38FC-FB1F-4A79-ACDB-AEE97A586857}" destId="{D3082F64-DC33-44AD-AD7C-15BD002D3C82}" srcOrd="4" destOrd="0" presId="urn:microsoft.com/office/officeart/2005/8/layout/orgChart1"/>
    <dgm:cxn modelId="{F6ECFBE4-D94A-43B2-8358-1803426DF54B}" type="presParOf" srcId="{BEBF38FC-FB1F-4A79-ACDB-AEE97A586857}" destId="{1C4E71FC-C63F-4822-AF6B-EB7126A35356}" srcOrd="5" destOrd="0" presId="urn:microsoft.com/office/officeart/2005/8/layout/orgChart1"/>
    <dgm:cxn modelId="{0D9E404D-744D-4DDA-B188-CC86799BE5FD}" type="presParOf" srcId="{1C4E71FC-C63F-4822-AF6B-EB7126A35356}" destId="{BDE33FA4-28DE-4368-9AD4-33B860510DF7}" srcOrd="0" destOrd="0" presId="urn:microsoft.com/office/officeart/2005/8/layout/orgChart1"/>
    <dgm:cxn modelId="{5710F39C-2F41-4972-9646-DB4C98D9D1D0}" type="presParOf" srcId="{BDE33FA4-28DE-4368-9AD4-33B860510DF7}" destId="{7D357782-3ED5-4AC9-9ED4-C031D1771DBA}" srcOrd="0" destOrd="0" presId="urn:microsoft.com/office/officeart/2005/8/layout/orgChart1"/>
    <dgm:cxn modelId="{6B52F615-E113-43BA-9B8E-DD96B4A0AEA4}" type="presParOf" srcId="{BDE33FA4-28DE-4368-9AD4-33B860510DF7}" destId="{4889A2A5-AEE2-43A0-996A-7757A9E0618A}" srcOrd="1" destOrd="0" presId="urn:microsoft.com/office/officeart/2005/8/layout/orgChart1"/>
    <dgm:cxn modelId="{87706741-911E-4546-8951-2A2B3C7F828A}" type="presParOf" srcId="{1C4E71FC-C63F-4822-AF6B-EB7126A35356}" destId="{F31EA918-369B-4F31-B0B4-9C8C436BF804}" srcOrd="1" destOrd="0" presId="urn:microsoft.com/office/officeart/2005/8/layout/orgChart1"/>
    <dgm:cxn modelId="{00D09B66-25FD-4298-A982-67118CA973AD}" type="presParOf" srcId="{1C4E71FC-C63F-4822-AF6B-EB7126A35356}" destId="{ED632219-A75E-44C6-AF9B-ABD7D5BD5192}" srcOrd="2" destOrd="0" presId="urn:microsoft.com/office/officeart/2005/8/layout/orgChart1"/>
    <dgm:cxn modelId="{953C2E75-2162-4642-826B-00B9AD77ED92}" type="presParOf" srcId="{BEBF38FC-FB1F-4A79-ACDB-AEE97A586857}" destId="{AD8EF954-BC07-434F-B7FA-3F78CF4A52D5}" srcOrd="6" destOrd="0" presId="urn:microsoft.com/office/officeart/2005/8/layout/orgChart1"/>
    <dgm:cxn modelId="{D6E9E602-266A-4513-A10A-BEFC140DDAE8}" type="presParOf" srcId="{BEBF38FC-FB1F-4A79-ACDB-AEE97A586857}" destId="{A90723E0-B7F8-4E6A-B614-00F34AC2DF1D}" srcOrd="7" destOrd="0" presId="urn:microsoft.com/office/officeart/2005/8/layout/orgChart1"/>
    <dgm:cxn modelId="{50C3956E-CEE5-4C90-860F-16A23441275B}" type="presParOf" srcId="{A90723E0-B7F8-4E6A-B614-00F34AC2DF1D}" destId="{C0D83F58-65C7-4BC2-AB5B-9D0A42E529EB}" srcOrd="0" destOrd="0" presId="urn:microsoft.com/office/officeart/2005/8/layout/orgChart1"/>
    <dgm:cxn modelId="{B3C02EE3-3D75-41DB-91B9-8E88197AF69F}" type="presParOf" srcId="{C0D83F58-65C7-4BC2-AB5B-9D0A42E529EB}" destId="{99A0C19A-735B-454D-9577-AE0535D23A1B}" srcOrd="0" destOrd="0" presId="urn:microsoft.com/office/officeart/2005/8/layout/orgChart1"/>
    <dgm:cxn modelId="{FF915827-2338-422E-9DEB-A20DE05FFC31}" type="presParOf" srcId="{C0D83F58-65C7-4BC2-AB5B-9D0A42E529EB}" destId="{537172AB-ED74-4B81-B6F1-D3A73732A521}" srcOrd="1" destOrd="0" presId="urn:microsoft.com/office/officeart/2005/8/layout/orgChart1"/>
    <dgm:cxn modelId="{2ABB5C36-FD8B-4CE2-8E04-A4D99F7EB943}" type="presParOf" srcId="{A90723E0-B7F8-4E6A-B614-00F34AC2DF1D}" destId="{DCAA73EF-4202-413C-9BC0-DB2EFDB4214B}" srcOrd="1" destOrd="0" presId="urn:microsoft.com/office/officeart/2005/8/layout/orgChart1"/>
    <dgm:cxn modelId="{6CC97C4E-7EEC-4DAA-BCA9-670DCA2CE19E}" type="presParOf" srcId="{A90723E0-B7F8-4E6A-B614-00F34AC2DF1D}" destId="{7460467E-9271-4C05-AB30-E8BC8D262D60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2543F9-31D6-43DE-832F-61F809B17C3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E0496-0CDC-4C3B-9A06-DD4330031AD4}">
      <dgm:prSet phldrT="[Text]"/>
      <dgm:spPr/>
      <dgm:t>
        <a:bodyPr/>
        <a:lstStyle/>
        <a:p>
          <a:r>
            <a:rPr lang="en-US" dirty="0"/>
            <a:t>Engineer-Architect</a:t>
          </a:r>
        </a:p>
      </dgm:t>
    </dgm:pt>
    <dgm:pt modelId="{07B846F7-9780-4CC7-BE20-CD4442FA4867}" type="parTrans" cxnId="{4085E5DF-C030-4AB7-85EE-D8C3C0D8A425}">
      <dgm:prSet/>
      <dgm:spPr/>
      <dgm:t>
        <a:bodyPr/>
        <a:lstStyle/>
        <a:p>
          <a:endParaRPr lang="en-US"/>
        </a:p>
      </dgm:t>
    </dgm:pt>
    <dgm:pt modelId="{E45AAFA9-BB43-4051-B4BB-EC4500046D76}" type="sibTrans" cxnId="{4085E5DF-C030-4AB7-85EE-D8C3C0D8A425}">
      <dgm:prSet/>
      <dgm:spPr/>
      <dgm:t>
        <a:bodyPr/>
        <a:lstStyle/>
        <a:p>
          <a:endParaRPr lang="en-US"/>
        </a:p>
      </dgm:t>
    </dgm:pt>
    <dgm:pt modelId="{25832D11-FC3F-4B78-92FE-069626E7E1FC}">
      <dgm:prSet phldrT="[Text]"/>
      <dgm:spPr/>
      <dgm:t>
        <a:bodyPr/>
        <a:lstStyle/>
        <a:p>
          <a:r>
            <a:rPr lang="en-US" dirty="0"/>
            <a:t>GitHub Admin</a:t>
          </a:r>
          <a:br>
            <a:rPr lang="en-US" dirty="0"/>
          </a:br>
          <a:r>
            <a:rPr lang="en-US" dirty="0"/>
            <a:t>[TBD]</a:t>
          </a:r>
        </a:p>
      </dgm:t>
    </dgm:pt>
    <dgm:pt modelId="{4104D782-E286-4FBC-8692-46E2C9E7D961}" type="parTrans" cxnId="{1E9D2961-55FC-4E84-9F9B-1E00DE3DA000}">
      <dgm:prSet/>
      <dgm:spPr/>
      <dgm:t>
        <a:bodyPr/>
        <a:lstStyle/>
        <a:p>
          <a:endParaRPr lang="en-US"/>
        </a:p>
      </dgm:t>
    </dgm:pt>
    <dgm:pt modelId="{9C493B5F-3D30-4023-95E3-0D74BD4D93AE}" type="sibTrans" cxnId="{1E9D2961-55FC-4E84-9F9B-1E00DE3DA000}">
      <dgm:prSet/>
      <dgm:spPr/>
      <dgm:t>
        <a:bodyPr/>
        <a:lstStyle/>
        <a:p>
          <a:endParaRPr lang="en-US"/>
        </a:p>
      </dgm:t>
    </dgm:pt>
    <dgm:pt modelId="{0D0FE4C1-547C-47D3-BDBC-AABB7654BD84}">
      <dgm:prSet phldrT="[Text]"/>
      <dgm:spPr/>
      <dgm:t>
        <a:bodyPr/>
        <a:lstStyle/>
        <a:p>
          <a:r>
            <a:rPr lang="en-US" dirty="0"/>
            <a:t>Hardware</a:t>
          </a:r>
          <a:br>
            <a:rPr lang="en-US" dirty="0"/>
          </a:br>
          <a:r>
            <a:rPr lang="en-US" dirty="0"/>
            <a:t>[Ian Norris]</a:t>
          </a:r>
        </a:p>
      </dgm:t>
    </dgm:pt>
    <dgm:pt modelId="{DC6718D5-C5A2-4324-8E45-E90DB8A0253B}" type="parTrans" cxnId="{5E2B7D13-2ED1-49BE-9A31-DC0E70050C35}">
      <dgm:prSet/>
      <dgm:spPr/>
      <dgm:t>
        <a:bodyPr/>
        <a:lstStyle/>
        <a:p>
          <a:endParaRPr lang="en-US"/>
        </a:p>
      </dgm:t>
    </dgm:pt>
    <dgm:pt modelId="{5FC71BD3-DA4B-4148-B698-3360EADE749B}" type="sibTrans" cxnId="{5E2B7D13-2ED1-49BE-9A31-DC0E70050C35}">
      <dgm:prSet/>
      <dgm:spPr/>
      <dgm:t>
        <a:bodyPr/>
        <a:lstStyle/>
        <a:p>
          <a:endParaRPr lang="en-US"/>
        </a:p>
      </dgm:t>
    </dgm:pt>
    <dgm:pt modelId="{32BD35B8-9563-4261-B8ED-3F2B8CB48A29}">
      <dgm:prSet phldrT="[Text]"/>
      <dgm:spPr/>
      <dgm:t>
        <a:bodyPr/>
        <a:lstStyle/>
        <a:p>
          <a:r>
            <a:rPr lang="en-US" dirty="0"/>
            <a:t>DevOps</a:t>
          </a:r>
          <a:br>
            <a:rPr lang="en-US" dirty="0"/>
          </a:br>
          <a:r>
            <a:rPr lang="en-US" dirty="0"/>
            <a:t>[interim Logan Wilt]</a:t>
          </a:r>
        </a:p>
      </dgm:t>
    </dgm:pt>
    <dgm:pt modelId="{CEE990F3-C8A5-4BC7-BA31-DCF89158B472}" type="parTrans" cxnId="{F6473585-6B63-4567-8C2F-B49209DDB39C}">
      <dgm:prSet/>
      <dgm:spPr/>
      <dgm:t>
        <a:bodyPr/>
        <a:lstStyle/>
        <a:p>
          <a:endParaRPr lang="en-US"/>
        </a:p>
      </dgm:t>
    </dgm:pt>
    <dgm:pt modelId="{216F7717-390C-4DD5-8E0D-5333DB1628D8}" type="sibTrans" cxnId="{F6473585-6B63-4567-8C2F-B49209DDB39C}">
      <dgm:prSet/>
      <dgm:spPr/>
      <dgm:t>
        <a:bodyPr/>
        <a:lstStyle/>
        <a:p>
          <a:endParaRPr lang="en-US"/>
        </a:p>
      </dgm:t>
    </dgm:pt>
    <dgm:pt modelId="{E1773DB1-2723-4633-A1EF-3A829EF6C5CE}">
      <dgm:prSet phldrT="[Text]"/>
      <dgm:spPr/>
      <dgm:t>
        <a:bodyPr/>
        <a:lstStyle/>
        <a:p>
          <a:r>
            <a:rPr lang="en-US" dirty="0"/>
            <a:t>Data Architecture</a:t>
          </a:r>
          <a:br>
            <a:rPr lang="en-US" dirty="0"/>
          </a:br>
          <a:r>
            <a:rPr lang="en-US" dirty="0"/>
            <a:t>[Logan Wilt]</a:t>
          </a:r>
        </a:p>
      </dgm:t>
    </dgm:pt>
    <dgm:pt modelId="{D4C7FAC3-769C-4F7C-B98F-E12D1C32AB5D}" type="parTrans" cxnId="{0C672535-39F2-4A05-91A1-C44405670714}">
      <dgm:prSet/>
      <dgm:spPr/>
      <dgm:t>
        <a:bodyPr/>
        <a:lstStyle/>
        <a:p>
          <a:endParaRPr lang="en-US"/>
        </a:p>
      </dgm:t>
    </dgm:pt>
    <dgm:pt modelId="{62C7D878-2E70-4EC0-AC26-F589D80998A2}" type="sibTrans" cxnId="{0C672535-39F2-4A05-91A1-C44405670714}">
      <dgm:prSet/>
      <dgm:spPr/>
      <dgm:t>
        <a:bodyPr/>
        <a:lstStyle/>
        <a:p>
          <a:endParaRPr lang="en-US"/>
        </a:p>
      </dgm:t>
    </dgm:pt>
    <dgm:pt modelId="{9E55C6D1-76A0-4EAD-8A76-EB1B7972AA2A}" type="pres">
      <dgm:prSet presAssocID="{DB2543F9-31D6-43DE-832F-61F809B17C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268A37-8240-47EB-B083-7226372946C9}" type="pres">
      <dgm:prSet presAssocID="{6D1E0496-0CDC-4C3B-9A06-DD4330031AD4}" presName="root" presStyleCnt="0"/>
      <dgm:spPr/>
    </dgm:pt>
    <dgm:pt modelId="{95E90CAE-0D14-4FD4-9D50-41A07A804514}" type="pres">
      <dgm:prSet presAssocID="{6D1E0496-0CDC-4C3B-9A06-DD4330031AD4}" presName="rootComposite" presStyleCnt="0"/>
      <dgm:spPr/>
    </dgm:pt>
    <dgm:pt modelId="{BB87CBF9-E943-4B3F-9EE7-15C7F53057FB}" type="pres">
      <dgm:prSet presAssocID="{6D1E0496-0CDC-4C3B-9A06-DD4330031AD4}" presName="rootText" presStyleLbl="node1" presStyleIdx="0" presStyleCnt="1"/>
      <dgm:spPr/>
    </dgm:pt>
    <dgm:pt modelId="{05BC870C-1BFD-45D6-8DA7-86ECD0E18A7D}" type="pres">
      <dgm:prSet presAssocID="{6D1E0496-0CDC-4C3B-9A06-DD4330031AD4}" presName="rootConnector" presStyleLbl="node1" presStyleIdx="0" presStyleCnt="1"/>
      <dgm:spPr/>
    </dgm:pt>
    <dgm:pt modelId="{AADA1A76-4DE4-4165-AD22-9DCE480C8172}" type="pres">
      <dgm:prSet presAssocID="{6D1E0496-0CDC-4C3B-9A06-DD4330031AD4}" presName="childShape" presStyleCnt="0"/>
      <dgm:spPr/>
    </dgm:pt>
    <dgm:pt modelId="{6878CC8F-0735-4931-A900-EF78B8CF34AF}" type="pres">
      <dgm:prSet presAssocID="{4104D782-E286-4FBC-8692-46E2C9E7D961}" presName="Name13" presStyleLbl="parChTrans1D2" presStyleIdx="0" presStyleCnt="4"/>
      <dgm:spPr/>
    </dgm:pt>
    <dgm:pt modelId="{E9C11F4F-05D1-409D-8CBE-26F0E4EE34D9}" type="pres">
      <dgm:prSet presAssocID="{25832D11-FC3F-4B78-92FE-069626E7E1FC}" presName="childText" presStyleLbl="bgAcc1" presStyleIdx="0" presStyleCnt="4">
        <dgm:presLayoutVars>
          <dgm:bulletEnabled val="1"/>
        </dgm:presLayoutVars>
      </dgm:prSet>
      <dgm:spPr/>
    </dgm:pt>
    <dgm:pt modelId="{08F41C05-3B7F-4C9E-90D5-759FEF24AAA6}" type="pres">
      <dgm:prSet presAssocID="{DC6718D5-C5A2-4324-8E45-E90DB8A0253B}" presName="Name13" presStyleLbl="parChTrans1D2" presStyleIdx="1" presStyleCnt="4"/>
      <dgm:spPr/>
    </dgm:pt>
    <dgm:pt modelId="{776A5179-305E-4110-B74C-E06F26399FFE}" type="pres">
      <dgm:prSet presAssocID="{0D0FE4C1-547C-47D3-BDBC-AABB7654BD84}" presName="childText" presStyleLbl="bgAcc1" presStyleIdx="1" presStyleCnt="4">
        <dgm:presLayoutVars>
          <dgm:bulletEnabled val="1"/>
        </dgm:presLayoutVars>
      </dgm:prSet>
      <dgm:spPr/>
    </dgm:pt>
    <dgm:pt modelId="{EFD172E6-BFCC-4C6C-8AAF-378CCF3104DA}" type="pres">
      <dgm:prSet presAssocID="{CEE990F3-C8A5-4BC7-BA31-DCF89158B472}" presName="Name13" presStyleLbl="parChTrans1D2" presStyleIdx="2" presStyleCnt="4"/>
      <dgm:spPr/>
    </dgm:pt>
    <dgm:pt modelId="{FFFC9358-C3D9-4F5B-9936-B54F8BA6349A}" type="pres">
      <dgm:prSet presAssocID="{32BD35B8-9563-4261-B8ED-3F2B8CB48A29}" presName="childText" presStyleLbl="bgAcc1" presStyleIdx="2" presStyleCnt="4">
        <dgm:presLayoutVars>
          <dgm:bulletEnabled val="1"/>
        </dgm:presLayoutVars>
      </dgm:prSet>
      <dgm:spPr/>
    </dgm:pt>
    <dgm:pt modelId="{E48B03DC-BF8C-436A-816E-0D4AA2B57F53}" type="pres">
      <dgm:prSet presAssocID="{D4C7FAC3-769C-4F7C-B98F-E12D1C32AB5D}" presName="Name13" presStyleLbl="parChTrans1D2" presStyleIdx="3" presStyleCnt="4"/>
      <dgm:spPr/>
    </dgm:pt>
    <dgm:pt modelId="{BC7A6EBB-24A5-41E0-9916-1405C046738F}" type="pres">
      <dgm:prSet presAssocID="{E1773DB1-2723-4633-A1EF-3A829EF6C5CE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445AEE12-B2C7-443E-BC80-FCB28FF41C76}" type="presOf" srcId="{32BD35B8-9563-4261-B8ED-3F2B8CB48A29}" destId="{FFFC9358-C3D9-4F5B-9936-B54F8BA6349A}" srcOrd="0" destOrd="0" presId="urn:microsoft.com/office/officeart/2005/8/layout/hierarchy3"/>
    <dgm:cxn modelId="{5E2B7D13-2ED1-49BE-9A31-DC0E70050C35}" srcId="{6D1E0496-0CDC-4C3B-9A06-DD4330031AD4}" destId="{0D0FE4C1-547C-47D3-BDBC-AABB7654BD84}" srcOrd="1" destOrd="0" parTransId="{DC6718D5-C5A2-4324-8E45-E90DB8A0253B}" sibTransId="{5FC71BD3-DA4B-4148-B698-3360EADE749B}"/>
    <dgm:cxn modelId="{ADCD5217-4BE8-45CA-8B81-C17B79C1A7BA}" type="presOf" srcId="{DC6718D5-C5A2-4324-8E45-E90DB8A0253B}" destId="{08F41C05-3B7F-4C9E-90D5-759FEF24AAA6}" srcOrd="0" destOrd="0" presId="urn:microsoft.com/office/officeart/2005/8/layout/hierarchy3"/>
    <dgm:cxn modelId="{F2E55C22-DACA-4568-8C06-A303D0231BFA}" type="presOf" srcId="{4104D782-E286-4FBC-8692-46E2C9E7D961}" destId="{6878CC8F-0735-4931-A900-EF78B8CF34AF}" srcOrd="0" destOrd="0" presId="urn:microsoft.com/office/officeart/2005/8/layout/hierarchy3"/>
    <dgm:cxn modelId="{EA6DAA2D-D684-470D-8701-E02614A005E8}" type="presOf" srcId="{0D0FE4C1-547C-47D3-BDBC-AABB7654BD84}" destId="{776A5179-305E-4110-B74C-E06F26399FFE}" srcOrd="0" destOrd="0" presId="urn:microsoft.com/office/officeart/2005/8/layout/hierarchy3"/>
    <dgm:cxn modelId="{0C672535-39F2-4A05-91A1-C44405670714}" srcId="{6D1E0496-0CDC-4C3B-9A06-DD4330031AD4}" destId="{E1773DB1-2723-4633-A1EF-3A829EF6C5CE}" srcOrd="3" destOrd="0" parTransId="{D4C7FAC3-769C-4F7C-B98F-E12D1C32AB5D}" sibTransId="{62C7D878-2E70-4EC0-AC26-F589D80998A2}"/>
    <dgm:cxn modelId="{1E9D2961-55FC-4E84-9F9B-1E00DE3DA000}" srcId="{6D1E0496-0CDC-4C3B-9A06-DD4330031AD4}" destId="{25832D11-FC3F-4B78-92FE-069626E7E1FC}" srcOrd="0" destOrd="0" parTransId="{4104D782-E286-4FBC-8692-46E2C9E7D961}" sibTransId="{9C493B5F-3D30-4023-95E3-0D74BD4D93AE}"/>
    <dgm:cxn modelId="{F6473585-6B63-4567-8C2F-B49209DDB39C}" srcId="{6D1E0496-0CDC-4C3B-9A06-DD4330031AD4}" destId="{32BD35B8-9563-4261-B8ED-3F2B8CB48A29}" srcOrd="2" destOrd="0" parTransId="{CEE990F3-C8A5-4BC7-BA31-DCF89158B472}" sibTransId="{216F7717-390C-4DD5-8E0D-5333DB1628D8}"/>
    <dgm:cxn modelId="{AFC0E793-ADB3-4CAF-8873-D03F4B5BA500}" type="presOf" srcId="{6D1E0496-0CDC-4C3B-9A06-DD4330031AD4}" destId="{05BC870C-1BFD-45D6-8DA7-86ECD0E18A7D}" srcOrd="1" destOrd="0" presId="urn:microsoft.com/office/officeart/2005/8/layout/hierarchy3"/>
    <dgm:cxn modelId="{F4D843AF-073D-46A3-93D9-7C20F5A6B914}" type="presOf" srcId="{D4C7FAC3-769C-4F7C-B98F-E12D1C32AB5D}" destId="{E48B03DC-BF8C-436A-816E-0D4AA2B57F53}" srcOrd="0" destOrd="0" presId="urn:microsoft.com/office/officeart/2005/8/layout/hierarchy3"/>
    <dgm:cxn modelId="{30BC5FB9-5B46-4863-95A6-37F0B2AB92A0}" type="presOf" srcId="{E1773DB1-2723-4633-A1EF-3A829EF6C5CE}" destId="{BC7A6EBB-24A5-41E0-9916-1405C046738F}" srcOrd="0" destOrd="0" presId="urn:microsoft.com/office/officeart/2005/8/layout/hierarchy3"/>
    <dgm:cxn modelId="{4085E5DF-C030-4AB7-85EE-D8C3C0D8A425}" srcId="{DB2543F9-31D6-43DE-832F-61F809B17C3A}" destId="{6D1E0496-0CDC-4C3B-9A06-DD4330031AD4}" srcOrd="0" destOrd="0" parTransId="{07B846F7-9780-4CC7-BE20-CD4442FA4867}" sibTransId="{E45AAFA9-BB43-4051-B4BB-EC4500046D76}"/>
    <dgm:cxn modelId="{A08860EA-08F5-451C-BB31-09D9C2E21C47}" type="presOf" srcId="{DB2543F9-31D6-43DE-832F-61F809B17C3A}" destId="{9E55C6D1-76A0-4EAD-8A76-EB1B7972AA2A}" srcOrd="0" destOrd="0" presId="urn:microsoft.com/office/officeart/2005/8/layout/hierarchy3"/>
    <dgm:cxn modelId="{4D82BCF3-218B-4D96-B377-CEF46107BAFD}" type="presOf" srcId="{6D1E0496-0CDC-4C3B-9A06-DD4330031AD4}" destId="{BB87CBF9-E943-4B3F-9EE7-15C7F53057FB}" srcOrd="0" destOrd="0" presId="urn:microsoft.com/office/officeart/2005/8/layout/hierarchy3"/>
    <dgm:cxn modelId="{40D070FA-B1AC-4928-862D-ED4B02F41FF1}" type="presOf" srcId="{25832D11-FC3F-4B78-92FE-069626E7E1FC}" destId="{E9C11F4F-05D1-409D-8CBE-26F0E4EE34D9}" srcOrd="0" destOrd="0" presId="urn:microsoft.com/office/officeart/2005/8/layout/hierarchy3"/>
    <dgm:cxn modelId="{30E180FC-47D8-4368-BF67-6A613649E651}" type="presOf" srcId="{CEE990F3-C8A5-4BC7-BA31-DCF89158B472}" destId="{EFD172E6-BFCC-4C6C-8AAF-378CCF3104DA}" srcOrd="0" destOrd="0" presId="urn:microsoft.com/office/officeart/2005/8/layout/hierarchy3"/>
    <dgm:cxn modelId="{6935A490-454E-4398-BB8C-41D257BA990A}" type="presParOf" srcId="{9E55C6D1-76A0-4EAD-8A76-EB1B7972AA2A}" destId="{34268A37-8240-47EB-B083-7226372946C9}" srcOrd="0" destOrd="0" presId="urn:microsoft.com/office/officeart/2005/8/layout/hierarchy3"/>
    <dgm:cxn modelId="{7431F096-D75E-4C36-96BE-E4BF456A6CC9}" type="presParOf" srcId="{34268A37-8240-47EB-B083-7226372946C9}" destId="{95E90CAE-0D14-4FD4-9D50-41A07A804514}" srcOrd="0" destOrd="0" presId="urn:microsoft.com/office/officeart/2005/8/layout/hierarchy3"/>
    <dgm:cxn modelId="{87EC00D3-A0BD-4599-8661-AAF95617FE04}" type="presParOf" srcId="{95E90CAE-0D14-4FD4-9D50-41A07A804514}" destId="{BB87CBF9-E943-4B3F-9EE7-15C7F53057FB}" srcOrd="0" destOrd="0" presId="urn:microsoft.com/office/officeart/2005/8/layout/hierarchy3"/>
    <dgm:cxn modelId="{9F375A79-5B5B-4AE4-9FFA-CE9486AA5F7D}" type="presParOf" srcId="{95E90CAE-0D14-4FD4-9D50-41A07A804514}" destId="{05BC870C-1BFD-45D6-8DA7-86ECD0E18A7D}" srcOrd="1" destOrd="0" presId="urn:microsoft.com/office/officeart/2005/8/layout/hierarchy3"/>
    <dgm:cxn modelId="{45303005-9EDA-4A15-B682-16733998DC3F}" type="presParOf" srcId="{34268A37-8240-47EB-B083-7226372946C9}" destId="{AADA1A76-4DE4-4165-AD22-9DCE480C8172}" srcOrd="1" destOrd="0" presId="urn:microsoft.com/office/officeart/2005/8/layout/hierarchy3"/>
    <dgm:cxn modelId="{12C3663E-841E-4924-A565-D2F065C82EE2}" type="presParOf" srcId="{AADA1A76-4DE4-4165-AD22-9DCE480C8172}" destId="{6878CC8F-0735-4931-A900-EF78B8CF34AF}" srcOrd="0" destOrd="0" presId="urn:microsoft.com/office/officeart/2005/8/layout/hierarchy3"/>
    <dgm:cxn modelId="{2FA43AA2-8CF8-4BD9-89F0-DE10A36A6A72}" type="presParOf" srcId="{AADA1A76-4DE4-4165-AD22-9DCE480C8172}" destId="{E9C11F4F-05D1-409D-8CBE-26F0E4EE34D9}" srcOrd="1" destOrd="0" presId="urn:microsoft.com/office/officeart/2005/8/layout/hierarchy3"/>
    <dgm:cxn modelId="{91C4376C-4036-4F64-B6A8-8574F9DFF9E3}" type="presParOf" srcId="{AADA1A76-4DE4-4165-AD22-9DCE480C8172}" destId="{08F41C05-3B7F-4C9E-90D5-759FEF24AAA6}" srcOrd="2" destOrd="0" presId="urn:microsoft.com/office/officeart/2005/8/layout/hierarchy3"/>
    <dgm:cxn modelId="{ED931164-8684-4028-936A-7BBF4290431C}" type="presParOf" srcId="{AADA1A76-4DE4-4165-AD22-9DCE480C8172}" destId="{776A5179-305E-4110-B74C-E06F26399FFE}" srcOrd="3" destOrd="0" presId="urn:microsoft.com/office/officeart/2005/8/layout/hierarchy3"/>
    <dgm:cxn modelId="{472DD5B0-16ED-4355-817F-A56D85C1A1BA}" type="presParOf" srcId="{AADA1A76-4DE4-4165-AD22-9DCE480C8172}" destId="{EFD172E6-BFCC-4C6C-8AAF-378CCF3104DA}" srcOrd="4" destOrd="0" presId="urn:microsoft.com/office/officeart/2005/8/layout/hierarchy3"/>
    <dgm:cxn modelId="{AA27BB79-1FA5-4C1A-A139-771874F0748B}" type="presParOf" srcId="{AADA1A76-4DE4-4165-AD22-9DCE480C8172}" destId="{FFFC9358-C3D9-4F5B-9936-B54F8BA6349A}" srcOrd="5" destOrd="0" presId="urn:microsoft.com/office/officeart/2005/8/layout/hierarchy3"/>
    <dgm:cxn modelId="{A3000A44-3272-494C-A4ED-37B0395DA107}" type="presParOf" srcId="{AADA1A76-4DE4-4165-AD22-9DCE480C8172}" destId="{E48B03DC-BF8C-436A-816E-0D4AA2B57F53}" srcOrd="6" destOrd="0" presId="urn:microsoft.com/office/officeart/2005/8/layout/hierarchy3"/>
    <dgm:cxn modelId="{30A5C1A4-4390-47C3-9A95-DCC13753322A}" type="presParOf" srcId="{AADA1A76-4DE4-4165-AD22-9DCE480C8172}" destId="{BC7A6EBB-24A5-41E0-9916-1405C046738F}" srcOrd="7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543F9-31D6-43DE-832F-61F809B17C3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E0496-0CDC-4C3B-9A06-DD4330031AD4}">
      <dgm:prSet phldrT="[Text]"/>
      <dgm:spPr/>
      <dgm:t>
        <a:bodyPr/>
        <a:lstStyle/>
        <a:p>
          <a:r>
            <a:rPr lang="en-US" dirty="0"/>
            <a:t>Partner Communications Lead</a:t>
          </a:r>
          <a:br>
            <a:rPr lang="en-US" dirty="0"/>
          </a:br>
          <a:r>
            <a:rPr lang="en-US" dirty="0"/>
            <a:t>[Jonathan Batty]</a:t>
          </a:r>
        </a:p>
      </dgm:t>
    </dgm:pt>
    <dgm:pt modelId="{07B846F7-9780-4CC7-BE20-CD4442FA4867}" type="parTrans" cxnId="{4085E5DF-C030-4AB7-85EE-D8C3C0D8A425}">
      <dgm:prSet/>
      <dgm:spPr/>
      <dgm:t>
        <a:bodyPr/>
        <a:lstStyle/>
        <a:p>
          <a:endParaRPr lang="en-US"/>
        </a:p>
      </dgm:t>
    </dgm:pt>
    <dgm:pt modelId="{E45AAFA9-BB43-4051-B4BB-EC4500046D76}" type="sibTrans" cxnId="{4085E5DF-C030-4AB7-85EE-D8C3C0D8A425}">
      <dgm:prSet/>
      <dgm:spPr/>
      <dgm:t>
        <a:bodyPr/>
        <a:lstStyle/>
        <a:p>
          <a:endParaRPr lang="en-US"/>
        </a:p>
      </dgm:t>
    </dgm:pt>
    <dgm:pt modelId="{25832D11-FC3F-4B78-92FE-069626E7E1FC}">
      <dgm:prSet phldrT="[Text]"/>
      <dgm:spPr/>
      <dgm:t>
        <a:bodyPr/>
        <a:lstStyle/>
        <a:p>
          <a:r>
            <a:rPr lang="en-US" dirty="0"/>
            <a:t>Partner Communicator (DXC)</a:t>
          </a:r>
          <a:br>
            <a:rPr lang="en-US" dirty="0"/>
          </a:br>
          <a:r>
            <a:rPr lang="en-US" dirty="0"/>
            <a:t>[</a:t>
          </a:r>
          <a:r>
            <a:rPr lang="en-US" dirty="0" err="1"/>
            <a:t>Mirkica</a:t>
          </a:r>
          <a:r>
            <a:rPr lang="en-US" dirty="0"/>
            <a:t> </a:t>
          </a:r>
          <a:r>
            <a:rPr lang="en-US" dirty="0" err="1"/>
            <a:t>Popovikj</a:t>
          </a:r>
          <a:r>
            <a:rPr lang="en-US" dirty="0"/>
            <a:t>]</a:t>
          </a:r>
        </a:p>
      </dgm:t>
    </dgm:pt>
    <dgm:pt modelId="{4104D782-E286-4FBC-8692-46E2C9E7D961}" type="parTrans" cxnId="{1E9D2961-55FC-4E84-9F9B-1E00DE3DA000}">
      <dgm:prSet/>
      <dgm:spPr/>
      <dgm:t>
        <a:bodyPr/>
        <a:lstStyle/>
        <a:p>
          <a:endParaRPr lang="en-US"/>
        </a:p>
      </dgm:t>
    </dgm:pt>
    <dgm:pt modelId="{9C493B5F-3D30-4023-95E3-0D74BD4D93AE}" type="sibTrans" cxnId="{1E9D2961-55FC-4E84-9F9B-1E00DE3DA000}">
      <dgm:prSet/>
      <dgm:spPr/>
      <dgm:t>
        <a:bodyPr/>
        <a:lstStyle/>
        <a:p>
          <a:endParaRPr lang="en-US"/>
        </a:p>
      </dgm:t>
    </dgm:pt>
    <dgm:pt modelId="{0D0FE4C1-547C-47D3-BDBC-AABB7654BD84}">
      <dgm:prSet phldrT="[Text]"/>
      <dgm:spPr/>
      <dgm:t>
        <a:bodyPr/>
        <a:lstStyle/>
        <a:p>
          <a:r>
            <a:rPr lang="en-US" dirty="0"/>
            <a:t>Partner Communicator (Lenovo)</a:t>
          </a:r>
          <a:br>
            <a:rPr lang="en-US" dirty="0"/>
          </a:br>
          <a:r>
            <a:rPr lang="en-US" dirty="0"/>
            <a:t>[Justin </a:t>
          </a:r>
          <a:r>
            <a:rPr lang="en-US" dirty="0" err="1"/>
            <a:t>Eure</a:t>
          </a:r>
          <a:r>
            <a:rPr lang="en-US" dirty="0"/>
            <a:t>]</a:t>
          </a:r>
        </a:p>
      </dgm:t>
    </dgm:pt>
    <dgm:pt modelId="{DC6718D5-C5A2-4324-8E45-E90DB8A0253B}" type="parTrans" cxnId="{5E2B7D13-2ED1-49BE-9A31-DC0E70050C35}">
      <dgm:prSet/>
      <dgm:spPr/>
      <dgm:t>
        <a:bodyPr/>
        <a:lstStyle/>
        <a:p>
          <a:endParaRPr lang="en-US"/>
        </a:p>
      </dgm:t>
    </dgm:pt>
    <dgm:pt modelId="{5FC71BD3-DA4B-4148-B698-3360EADE749B}" type="sibTrans" cxnId="{5E2B7D13-2ED1-49BE-9A31-DC0E70050C35}">
      <dgm:prSet/>
      <dgm:spPr/>
      <dgm:t>
        <a:bodyPr/>
        <a:lstStyle/>
        <a:p>
          <a:endParaRPr lang="en-US"/>
        </a:p>
      </dgm:t>
    </dgm:pt>
    <dgm:pt modelId="{9E55C6D1-76A0-4EAD-8A76-EB1B7972AA2A}" type="pres">
      <dgm:prSet presAssocID="{DB2543F9-31D6-43DE-832F-61F809B17C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268A37-8240-47EB-B083-7226372946C9}" type="pres">
      <dgm:prSet presAssocID="{6D1E0496-0CDC-4C3B-9A06-DD4330031AD4}" presName="root" presStyleCnt="0"/>
      <dgm:spPr/>
    </dgm:pt>
    <dgm:pt modelId="{95E90CAE-0D14-4FD4-9D50-41A07A804514}" type="pres">
      <dgm:prSet presAssocID="{6D1E0496-0CDC-4C3B-9A06-DD4330031AD4}" presName="rootComposite" presStyleCnt="0"/>
      <dgm:spPr/>
    </dgm:pt>
    <dgm:pt modelId="{BB87CBF9-E943-4B3F-9EE7-15C7F53057FB}" type="pres">
      <dgm:prSet presAssocID="{6D1E0496-0CDC-4C3B-9A06-DD4330031AD4}" presName="rootText" presStyleLbl="node1" presStyleIdx="0" presStyleCnt="1"/>
      <dgm:spPr/>
    </dgm:pt>
    <dgm:pt modelId="{05BC870C-1BFD-45D6-8DA7-86ECD0E18A7D}" type="pres">
      <dgm:prSet presAssocID="{6D1E0496-0CDC-4C3B-9A06-DD4330031AD4}" presName="rootConnector" presStyleLbl="node1" presStyleIdx="0" presStyleCnt="1"/>
      <dgm:spPr/>
    </dgm:pt>
    <dgm:pt modelId="{AADA1A76-4DE4-4165-AD22-9DCE480C8172}" type="pres">
      <dgm:prSet presAssocID="{6D1E0496-0CDC-4C3B-9A06-DD4330031AD4}" presName="childShape" presStyleCnt="0"/>
      <dgm:spPr/>
    </dgm:pt>
    <dgm:pt modelId="{6878CC8F-0735-4931-A900-EF78B8CF34AF}" type="pres">
      <dgm:prSet presAssocID="{4104D782-E286-4FBC-8692-46E2C9E7D961}" presName="Name13" presStyleLbl="parChTrans1D2" presStyleIdx="0" presStyleCnt="2"/>
      <dgm:spPr/>
    </dgm:pt>
    <dgm:pt modelId="{E9C11F4F-05D1-409D-8CBE-26F0E4EE34D9}" type="pres">
      <dgm:prSet presAssocID="{25832D11-FC3F-4B78-92FE-069626E7E1FC}" presName="childText" presStyleLbl="bgAcc1" presStyleIdx="0" presStyleCnt="2">
        <dgm:presLayoutVars>
          <dgm:bulletEnabled val="1"/>
        </dgm:presLayoutVars>
      </dgm:prSet>
      <dgm:spPr/>
    </dgm:pt>
    <dgm:pt modelId="{08F41C05-3B7F-4C9E-90D5-759FEF24AAA6}" type="pres">
      <dgm:prSet presAssocID="{DC6718D5-C5A2-4324-8E45-E90DB8A0253B}" presName="Name13" presStyleLbl="parChTrans1D2" presStyleIdx="1" presStyleCnt="2"/>
      <dgm:spPr/>
    </dgm:pt>
    <dgm:pt modelId="{776A5179-305E-4110-B74C-E06F26399FFE}" type="pres">
      <dgm:prSet presAssocID="{0D0FE4C1-547C-47D3-BDBC-AABB7654BD84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5E2B7D13-2ED1-49BE-9A31-DC0E70050C35}" srcId="{6D1E0496-0CDC-4C3B-9A06-DD4330031AD4}" destId="{0D0FE4C1-547C-47D3-BDBC-AABB7654BD84}" srcOrd="1" destOrd="0" parTransId="{DC6718D5-C5A2-4324-8E45-E90DB8A0253B}" sibTransId="{5FC71BD3-DA4B-4148-B698-3360EADE749B}"/>
    <dgm:cxn modelId="{ADCD5217-4BE8-45CA-8B81-C17B79C1A7BA}" type="presOf" srcId="{DC6718D5-C5A2-4324-8E45-E90DB8A0253B}" destId="{08F41C05-3B7F-4C9E-90D5-759FEF24AAA6}" srcOrd="0" destOrd="0" presId="urn:microsoft.com/office/officeart/2005/8/layout/hierarchy3"/>
    <dgm:cxn modelId="{F2E55C22-DACA-4568-8C06-A303D0231BFA}" type="presOf" srcId="{4104D782-E286-4FBC-8692-46E2C9E7D961}" destId="{6878CC8F-0735-4931-A900-EF78B8CF34AF}" srcOrd="0" destOrd="0" presId="urn:microsoft.com/office/officeart/2005/8/layout/hierarchy3"/>
    <dgm:cxn modelId="{EA6DAA2D-D684-470D-8701-E02614A005E8}" type="presOf" srcId="{0D0FE4C1-547C-47D3-BDBC-AABB7654BD84}" destId="{776A5179-305E-4110-B74C-E06F26399FFE}" srcOrd="0" destOrd="0" presId="urn:microsoft.com/office/officeart/2005/8/layout/hierarchy3"/>
    <dgm:cxn modelId="{1E9D2961-55FC-4E84-9F9B-1E00DE3DA000}" srcId="{6D1E0496-0CDC-4C3B-9A06-DD4330031AD4}" destId="{25832D11-FC3F-4B78-92FE-069626E7E1FC}" srcOrd="0" destOrd="0" parTransId="{4104D782-E286-4FBC-8692-46E2C9E7D961}" sibTransId="{9C493B5F-3D30-4023-95E3-0D74BD4D93AE}"/>
    <dgm:cxn modelId="{AFC0E793-ADB3-4CAF-8873-D03F4B5BA500}" type="presOf" srcId="{6D1E0496-0CDC-4C3B-9A06-DD4330031AD4}" destId="{05BC870C-1BFD-45D6-8DA7-86ECD0E18A7D}" srcOrd="1" destOrd="0" presId="urn:microsoft.com/office/officeart/2005/8/layout/hierarchy3"/>
    <dgm:cxn modelId="{4085E5DF-C030-4AB7-85EE-D8C3C0D8A425}" srcId="{DB2543F9-31D6-43DE-832F-61F809B17C3A}" destId="{6D1E0496-0CDC-4C3B-9A06-DD4330031AD4}" srcOrd="0" destOrd="0" parTransId="{07B846F7-9780-4CC7-BE20-CD4442FA4867}" sibTransId="{E45AAFA9-BB43-4051-B4BB-EC4500046D76}"/>
    <dgm:cxn modelId="{A08860EA-08F5-451C-BB31-09D9C2E21C47}" type="presOf" srcId="{DB2543F9-31D6-43DE-832F-61F809B17C3A}" destId="{9E55C6D1-76A0-4EAD-8A76-EB1B7972AA2A}" srcOrd="0" destOrd="0" presId="urn:microsoft.com/office/officeart/2005/8/layout/hierarchy3"/>
    <dgm:cxn modelId="{4D82BCF3-218B-4D96-B377-CEF46107BAFD}" type="presOf" srcId="{6D1E0496-0CDC-4C3B-9A06-DD4330031AD4}" destId="{BB87CBF9-E943-4B3F-9EE7-15C7F53057FB}" srcOrd="0" destOrd="0" presId="urn:microsoft.com/office/officeart/2005/8/layout/hierarchy3"/>
    <dgm:cxn modelId="{40D070FA-B1AC-4928-862D-ED4B02F41FF1}" type="presOf" srcId="{25832D11-FC3F-4B78-92FE-069626E7E1FC}" destId="{E9C11F4F-05D1-409D-8CBE-26F0E4EE34D9}" srcOrd="0" destOrd="0" presId="urn:microsoft.com/office/officeart/2005/8/layout/hierarchy3"/>
    <dgm:cxn modelId="{6935A490-454E-4398-BB8C-41D257BA990A}" type="presParOf" srcId="{9E55C6D1-76A0-4EAD-8A76-EB1B7972AA2A}" destId="{34268A37-8240-47EB-B083-7226372946C9}" srcOrd="0" destOrd="0" presId="urn:microsoft.com/office/officeart/2005/8/layout/hierarchy3"/>
    <dgm:cxn modelId="{7431F096-D75E-4C36-96BE-E4BF456A6CC9}" type="presParOf" srcId="{34268A37-8240-47EB-B083-7226372946C9}" destId="{95E90CAE-0D14-4FD4-9D50-41A07A804514}" srcOrd="0" destOrd="0" presId="urn:microsoft.com/office/officeart/2005/8/layout/hierarchy3"/>
    <dgm:cxn modelId="{87EC00D3-A0BD-4599-8661-AAF95617FE04}" type="presParOf" srcId="{95E90CAE-0D14-4FD4-9D50-41A07A804514}" destId="{BB87CBF9-E943-4B3F-9EE7-15C7F53057FB}" srcOrd="0" destOrd="0" presId="urn:microsoft.com/office/officeart/2005/8/layout/hierarchy3"/>
    <dgm:cxn modelId="{9F375A79-5B5B-4AE4-9FFA-CE9486AA5F7D}" type="presParOf" srcId="{95E90CAE-0D14-4FD4-9D50-41A07A804514}" destId="{05BC870C-1BFD-45D6-8DA7-86ECD0E18A7D}" srcOrd="1" destOrd="0" presId="urn:microsoft.com/office/officeart/2005/8/layout/hierarchy3"/>
    <dgm:cxn modelId="{45303005-9EDA-4A15-B682-16733998DC3F}" type="presParOf" srcId="{34268A37-8240-47EB-B083-7226372946C9}" destId="{AADA1A76-4DE4-4165-AD22-9DCE480C8172}" srcOrd="1" destOrd="0" presId="urn:microsoft.com/office/officeart/2005/8/layout/hierarchy3"/>
    <dgm:cxn modelId="{12C3663E-841E-4924-A565-D2F065C82EE2}" type="presParOf" srcId="{AADA1A76-4DE4-4165-AD22-9DCE480C8172}" destId="{6878CC8F-0735-4931-A900-EF78B8CF34AF}" srcOrd="0" destOrd="0" presId="urn:microsoft.com/office/officeart/2005/8/layout/hierarchy3"/>
    <dgm:cxn modelId="{2FA43AA2-8CF8-4BD9-89F0-DE10A36A6A72}" type="presParOf" srcId="{AADA1A76-4DE4-4165-AD22-9DCE480C8172}" destId="{E9C11F4F-05D1-409D-8CBE-26F0E4EE34D9}" srcOrd="1" destOrd="0" presId="urn:microsoft.com/office/officeart/2005/8/layout/hierarchy3"/>
    <dgm:cxn modelId="{91C4376C-4036-4F64-B6A8-8574F9DFF9E3}" type="presParOf" srcId="{AADA1A76-4DE4-4165-AD22-9DCE480C8172}" destId="{08F41C05-3B7F-4C9E-90D5-759FEF24AAA6}" srcOrd="2" destOrd="0" presId="urn:microsoft.com/office/officeart/2005/8/layout/hierarchy3"/>
    <dgm:cxn modelId="{ED931164-8684-4028-936A-7BBF4290431C}" type="presParOf" srcId="{AADA1A76-4DE4-4165-AD22-9DCE480C8172}" destId="{776A5179-305E-4110-B74C-E06F26399FFE}" srcOrd="3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2543F9-31D6-43DE-832F-61F809B17C3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E0496-0CDC-4C3B-9A06-DD4330031AD4}">
      <dgm:prSet phldrT="[Text]"/>
      <dgm:spPr/>
      <dgm:t>
        <a:bodyPr/>
        <a:lstStyle/>
        <a:p>
          <a:r>
            <a:rPr lang="en-US" dirty="0"/>
            <a:t>Foundation Communications Lead</a:t>
          </a:r>
          <a:br>
            <a:rPr lang="en-US" dirty="0"/>
          </a:br>
          <a:r>
            <a:rPr lang="en-US" dirty="0"/>
            <a:t>[Andrew Morgan]</a:t>
          </a:r>
        </a:p>
      </dgm:t>
    </dgm:pt>
    <dgm:pt modelId="{07B846F7-9780-4CC7-BE20-CD4442FA4867}" type="parTrans" cxnId="{4085E5DF-C030-4AB7-85EE-D8C3C0D8A425}">
      <dgm:prSet/>
      <dgm:spPr/>
      <dgm:t>
        <a:bodyPr/>
        <a:lstStyle/>
        <a:p>
          <a:endParaRPr lang="en-US"/>
        </a:p>
      </dgm:t>
    </dgm:pt>
    <dgm:pt modelId="{E45AAFA9-BB43-4051-B4BB-EC4500046D76}" type="sibTrans" cxnId="{4085E5DF-C030-4AB7-85EE-D8C3C0D8A425}">
      <dgm:prSet/>
      <dgm:spPr/>
      <dgm:t>
        <a:bodyPr/>
        <a:lstStyle/>
        <a:p>
          <a:endParaRPr lang="en-US"/>
        </a:p>
      </dgm:t>
    </dgm:pt>
    <dgm:pt modelId="{25832D11-FC3F-4B78-92FE-069626E7E1FC}">
      <dgm:prSet phldrT="[Text]"/>
      <dgm:spPr/>
      <dgm:t>
        <a:bodyPr/>
        <a:lstStyle/>
        <a:p>
          <a:r>
            <a:rPr lang="en-US" dirty="0"/>
            <a:t>Foundation Webmaster</a:t>
          </a:r>
          <a:br>
            <a:rPr lang="en-US" dirty="0"/>
          </a:br>
          <a:r>
            <a:rPr lang="en-US" dirty="0"/>
            <a:t>[in conversation]</a:t>
          </a:r>
        </a:p>
      </dgm:t>
    </dgm:pt>
    <dgm:pt modelId="{4104D782-E286-4FBC-8692-46E2C9E7D961}" type="parTrans" cxnId="{1E9D2961-55FC-4E84-9F9B-1E00DE3DA000}">
      <dgm:prSet/>
      <dgm:spPr/>
      <dgm:t>
        <a:bodyPr/>
        <a:lstStyle/>
        <a:p>
          <a:endParaRPr lang="en-US"/>
        </a:p>
      </dgm:t>
    </dgm:pt>
    <dgm:pt modelId="{9C493B5F-3D30-4023-95E3-0D74BD4D93AE}" type="sibTrans" cxnId="{1E9D2961-55FC-4E84-9F9B-1E00DE3DA000}">
      <dgm:prSet/>
      <dgm:spPr/>
      <dgm:t>
        <a:bodyPr/>
        <a:lstStyle/>
        <a:p>
          <a:endParaRPr lang="en-US"/>
        </a:p>
      </dgm:t>
    </dgm:pt>
    <dgm:pt modelId="{9E55C6D1-76A0-4EAD-8A76-EB1B7972AA2A}" type="pres">
      <dgm:prSet presAssocID="{DB2543F9-31D6-43DE-832F-61F809B17C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268A37-8240-47EB-B083-7226372946C9}" type="pres">
      <dgm:prSet presAssocID="{6D1E0496-0CDC-4C3B-9A06-DD4330031AD4}" presName="root" presStyleCnt="0"/>
      <dgm:spPr/>
    </dgm:pt>
    <dgm:pt modelId="{95E90CAE-0D14-4FD4-9D50-41A07A804514}" type="pres">
      <dgm:prSet presAssocID="{6D1E0496-0CDC-4C3B-9A06-DD4330031AD4}" presName="rootComposite" presStyleCnt="0"/>
      <dgm:spPr/>
    </dgm:pt>
    <dgm:pt modelId="{BB87CBF9-E943-4B3F-9EE7-15C7F53057FB}" type="pres">
      <dgm:prSet presAssocID="{6D1E0496-0CDC-4C3B-9A06-DD4330031AD4}" presName="rootText" presStyleLbl="node1" presStyleIdx="0" presStyleCnt="1"/>
      <dgm:spPr/>
    </dgm:pt>
    <dgm:pt modelId="{05BC870C-1BFD-45D6-8DA7-86ECD0E18A7D}" type="pres">
      <dgm:prSet presAssocID="{6D1E0496-0CDC-4C3B-9A06-DD4330031AD4}" presName="rootConnector" presStyleLbl="node1" presStyleIdx="0" presStyleCnt="1"/>
      <dgm:spPr/>
    </dgm:pt>
    <dgm:pt modelId="{AADA1A76-4DE4-4165-AD22-9DCE480C8172}" type="pres">
      <dgm:prSet presAssocID="{6D1E0496-0CDC-4C3B-9A06-DD4330031AD4}" presName="childShape" presStyleCnt="0"/>
      <dgm:spPr/>
    </dgm:pt>
    <dgm:pt modelId="{6878CC8F-0735-4931-A900-EF78B8CF34AF}" type="pres">
      <dgm:prSet presAssocID="{4104D782-E286-4FBC-8692-46E2C9E7D961}" presName="Name13" presStyleLbl="parChTrans1D2" presStyleIdx="0" presStyleCnt="1"/>
      <dgm:spPr/>
    </dgm:pt>
    <dgm:pt modelId="{E9C11F4F-05D1-409D-8CBE-26F0E4EE34D9}" type="pres">
      <dgm:prSet presAssocID="{25832D11-FC3F-4B78-92FE-069626E7E1FC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F2E55C22-DACA-4568-8C06-A303D0231BFA}" type="presOf" srcId="{4104D782-E286-4FBC-8692-46E2C9E7D961}" destId="{6878CC8F-0735-4931-A900-EF78B8CF34AF}" srcOrd="0" destOrd="0" presId="urn:microsoft.com/office/officeart/2005/8/layout/hierarchy3"/>
    <dgm:cxn modelId="{1E9D2961-55FC-4E84-9F9B-1E00DE3DA000}" srcId="{6D1E0496-0CDC-4C3B-9A06-DD4330031AD4}" destId="{25832D11-FC3F-4B78-92FE-069626E7E1FC}" srcOrd="0" destOrd="0" parTransId="{4104D782-E286-4FBC-8692-46E2C9E7D961}" sibTransId="{9C493B5F-3D30-4023-95E3-0D74BD4D93AE}"/>
    <dgm:cxn modelId="{AFC0E793-ADB3-4CAF-8873-D03F4B5BA500}" type="presOf" srcId="{6D1E0496-0CDC-4C3B-9A06-DD4330031AD4}" destId="{05BC870C-1BFD-45D6-8DA7-86ECD0E18A7D}" srcOrd="1" destOrd="0" presId="urn:microsoft.com/office/officeart/2005/8/layout/hierarchy3"/>
    <dgm:cxn modelId="{4085E5DF-C030-4AB7-85EE-D8C3C0D8A425}" srcId="{DB2543F9-31D6-43DE-832F-61F809B17C3A}" destId="{6D1E0496-0CDC-4C3B-9A06-DD4330031AD4}" srcOrd="0" destOrd="0" parTransId="{07B846F7-9780-4CC7-BE20-CD4442FA4867}" sibTransId="{E45AAFA9-BB43-4051-B4BB-EC4500046D76}"/>
    <dgm:cxn modelId="{A08860EA-08F5-451C-BB31-09D9C2E21C47}" type="presOf" srcId="{DB2543F9-31D6-43DE-832F-61F809B17C3A}" destId="{9E55C6D1-76A0-4EAD-8A76-EB1B7972AA2A}" srcOrd="0" destOrd="0" presId="urn:microsoft.com/office/officeart/2005/8/layout/hierarchy3"/>
    <dgm:cxn modelId="{4D82BCF3-218B-4D96-B377-CEF46107BAFD}" type="presOf" srcId="{6D1E0496-0CDC-4C3B-9A06-DD4330031AD4}" destId="{BB87CBF9-E943-4B3F-9EE7-15C7F53057FB}" srcOrd="0" destOrd="0" presId="urn:microsoft.com/office/officeart/2005/8/layout/hierarchy3"/>
    <dgm:cxn modelId="{40D070FA-B1AC-4928-862D-ED4B02F41FF1}" type="presOf" srcId="{25832D11-FC3F-4B78-92FE-069626E7E1FC}" destId="{E9C11F4F-05D1-409D-8CBE-26F0E4EE34D9}" srcOrd="0" destOrd="0" presId="urn:microsoft.com/office/officeart/2005/8/layout/hierarchy3"/>
    <dgm:cxn modelId="{6935A490-454E-4398-BB8C-41D257BA990A}" type="presParOf" srcId="{9E55C6D1-76A0-4EAD-8A76-EB1B7972AA2A}" destId="{34268A37-8240-47EB-B083-7226372946C9}" srcOrd="0" destOrd="0" presId="urn:microsoft.com/office/officeart/2005/8/layout/hierarchy3"/>
    <dgm:cxn modelId="{7431F096-D75E-4C36-96BE-E4BF456A6CC9}" type="presParOf" srcId="{34268A37-8240-47EB-B083-7226372946C9}" destId="{95E90CAE-0D14-4FD4-9D50-41A07A804514}" srcOrd="0" destOrd="0" presId="urn:microsoft.com/office/officeart/2005/8/layout/hierarchy3"/>
    <dgm:cxn modelId="{87EC00D3-A0BD-4599-8661-AAF95617FE04}" type="presParOf" srcId="{95E90CAE-0D14-4FD4-9D50-41A07A804514}" destId="{BB87CBF9-E943-4B3F-9EE7-15C7F53057FB}" srcOrd="0" destOrd="0" presId="urn:microsoft.com/office/officeart/2005/8/layout/hierarchy3"/>
    <dgm:cxn modelId="{9F375A79-5B5B-4AE4-9FFA-CE9486AA5F7D}" type="presParOf" srcId="{95E90CAE-0D14-4FD4-9D50-41A07A804514}" destId="{05BC870C-1BFD-45D6-8DA7-86ECD0E18A7D}" srcOrd="1" destOrd="0" presId="urn:microsoft.com/office/officeart/2005/8/layout/hierarchy3"/>
    <dgm:cxn modelId="{45303005-9EDA-4A15-B682-16733998DC3F}" type="presParOf" srcId="{34268A37-8240-47EB-B083-7226372946C9}" destId="{AADA1A76-4DE4-4165-AD22-9DCE480C8172}" srcOrd="1" destOrd="0" presId="urn:microsoft.com/office/officeart/2005/8/layout/hierarchy3"/>
    <dgm:cxn modelId="{12C3663E-841E-4924-A565-D2F065C82EE2}" type="presParOf" srcId="{AADA1A76-4DE4-4165-AD22-9DCE480C8172}" destId="{6878CC8F-0735-4931-A900-EF78B8CF34AF}" srcOrd="0" destOrd="0" presId="urn:microsoft.com/office/officeart/2005/8/layout/hierarchy3"/>
    <dgm:cxn modelId="{2FA43AA2-8CF8-4BD9-89F0-DE10A36A6A72}" type="presParOf" srcId="{AADA1A76-4DE4-4165-AD22-9DCE480C8172}" destId="{E9C11F4F-05D1-409D-8CBE-26F0E4EE34D9}" srcOrd="1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88D496-5A04-4F3E-9899-C23BD62EDA2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B1E7F-8D69-41C4-8CA0-34AED5ED3F0B}">
      <dgm:prSet phldrT="[Text]"/>
      <dgm:spPr/>
      <dgm:t>
        <a:bodyPr/>
        <a:lstStyle/>
        <a:p>
          <a:r>
            <a:rPr lang="en-US" dirty="0"/>
            <a:t>Engineer-Architect + Product Manager</a:t>
          </a:r>
          <a:br>
            <a:rPr lang="en-US" dirty="0"/>
          </a:br>
          <a:r>
            <a:rPr lang="en-US" dirty="0"/>
            <a:t>[Steve Nicklin + TBD]</a:t>
          </a:r>
        </a:p>
      </dgm:t>
    </dgm:pt>
    <dgm:pt modelId="{89D9EEA0-D860-4AEC-86E3-ED2287771479}" type="parTrans" cxnId="{0D4F3734-8D21-4D4F-A182-081805F00130}">
      <dgm:prSet/>
      <dgm:spPr/>
      <dgm:t>
        <a:bodyPr/>
        <a:lstStyle/>
        <a:p>
          <a:endParaRPr lang="en-US"/>
        </a:p>
      </dgm:t>
    </dgm:pt>
    <dgm:pt modelId="{3DE4264B-FD20-43CA-9224-2553E5AC9655}" type="sibTrans" cxnId="{0D4F3734-8D21-4D4F-A182-081805F00130}">
      <dgm:prSet/>
      <dgm:spPr/>
      <dgm:t>
        <a:bodyPr/>
        <a:lstStyle/>
        <a:p>
          <a:endParaRPr lang="en-US"/>
        </a:p>
      </dgm:t>
    </dgm:pt>
    <dgm:pt modelId="{A6568D93-4990-496A-BD74-4C9E15015C52}">
      <dgm:prSet phldrT="[Text]"/>
      <dgm:spPr/>
      <dgm:t>
        <a:bodyPr/>
        <a:lstStyle/>
        <a:p>
          <a:r>
            <a:rPr lang="en-US" dirty="0"/>
            <a:t>Avatar</a:t>
          </a:r>
          <a:br>
            <a:rPr lang="en-US" dirty="0"/>
          </a:br>
          <a:r>
            <a:rPr lang="en-US" dirty="0"/>
            <a:t>[John </a:t>
          </a:r>
          <a:r>
            <a:rPr lang="en-US" dirty="0" err="1"/>
            <a:t>Trapasso</a:t>
          </a:r>
          <a:r>
            <a:rPr lang="en-US" dirty="0"/>
            <a:t>]</a:t>
          </a:r>
        </a:p>
      </dgm:t>
    </dgm:pt>
    <dgm:pt modelId="{CAD5C146-0573-424C-BEDD-DCB6AE70E616}" type="parTrans" cxnId="{2CB72191-E709-4A17-A11C-BA19F38C23C1}">
      <dgm:prSet/>
      <dgm:spPr/>
      <dgm:t>
        <a:bodyPr/>
        <a:lstStyle/>
        <a:p>
          <a:endParaRPr lang="en-US"/>
        </a:p>
      </dgm:t>
    </dgm:pt>
    <dgm:pt modelId="{3145CF83-B545-4D8C-ADF3-25C8B5FE6B89}" type="sibTrans" cxnId="{2CB72191-E709-4A17-A11C-BA19F38C23C1}">
      <dgm:prSet/>
      <dgm:spPr/>
      <dgm:t>
        <a:bodyPr/>
        <a:lstStyle/>
        <a:p>
          <a:endParaRPr lang="en-US"/>
        </a:p>
      </dgm:t>
    </dgm:pt>
    <dgm:pt modelId="{0A272423-2E06-4BE4-A0D9-941C416B320C}">
      <dgm:prSet phldrT="[Text]"/>
      <dgm:spPr/>
      <dgm:t>
        <a:bodyPr/>
        <a:lstStyle/>
        <a:p>
          <a:r>
            <a:rPr lang="en-US" dirty="0"/>
            <a:t>Cyborg Universe</a:t>
          </a:r>
        </a:p>
      </dgm:t>
    </dgm:pt>
    <dgm:pt modelId="{71AA81B0-436B-4B5C-A266-805E17E7285A}" type="parTrans" cxnId="{A321B326-3C23-4407-AB08-5739456AEB2E}">
      <dgm:prSet/>
      <dgm:spPr/>
      <dgm:t>
        <a:bodyPr/>
        <a:lstStyle/>
        <a:p>
          <a:endParaRPr lang="en-US"/>
        </a:p>
      </dgm:t>
    </dgm:pt>
    <dgm:pt modelId="{7B23E80A-6096-445A-82D7-0C71C311D004}" type="sibTrans" cxnId="{A321B326-3C23-4407-AB08-5739456AEB2E}">
      <dgm:prSet/>
      <dgm:spPr/>
      <dgm:t>
        <a:bodyPr/>
        <a:lstStyle/>
        <a:p>
          <a:endParaRPr lang="en-US"/>
        </a:p>
      </dgm:t>
    </dgm:pt>
    <dgm:pt modelId="{F540A8B9-A240-4F6E-AE2C-655A383C7F99}">
      <dgm:prSet phldrT="[Text]"/>
      <dgm:spPr/>
      <dgm:t>
        <a:bodyPr/>
        <a:lstStyle/>
        <a:p>
          <a:r>
            <a:rPr lang="en-US" dirty="0"/>
            <a:t>Application Leads:</a:t>
          </a:r>
        </a:p>
      </dgm:t>
    </dgm:pt>
    <dgm:pt modelId="{C0514BF2-596D-4590-8F9E-6AD1ED27953B}" type="parTrans" cxnId="{1EFB7F36-D366-4EDC-BE71-A5EFFB9639A3}">
      <dgm:prSet/>
      <dgm:spPr/>
      <dgm:t>
        <a:bodyPr/>
        <a:lstStyle/>
        <a:p>
          <a:endParaRPr lang="en-US"/>
        </a:p>
      </dgm:t>
    </dgm:pt>
    <dgm:pt modelId="{FF813504-773C-482E-8EE7-453E48EFDB4C}" type="sibTrans" cxnId="{1EFB7F36-D366-4EDC-BE71-A5EFFB9639A3}">
      <dgm:prSet/>
      <dgm:spPr/>
      <dgm:t>
        <a:bodyPr/>
        <a:lstStyle/>
        <a:p>
          <a:endParaRPr lang="en-US"/>
        </a:p>
      </dgm:t>
    </dgm:pt>
    <dgm:pt modelId="{48D46AF1-389C-44D3-8F85-3FA5361B3299}">
      <dgm:prSet phldrT="[Text]"/>
      <dgm:spPr/>
      <dgm:t>
        <a:bodyPr/>
        <a:lstStyle/>
        <a:p>
          <a:r>
            <a:rPr lang="en-US" dirty="0" err="1"/>
            <a:t>Highcliff</a:t>
          </a:r>
          <a:r>
            <a:rPr lang="en-US" dirty="0"/>
            <a:t> Network Controller</a:t>
          </a:r>
        </a:p>
      </dgm:t>
    </dgm:pt>
    <dgm:pt modelId="{17042851-05FC-490F-A941-DE3A88A5B4A7}" type="parTrans" cxnId="{213892EA-F471-4C73-A59E-614F23A5452D}">
      <dgm:prSet/>
      <dgm:spPr/>
      <dgm:t>
        <a:bodyPr/>
        <a:lstStyle/>
        <a:p>
          <a:endParaRPr lang="en-US"/>
        </a:p>
      </dgm:t>
    </dgm:pt>
    <dgm:pt modelId="{C76D251E-09BB-4A96-A61D-8FE4CC37D5C8}" type="sibTrans" cxnId="{213892EA-F471-4C73-A59E-614F23A5452D}">
      <dgm:prSet/>
      <dgm:spPr/>
      <dgm:t>
        <a:bodyPr/>
        <a:lstStyle/>
        <a:p>
          <a:endParaRPr lang="en-US"/>
        </a:p>
      </dgm:t>
    </dgm:pt>
    <dgm:pt modelId="{4D2399ED-4F6F-4750-9863-155CD58E57E6}">
      <dgm:prSet phldrT="[Text]"/>
      <dgm:spPr/>
      <dgm:t>
        <a:bodyPr/>
        <a:lstStyle/>
        <a:p>
          <a:r>
            <a:rPr lang="en-US" dirty="0"/>
            <a:t>Social Response</a:t>
          </a:r>
        </a:p>
      </dgm:t>
    </dgm:pt>
    <dgm:pt modelId="{B1FA42AF-17EE-4342-AE75-4C61DA191FE2}" type="parTrans" cxnId="{9B3B1B11-E47A-4C47-9C86-0AAD57237E46}">
      <dgm:prSet/>
      <dgm:spPr/>
      <dgm:t>
        <a:bodyPr/>
        <a:lstStyle/>
        <a:p>
          <a:endParaRPr lang="en-US"/>
        </a:p>
      </dgm:t>
    </dgm:pt>
    <dgm:pt modelId="{4666D802-87D9-4FE6-8D3E-742387154389}" type="sibTrans" cxnId="{9B3B1B11-E47A-4C47-9C86-0AAD57237E46}">
      <dgm:prSet/>
      <dgm:spPr/>
      <dgm:t>
        <a:bodyPr/>
        <a:lstStyle/>
        <a:p>
          <a:endParaRPr lang="en-US"/>
        </a:p>
      </dgm:t>
    </dgm:pt>
    <dgm:pt modelId="{6E61DE6A-C395-4410-9EA5-02B53E3F85E1}">
      <dgm:prSet phldrT="[Text]"/>
      <dgm:spPr/>
      <dgm:t>
        <a:bodyPr/>
        <a:lstStyle/>
        <a:p>
          <a:r>
            <a:rPr lang="en-US" dirty="0"/>
            <a:t>Voice</a:t>
          </a:r>
          <a:br>
            <a:rPr lang="en-US" dirty="0"/>
          </a:br>
          <a:r>
            <a:rPr lang="en-US" dirty="0"/>
            <a:t>[Matthew Aylett]</a:t>
          </a:r>
        </a:p>
      </dgm:t>
    </dgm:pt>
    <dgm:pt modelId="{C224F1F7-E8E5-4F67-B804-94F42AD4A830}" type="parTrans" cxnId="{F5AA17D4-58ED-489C-883D-DF4B23D5C093}">
      <dgm:prSet/>
      <dgm:spPr/>
      <dgm:t>
        <a:bodyPr/>
        <a:lstStyle/>
        <a:p>
          <a:endParaRPr lang="en-US"/>
        </a:p>
      </dgm:t>
    </dgm:pt>
    <dgm:pt modelId="{631D3A83-18F5-4612-BF0A-50ABB814A466}" type="sibTrans" cxnId="{F5AA17D4-58ED-489C-883D-DF4B23D5C093}">
      <dgm:prSet/>
      <dgm:spPr/>
      <dgm:t>
        <a:bodyPr/>
        <a:lstStyle/>
        <a:p>
          <a:endParaRPr lang="en-US"/>
        </a:p>
      </dgm:t>
    </dgm:pt>
    <dgm:pt modelId="{49853140-1AFD-48A3-AEFA-434104D71647}">
      <dgm:prSet phldrT="[Text]"/>
      <dgm:spPr/>
      <dgm:t>
        <a:bodyPr/>
        <a:lstStyle/>
        <a:p>
          <a:r>
            <a:rPr lang="en-US" dirty="0"/>
            <a:t>Response Generation</a:t>
          </a:r>
          <a:br>
            <a:rPr lang="en-US" dirty="0"/>
          </a:br>
          <a:r>
            <a:rPr lang="en-US" dirty="0"/>
            <a:t>[Lama Nachman]</a:t>
          </a:r>
          <a:br>
            <a:rPr lang="en-US" dirty="0"/>
          </a:br>
          <a:r>
            <a:rPr lang="en-US" dirty="0"/>
            <a:t>[Saurav Sahay]</a:t>
          </a:r>
        </a:p>
      </dgm:t>
    </dgm:pt>
    <dgm:pt modelId="{2F0DB700-AA93-4288-8686-15F69513E2D1}" type="parTrans" cxnId="{A96AABCD-2FA4-4C16-8B0E-C6DBBA6DCA19}">
      <dgm:prSet/>
      <dgm:spPr/>
      <dgm:t>
        <a:bodyPr/>
        <a:lstStyle/>
        <a:p>
          <a:endParaRPr lang="en-US"/>
        </a:p>
      </dgm:t>
    </dgm:pt>
    <dgm:pt modelId="{289C5460-1FC4-4B6D-BD7E-201D76E99E2E}" type="sibTrans" cxnId="{A96AABCD-2FA4-4C16-8B0E-C6DBBA6DCA19}">
      <dgm:prSet/>
      <dgm:spPr/>
      <dgm:t>
        <a:bodyPr/>
        <a:lstStyle/>
        <a:p>
          <a:endParaRPr lang="en-US"/>
        </a:p>
      </dgm:t>
    </dgm:pt>
    <dgm:pt modelId="{49254012-E322-48B9-AB5F-A5B4369686EE}">
      <dgm:prSet phldrT="[Text]"/>
      <dgm:spPr/>
      <dgm:t>
        <a:bodyPr/>
        <a:lstStyle/>
        <a:p>
          <a:r>
            <a:rPr lang="en-US" dirty="0"/>
            <a:t>Speech &amp; Writing Interface</a:t>
          </a:r>
          <a:br>
            <a:rPr lang="en-US" dirty="0"/>
          </a:br>
          <a:r>
            <a:rPr lang="en-US" dirty="0"/>
            <a:t>[Lama Nachman]</a:t>
          </a:r>
          <a:br>
            <a:rPr lang="en-US" dirty="0"/>
          </a:br>
          <a:r>
            <a:rPr lang="en-US" dirty="0"/>
            <a:t>[</a:t>
          </a:r>
          <a:r>
            <a:rPr lang="en-US" b="0" i="0" dirty="0"/>
            <a:t>Sai Prasad]</a:t>
          </a:r>
          <a:endParaRPr lang="en-US" dirty="0"/>
        </a:p>
      </dgm:t>
    </dgm:pt>
    <dgm:pt modelId="{87DF1B05-0AC9-4725-9B51-3294E779E47B}" type="parTrans" cxnId="{97630D50-533B-4E5E-AE49-687E4CEA3D70}">
      <dgm:prSet/>
      <dgm:spPr/>
      <dgm:t>
        <a:bodyPr/>
        <a:lstStyle/>
        <a:p>
          <a:endParaRPr lang="en-US"/>
        </a:p>
      </dgm:t>
    </dgm:pt>
    <dgm:pt modelId="{4BC95C8D-83E0-4D8C-83E9-1259CFFDCFA8}" type="sibTrans" cxnId="{97630D50-533B-4E5E-AE49-687E4CEA3D70}">
      <dgm:prSet/>
      <dgm:spPr/>
      <dgm:t>
        <a:bodyPr/>
        <a:lstStyle/>
        <a:p>
          <a:endParaRPr lang="en-US"/>
        </a:p>
      </dgm:t>
    </dgm:pt>
    <dgm:pt modelId="{9A2D63C5-2710-44A4-9009-3ECF642D0120}">
      <dgm:prSet phldrT="[Text]"/>
      <dgm:spPr/>
      <dgm:t>
        <a:bodyPr/>
        <a:lstStyle/>
        <a:p>
          <a:r>
            <a:rPr lang="en-US" dirty="0"/>
            <a:t>Persistent Storage</a:t>
          </a:r>
        </a:p>
      </dgm:t>
    </dgm:pt>
    <dgm:pt modelId="{186EB909-85C2-4D23-A701-48BC03899272}" type="parTrans" cxnId="{35699DF9-59E7-43C6-95A9-512E6493B4AE}">
      <dgm:prSet/>
      <dgm:spPr/>
      <dgm:t>
        <a:bodyPr/>
        <a:lstStyle/>
        <a:p>
          <a:endParaRPr lang="en-US"/>
        </a:p>
      </dgm:t>
    </dgm:pt>
    <dgm:pt modelId="{ECEE503B-6923-4CB5-9378-6442A8F39E07}" type="sibTrans" cxnId="{35699DF9-59E7-43C6-95A9-512E6493B4AE}">
      <dgm:prSet/>
      <dgm:spPr/>
      <dgm:t>
        <a:bodyPr/>
        <a:lstStyle/>
        <a:p>
          <a:endParaRPr lang="en-US"/>
        </a:p>
      </dgm:t>
    </dgm:pt>
    <dgm:pt modelId="{CFA901DF-13DD-4EA9-9B1B-7C744A097946}">
      <dgm:prSet phldrT="[Text]"/>
      <dgm:spPr/>
      <dgm:t>
        <a:bodyPr/>
        <a:lstStyle/>
        <a:p>
          <a:r>
            <a:rPr lang="en-US" dirty="0"/>
            <a:t>Self-Driving Wheelchair</a:t>
          </a:r>
        </a:p>
      </dgm:t>
    </dgm:pt>
    <dgm:pt modelId="{1E9E1C93-5FA0-4BBC-9299-95697CEF1380}" type="parTrans" cxnId="{CD6A8D41-6B91-439C-962B-5935743C3A1A}">
      <dgm:prSet/>
      <dgm:spPr/>
      <dgm:t>
        <a:bodyPr/>
        <a:lstStyle/>
        <a:p>
          <a:endParaRPr lang="en-US"/>
        </a:p>
      </dgm:t>
    </dgm:pt>
    <dgm:pt modelId="{6888A78E-C367-48C3-B4B0-C1C48C3DE817}" type="sibTrans" cxnId="{CD6A8D41-6B91-439C-962B-5935743C3A1A}">
      <dgm:prSet/>
      <dgm:spPr/>
      <dgm:t>
        <a:bodyPr/>
        <a:lstStyle/>
        <a:p>
          <a:endParaRPr lang="en-US"/>
        </a:p>
      </dgm:t>
    </dgm:pt>
    <dgm:pt modelId="{994A02B9-BABD-4462-96E1-A3CCC0879CFE}">
      <dgm:prSet phldrT="[Text]"/>
      <dgm:spPr/>
      <dgm:t>
        <a:bodyPr/>
        <a:lstStyle/>
        <a:p>
          <a:r>
            <a:rPr lang="en-US" dirty="0"/>
            <a:t>Health and Alerts</a:t>
          </a:r>
        </a:p>
      </dgm:t>
    </dgm:pt>
    <dgm:pt modelId="{A8B0059C-BC41-4FB4-A84F-C12ED179966C}" type="parTrans" cxnId="{DF82F9A0-185F-4F21-B7E4-5D2C6817B922}">
      <dgm:prSet/>
      <dgm:spPr/>
      <dgm:t>
        <a:bodyPr/>
        <a:lstStyle/>
        <a:p>
          <a:endParaRPr lang="en-US"/>
        </a:p>
      </dgm:t>
    </dgm:pt>
    <dgm:pt modelId="{5B42C0BD-C2C6-4ABC-9FA1-DF25726C45E9}" type="sibTrans" cxnId="{DF82F9A0-185F-4F21-B7E4-5D2C6817B922}">
      <dgm:prSet/>
      <dgm:spPr/>
      <dgm:t>
        <a:bodyPr/>
        <a:lstStyle/>
        <a:p>
          <a:endParaRPr lang="en-US"/>
        </a:p>
      </dgm:t>
    </dgm:pt>
    <dgm:pt modelId="{A0FAB0D4-EDFA-454D-9942-91353DD99E5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256A1E7A-C0C3-4D55-8A1C-38951AE9978D}" type="parTrans" cxnId="{B9F49CC3-C85E-4491-ACB6-766D06A21CE2}">
      <dgm:prSet/>
      <dgm:spPr/>
      <dgm:t>
        <a:bodyPr/>
        <a:lstStyle/>
        <a:p>
          <a:endParaRPr lang="en-US"/>
        </a:p>
      </dgm:t>
    </dgm:pt>
    <dgm:pt modelId="{5979AFD6-84F9-4672-9143-0B4683A02813}" type="sibTrans" cxnId="{B9F49CC3-C85E-4491-ACB6-766D06A21CE2}">
      <dgm:prSet/>
      <dgm:spPr/>
      <dgm:t>
        <a:bodyPr/>
        <a:lstStyle/>
        <a:p>
          <a:endParaRPr lang="en-US"/>
        </a:p>
      </dgm:t>
    </dgm:pt>
    <dgm:pt modelId="{B813D3BF-203F-4D08-86CD-F9F105CF5A8E}">
      <dgm:prSet phldrT="[Text]"/>
      <dgm:spPr/>
      <dgm:t>
        <a:bodyPr/>
        <a:lstStyle/>
        <a:p>
          <a:endParaRPr lang="en-US" dirty="0"/>
        </a:p>
      </dgm:t>
    </dgm:pt>
    <dgm:pt modelId="{58B8C41C-DEDA-46DC-8890-651D873CE1C2}" type="parTrans" cxnId="{E719C6FD-139C-4D74-9414-55135AB8FAED}">
      <dgm:prSet/>
      <dgm:spPr/>
      <dgm:t>
        <a:bodyPr/>
        <a:lstStyle/>
        <a:p>
          <a:endParaRPr lang="en-US"/>
        </a:p>
      </dgm:t>
    </dgm:pt>
    <dgm:pt modelId="{585558C8-5523-46C6-A3B5-B97A095A2352}" type="sibTrans" cxnId="{E719C6FD-139C-4D74-9414-55135AB8FAED}">
      <dgm:prSet/>
      <dgm:spPr/>
      <dgm:t>
        <a:bodyPr/>
        <a:lstStyle/>
        <a:p>
          <a:endParaRPr lang="en-US"/>
        </a:p>
      </dgm:t>
    </dgm:pt>
    <dgm:pt modelId="{5E448296-D48F-40E7-98F0-B7C9F00DD699}">
      <dgm:prSet phldrT="[Text]"/>
      <dgm:spPr/>
      <dgm:t>
        <a:bodyPr/>
        <a:lstStyle/>
        <a:p>
          <a:endParaRPr lang="en-US" dirty="0"/>
        </a:p>
      </dgm:t>
    </dgm:pt>
    <dgm:pt modelId="{79A613BE-17AD-4EC3-888E-6CE307333765}" type="parTrans" cxnId="{F802CA49-A589-4DA8-B797-D1AC27C5200F}">
      <dgm:prSet/>
      <dgm:spPr/>
      <dgm:t>
        <a:bodyPr/>
        <a:lstStyle/>
        <a:p>
          <a:endParaRPr lang="en-US"/>
        </a:p>
      </dgm:t>
    </dgm:pt>
    <dgm:pt modelId="{5BC4B172-5721-40E5-8396-7A0963413510}" type="sibTrans" cxnId="{F802CA49-A589-4DA8-B797-D1AC27C5200F}">
      <dgm:prSet/>
      <dgm:spPr/>
      <dgm:t>
        <a:bodyPr/>
        <a:lstStyle/>
        <a:p>
          <a:endParaRPr lang="en-US"/>
        </a:p>
      </dgm:t>
    </dgm:pt>
    <dgm:pt modelId="{F7597791-A112-480F-991D-F1FA16A50831}">
      <dgm:prSet phldrT="[Text]"/>
      <dgm:spPr/>
      <dgm:t>
        <a:bodyPr/>
        <a:lstStyle/>
        <a:p>
          <a:endParaRPr lang="en-US" dirty="0"/>
        </a:p>
      </dgm:t>
    </dgm:pt>
    <dgm:pt modelId="{59AEABA5-B955-4136-B7EB-22EDFED720BA}" type="parTrans" cxnId="{F8E096AF-61AD-4F98-A3B2-C7130537D200}">
      <dgm:prSet/>
      <dgm:spPr/>
      <dgm:t>
        <a:bodyPr/>
        <a:lstStyle/>
        <a:p>
          <a:endParaRPr lang="en-US"/>
        </a:p>
      </dgm:t>
    </dgm:pt>
    <dgm:pt modelId="{3A90CC0E-7E77-45CF-ABD7-AA576F8DDB09}" type="sibTrans" cxnId="{F8E096AF-61AD-4F98-A3B2-C7130537D200}">
      <dgm:prSet/>
      <dgm:spPr/>
      <dgm:t>
        <a:bodyPr/>
        <a:lstStyle/>
        <a:p>
          <a:endParaRPr lang="en-US"/>
        </a:p>
      </dgm:t>
    </dgm:pt>
    <dgm:pt modelId="{54A3D17D-021D-4D2F-955C-E6F0216A6556}">
      <dgm:prSet phldrT="[Text]"/>
      <dgm:spPr/>
      <dgm:t>
        <a:bodyPr/>
        <a:lstStyle/>
        <a:p>
          <a:endParaRPr lang="en-US" dirty="0"/>
        </a:p>
      </dgm:t>
    </dgm:pt>
    <dgm:pt modelId="{9F33363A-B85A-429F-B684-649436A654AC}" type="parTrans" cxnId="{20875183-C04E-4F08-83CE-83D417507E2C}">
      <dgm:prSet/>
      <dgm:spPr/>
      <dgm:t>
        <a:bodyPr/>
        <a:lstStyle/>
        <a:p>
          <a:endParaRPr lang="en-US"/>
        </a:p>
      </dgm:t>
    </dgm:pt>
    <dgm:pt modelId="{5DC92B8B-695F-408B-8E30-5E671C51922A}" type="sibTrans" cxnId="{20875183-C04E-4F08-83CE-83D417507E2C}">
      <dgm:prSet/>
      <dgm:spPr/>
      <dgm:t>
        <a:bodyPr/>
        <a:lstStyle/>
        <a:p>
          <a:endParaRPr lang="en-US"/>
        </a:p>
      </dgm:t>
    </dgm:pt>
    <dgm:pt modelId="{53F4A6C0-B1C9-4DCD-A42A-750189D472D2}">
      <dgm:prSet phldrT="[Text]"/>
      <dgm:spPr/>
      <dgm:t>
        <a:bodyPr/>
        <a:lstStyle/>
        <a:p>
          <a:endParaRPr lang="en-US" dirty="0"/>
        </a:p>
      </dgm:t>
    </dgm:pt>
    <dgm:pt modelId="{C85FBA24-3CD0-4411-BE65-A764DA7BCD14}" type="parTrans" cxnId="{AC4AFF80-56B2-43AC-B06D-EA1A33365841}">
      <dgm:prSet/>
      <dgm:spPr/>
      <dgm:t>
        <a:bodyPr/>
        <a:lstStyle/>
        <a:p>
          <a:endParaRPr lang="en-US"/>
        </a:p>
      </dgm:t>
    </dgm:pt>
    <dgm:pt modelId="{FC6EB4CD-6E06-4B95-9E8A-1B6B0218F008}" type="sibTrans" cxnId="{AC4AFF80-56B2-43AC-B06D-EA1A33365841}">
      <dgm:prSet/>
      <dgm:spPr/>
      <dgm:t>
        <a:bodyPr/>
        <a:lstStyle/>
        <a:p>
          <a:endParaRPr lang="en-US"/>
        </a:p>
      </dgm:t>
    </dgm:pt>
    <dgm:pt modelId="{6646D283-9123-47B5-9291-B5E62BE9D0F7}">
      <dgm:prSet phldrT="[Text]"/>
      <dgm:spPr/>
      <dgm:t>
        <a:bodyPr/>
        <a:lstStyle/>
        <a:p>
          <a:endParaRPr lang="en-US" dirty="0"/>
        </a:p>
      </dgm:t>
    </dgm:pt>
    <dgm:pt modelId="{0D82BBBB-56DF-4867-ABA8-1E841375F6BE}" type="parTrans" cxnId="{A4D0B757-0C90-492E-8E40-F21182EC6BC1}">
      <dgm:prSet/>
      <dgm:spPr/>
      <dgm:t>
        <a:bodyPr/>
        <a:lstStyle/>
        <a:p>
          <a:endParaRPr lang="en-US"/>
        </a:p>
      </dgm:t>
    </dgm:pt>
    <dgm:pt modelId="{457EAA01-8188-4D4A-BC35-1F29F5CB9A16}" type="sibTrans" cxnId="{A4D0B757-0C90-492E-8E40-F21182EC6BC1}">
      <dgm:prSet/>
      <dgm:spPr/>
      <dgm:t>
        <a:bodyPr/>
        <a:lstStyle/>
        <a:p>
          <a:endParaRPr lang="en-US"/>
        </a:p>
      </dgm:t>
    </dgm:pt>
    <dgm:pt modelId="{490FA39D-F27C-4BDF-A285-043797748AE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A3F2DFD2-BCA4-4094-9E6F-A6081C437D91}" type="parTrans" cxnId="{2C4F8969-B8D2-4C3B-B94C-0893933A64AC}">
      <dgm:prSet/>
      <dgm:spPr/>
      <dgm:t>
        <a:bodyPr/>
        <a:lstStyle/>
        <a:p>
          <a:endParaRPr lang="en-US"/>
        </a:p>
      </dgm:t>
    </dgm:pt>
    <dgm:pt modelId="{6850A49A-6526-44BD-894B-4BC9183786C5}" type="sibTrans" cxnId="{2C4F8969-B8D2-4C3B-B94C-0893933A64AC}">
      <dgm:prSet/>
      <dgm:spPr/>
      <dgm:t>
        <a:bodyPr/>
        <a:lstStyle/>
        <a:p>
          <a:endParaRPr lang="en-US"/>
        </a:p>
      </dgm:t>
    </dgm:pt>
    <dgm:pt modelId="{9B977C88-B6F2-4584-BCDA-DDCD1EF8C83E}">
      <dgm:prSet phldrT="[Text]"/>
      <dgm:spPr/>
      <dgm:t>
        <a:bodyPr/>
        <a:lstStyle/>
        <a:p>
          <a:endParaRPr lang="en-US" dirty="0"/>
        </a:p>
      </dgm:t>
    </dgm:pt>
    <dgm:pt modelId="{DE9E6EED-AE04-47E6-8ED6-B65C3DA89335}" type="parTrans" cxnId="{184DD5F1-4617-4BF6-9CDD-AD0D59493FBC}">
      <dgm:prSet/>
      <dgm:spPr/>
      <dgm:t>
        <a:bodyPr/>
        <a:lstStyle/>
        <a:p>
          <a:endParaRPr lang="en-US"/>
        </a:p>
      </dgm:t>
    </dgm:pt>
    <dgm:pt modelId="{7A146BFE-6EF4-4E75-92D2-8F2EC0768EB1}" type="sibTrans" cxnId="{184DD5F1-4617-4BF6-9CDD-AD0D59493FBC}">
      <dgm:prSet/>
      <dgm:spPr/>
      <dgm:t>
        <a:bodyPr/>
        <a:lstStyle/>
        <a:p>
          <a:endParaRPr lang="en-US"/>
        </a:p>
      </dgm:t>
    </dgm:pt>
    <dgm:pt modelId="{44D309F6-C071-4EF5-9CDD-885E49834734}">
      <dgm:prSet phldrT="[Text]"/>
      <dgm:spPr/>
      <dgm:t>
        <a:bodyPr/>
        <a:lstStyle/>
        <a:p>
          <a:endParaRPr lang="en-US" dirty="0"/>
        </a:p>
      </dgm:t>
    </dgm:pt>
    <dgm:pt modelId="{B8B1B2E1-B290-4E1E-9675-599E4AF7A557}" type="parTrans" cxnId="{54738D60-79AC-4BF2-B624-4A3DF64D416D}">
      <dgm:prSet/>
      <dgm:spPr/>
      <dgm:t>
        <a:bodyPr/>
        <a:lstStyle/>
        <a:p>
          <a:endParaRPr lang="en-US"/>
        </a:p>
      </dgm:t>
    </dgm:pt>
    <dgm:pt modelId="{40347C08-D671-4C64-9292-4CF3EA8A9508}" type="sibTrans" cxnId="{54738D60-79AC-4BF2-B624-4A3DF64D416D}">
      <dgm:prSet/>
      <dgm:spPr/>
      <dgm:t>
        <a:bodyPr/>
        <a:lstStyle/>
        <a:p>
          <a:endParaRPr lang="en-US"/>
        </a:p>
      </dgm:t>
    </dgm:pt>
    <dgm:pt modelId="{54ACF08D-8297-4440-BC19-29F8D686D2A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A6919183-F36F-4373-90F0-874BFD11C974}" type="parTrans" cxnId="{FE36E3B3-CBA8-4668-B4C0-4C5C30BB2261}">
      <dgm:prSet/>
      <dgm:spPr/>
      <dgm:t>
        <a:bodyPr/>
        <a:lstStyle/>
        <a:p>
          <a:endParaRPr lang="en-US"/>
        </a:p>
      </dgm:t>
    </dgm:pt>
    <dgm:pt modelId="{991D80FC-304F-4DDA-93D7-ED846B2209C1}" type="sibTrans" cxnId="{FE36E3B3-CBA8-4668-B4C0-4C5C30BB2261}">
      <dgm:prSet/>
      <dgm:spPr/>
      <dgm:t>
        <a:bodyPr/>
        <a:lstStyle/>
        <a:p>
          <a:endParaRPr lang="en-US"/>
        </a:p>
      </dgm:t>
    </dgm:pt>
    <dgm:pt modelId="{F624EC67-D258-42FB-B484-B363C73A301F}">
      <dgm:prSet phldrT="[Text]"/>
      <dgm:spPr/>
      <dgm:t>
        <a:bodyPr/>
        <a:lstStyle/>
        <a:p>
          <a:endParaRPr lang="en-US" dirty="0"/>
        </a:p>
      </dgm:t>
    </dgm:pt>
    <dgm:pt modelId="{B261F077-81DB-4FE8-8961-87E57325E2E1}" type="parTrans" cxnId="{33F2E45F-E3BD-43E3-9D90-BCECC64E6CC4}">
      <dgm:prSet/>
      <dgm:spPr/>
      <dgm:t>
        <a:bodyPr/>
        <a:lstStyle/>
        <a:p>
          <a:endParaRPr lang="en-US"/>
        </a:p>
      </dgm:t>
    </dgm:pt>
    <dgm:pt modelId="{443364DB-9C09-420B-B5A5-1EF7C8C61CEA}" type="sibTrans" cxnId="{33F2E45F-E3BD-43E3-9D90-BCECC64E6CC4}">
      <dgm:prSet/>
      <dgm:spPr/>
      <dgm:t>
        <a:bodyPr/>
        <a:lstStyle/>
        <a:p>
          <a:endParaRPr lang="en-US"/>
        </a:p>
      </dgm:t>
    </dgm:pt>
    <dgm:pt modelId="{72DFBA91-FBF6-4B42-B843-E34484ECE96B}">
      <dgm:prSet phldrT="[Text]"/>
      <dgm:spPr/>
      <dgm:t>
        <a:bodyPr/>
        <a:lstStyle/>
        <a:p>
          <a:endParaRPr lang="en-US" dirty="0"/>
        </a:p>
      </dgm:t>
    </dgm:pt>
    <dgm:pt modelId="{9E785854-60EE-496A-9DF2-8CA85F5E7A21}" type="parTrans" cxnId="{AB927CB0-9ECE-48A0-A3C2-AAF65668833D}">
      <dgm:prSet/>
      <dgm:spPr/>
      <dgm:t>
        <a:bodyPr/>
        <a:lstStyle/>
        <a:p>
          <a:endParaRPr lang="en-US"/>
        </a:p>
      </dgm:t>
    </dgm:pt>
    <dgm:pt modelId="{FC4DECF8-A8EB-4798-A955-7D383A7DC440}" type="sibTrans" cxnId="{AB927CB0-9ECE-48A0-A3C2-AAF65668833D}">
      <dgm:prSet/>
      <dgm:spPr/>
      <dgm:t>
        <a:bodyPr/>
        <a:lstStyle/>
        <a:p>
          <a:endParaRPr lang="en-US"/>
        </a:p>
      </dgm:t>
    </dgm:pt>
    <dgm:pt modelId="{5822F516-A6A7-458A-BBEE-399FF8A800E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B3562A2F-4AAE-4549-A349-1BB930D83C7E}" type="parTrans" cxnId="{7AF7AEA3-BA8E-47DB-8EE6-3690BF752D22}">
      <dgm:prSet/>
      <dgm:spPr/>
      <dgm:t>
        <a:bodyPr/>
        <a:lstStyle/>
        <a:p>
          <a:endParaRPr lang="en-US"/>
        </a:p>
      </dgm:t>
    </dgm:pt>
    <dgm:pt modelId="{FD201EC2-3F50-45EF-9AAC-FC8ABF8961D2}" type="sibTrans" cxnId="{7AF7AEA3-BA8E-47DB-8EE6-3690BF752D22}">
      <dgm:prSet/>
      <dgm:spPr/>
      <dgm:t>
        <a:bodyPr/>
        <a:lstStyle/>
        <a:p>
          <a:endParaRPr lang="en-US"/>
        </a:p>
      </dgm:t>
    </dgm:pt>
    <dgm:pt modelId="{A3F9F338-CB50-49B6-9EC1-32528CF2E2C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B5422935-9D42-4D41-BA67-E35373D66971}" type="parTrans" cxnId="{64BF9123-B4D2-4E64-A3D9-6926FD5FEB48}">
      <dgm:prSet/>
      <dgm:spPr/>
      <dgm:t>
        <a:bodyPr/>
        <a:lstStyle/>
        <a:p>
          <a:endParaRPr lang="en-US"/>
        </a:p>
      </dgm:t>
    </dgm:pt>
    <dgm:pt modelId="{4B9FCC6E-A787-415A-9967-70D8DE490641}" type="sibTrans" cxnId="{64BF9123-B4D2-4E64-A3D9-6926FD5FEB48}">
      <dgm:prSet/>
      <dgm:spPr/>
      <dgm:t>
        <a:bodyPr/>
        <a:lstStyle/>
        <a:p>
          <a:endParaRPr lang="en-US"/>
        </a:p>
      </dgm:t>
    </dgm:pt>
    <dgm:pt modelId="{DD8AF66D-4B18-48CA-B66F-6530635B544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0124B03A-9011-49FE-91B3-189EFB745CAC}" type="parTrans" cxnId="{85A3E559-FF27-41EC-A961-7A72722C9AB0}">
      <dgm:prSet/>
      <dgm:spPr/>
      <dgm:t>
        <a:bodyPr/>
        <a:lstStyle/>
        <a:p>
          <a:endParaRPr lang="en-US"/>
        </a:p>
      </dgm:t>
    </dgm:pt>
    <dgm:pt modelId="{208B56D4-E385-44CC-AC7E-ECE99C139406}" type="sibTrans" cxnId="{85A3E559-FF27-41EC-A961-7A72722C9AB0}">
      <dgm:prSet/>
      <dgm:spPr/>
      <dgm:t>
        <a:bodyPr/>
        <a:lstStyle/>
        <a:p>
          <a:endParaRPr lang="en-US"/>
        </a:p>
      </dgm:t>
    </dgm:pt>
    <dgm:pt modelId="{0551F8BC-132B-48A4-B220-74589B8F014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6E17ECC5-9D8E-476F-AE14-023B08BE9A9C}" type="parTrans" cxnId="{2C4F035C-3072-4533-9B82-C197CDB813BF}">
      <dgm:prSet/>
      <dgm:spPr/>
      <dgm:t>
        <a:bodyPr/>
        <a:lstStyle/>
        <a:p>
          <a:endParaRPr lang="en-US"/>
        </a:p>
      </dgm:t>
    </dgm:pt>
    <dgm:pt modelId="{67FF05FF-64F4-4574-A10C-F82A4DC9B9BF}" type="sibTrans" cxnId="{2C4F035C-3072-4533-9B82-C197CDB813BF}">
      <dgm:prSet/>
      <dgm:spPr/>
      <dgm:t>
        <a:bodyPr/>
        <a:lstStyle/>
        <a:p>
          <a:endParaRPr lang="en-US"/>
        </a:p>
      </dgm:t>
    </dgm:pt>
    <dgm:pt modelId="{049875D0-5AE3-4AD7-B967-9FCF8E96F7A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F6F17E7C-6BDA-47FE-B13C-0148FA62D71B}" type="parTrans" cxnId="{C45511B6-F949-4296-BAD2-9C869294F123}">
      <dgm:prSet/>
      <dgm:spPr/>
      <dgm:t>
        <a:bodyPr/>
        <a:lstStyle/>
        <a:p>
          <a:endParaRPr lang="en-US"/>
        </a:p>
      </dgm:t>
    </dgm:pt>
    <dgm:pt modelId="{81E26F64-6621-4D8E-B4A8-F2421A0277B3}" type="sibTrans" cxnId="{C45511B6-F949-4296-BAD2-9C869294F123}">
      <dgm:prSet/>
      <dgm:spPr/>
      <dgm:t>
        <a:bodyPr/>
        <a:lstStyle/>
        <a:p>
          <a:endParaRPr lang="en-US"/>
        </a:p>
      </dgm:t>
    </dgm:pt>
    <dgm:pt modelId="{BD42273B-CD08-427A-8D02-B1AFFDA07C4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5B412868-FA90-46DC-A7F9-ACCA1212C7C8}" type="parTrans" cxnId="{EAF2EAE1-A0E7-48F7-AD43-7EBE9144F475}">
      <dgm:prSet/>
      <dgm:spPr/>
      <dgm:t>
        <a:bodyPr/>
        <a:lstStyle/>
        <a:p>
          <a:endParaRPr lang="en-US"/>
        </a:p>
      </dgm:t>
    </dgm:pt>
    <dgm:pt modelId="{A3C00986-C16B-493D-8E14-29C542BF5E0E}" type="sibTrans" cxnId="{EAF2EAE1-A0E7-48F7-AD43-7EBE9144F475}">
      <dgm:prSet/>
      <dgm:spPr/>
      <dgm:t>
        <a:bodyPr/>
        <a:lstStyle/>
        <a:p>
          <a:endParaRPr lang="en-US"/>
        </a:p>
      </dgm:t>
    </dgm:pt>
    <dgm:pt modelId="{29AF35A5-B119-4B33-910A-FA435614023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B17F57A4-A21D-4014-BB3C-DA68503092C1}" type="parTrans" cxnId="{05D99701-694F-49DE-A325-E677614DA77B}">
      <dgm:prSet/>
      <dgm:spPr/>
      <dgm:t>
        <a:bodyPr/>
        <a:lstStyle/>
        <a:p>
          <a:endParaRPr lang="en-US"/>
        </a:p>
      </dgm:t>
    </dgm:pt>
    <dgm:pt modelId="{6CCCA9F0-AD48-47BE-92A5-1E32F19FDC54}" type="sibTrans" cxnId="{05D99701-694F-49DE-A325-E677614DA77B}">
      <dgm:prSet/>
      <dgm:spPr/>
      <dgm:t>
        <a:bodyPr/>
        <a:lstStyle/>
        <a:p>
          <a:endParaRPr lang="en-US"/>
        </a:p>
      </dgm:t>
    </dgm:pt>
    <dgm:pt modelId="{641A9FDB-937E-46DD-8271-C806C3E44EE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47AADA24-2376-4CAE-B1B8-0310E3582C1F}" type="parTrans" cxnId="{39102FF6-1895-46F4-8E10-2DC78CFBBB9C}">
      <dgm:prSet/>
      <dgm:spPr/>
      <dgm:t>
        <a:bodyPr/>
        <a:lstStyle/>
        <a:p>
          <a:endParaRPr lang="en-US"/>
        </a:p>
      </dgm:t>
    </dgm:pt>
    <dgm:pt modelId="{862F4D87-F613-4DD2-978B-5ABC93F64E54}" type="sibTrans" cxnId="{39102FF6-1895-46F4-8E10-2DC78CFBBB9C}">
      <dgm:prSet/>
      <dgm:spPr/>
      <dgm:t>
        <a:bodyPr/>
        <a:lstStyle/>
        <a:p>
          <a:endParaRPr lang="en-US"/>
        </a:p>
      </dgm:t>
    </dgm:pt>
    <dgm:pt modelId="{1F724D1C-926F-45DF-A8D4-DE9520D7AB3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9891FF55-4E6B-4604-A2E2-DFEC135272BF}" type="parTrans" cxnId="{5AE6F424-7CE5-45DC-B4E4-076F5047A9F6}">
      <dgm:prSet/>
      <dgm:spPr/>
      <dgm:t>
        <a:bodyPr/>
        <a:lstStyle/>
        <a:p>
          <a:endParaRPr lang="en-US"/>
        </a:p>
      </dgm:t>
    </dgm:pt>
    <dgm:pt modelId="{6F314906-5D49-4F05-85A5-51E92A592AEC}" type="sibTrans" cxnId="{5AE6F424-7CE5-45DC-B4E4-076F5047A9F6}">
      <dgm:prSet/>
      <dgm:spPr/>
      <dgm:t>
        <a:bodyPr/>
        <a:lstStyle/>
        <a:p>
          <a:endParaRPr lang="en-US"/>
        </a:p>
      </dgm:t>
    </dgm:pt>
    <dgm:pt modelId="{887C0E87-0D29-4E14-B9A8-A687D141EAC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BC654EE8-6201-4D24-9BA3-CCED55C1F9B4}" type="parTrans" cxnId="{2792EA05-4954-40AE-BAD0-C15343F0B2C7}">
      <dgm:prSet/>
      <dgm:spPr/>
      <dgm:t>
        <a:bodyPr/>
        <a:lstStyle/>
        <a:p>
          <a:endParaRPr lang="en-US"/>
        </a:p>
      </dgm:t>
    </dgm:pt>
    <dgm:pt modelId="{FF96A98D-4B60-4D70-BC1B-615926CF91B3}" type="sibTrans" cxnId="{2792EA05-4954-40AE-BAD0-C15343F0B2C7}">
      <dgm:prSet/>
      <dgm:spPr/>
      <dgm:t>
        <a:bodyPr/>
        <a:lstStyle/>
        <a:p>
          <a:endParaRPr lang="en-US"/>
        </a:p>
      </dgm:t>
    </dgm:pt>
    <dgm:pt modelId="{F9D5AEFC-6350-4E08-910A-79900DB5308E}">
      <dgm:prSet phldrT="[Text]"/>
      <dgm:spPr/>
      <dgm:t>
        <a:bodyPr/>
        <a:lstStyle/>
        <a:p>
          <a:endParaRPr lang="en-US" dirty="0"/>
        </a:p>
      </dgm:t>
    </dgm:pt>
    <dgm:pt modelId="{F24C7E4D-F6C7-491F-873F-1FAE37FE38A1}" type="parTrans" cxnId="{B1E1AD81-B88E-4077-A3C5-567434C89F06}">
      <dgm:prSet/>
      <dgm:spPr/>
      <dgm:t>
        <a:bodyPr/>
        <a:lstStyle/>
        <a:p>
          <a:endParaRPr lang="en-US"/>
        </a:p>
      </dgm:t>
    </dgm:pt>
    <dgm:pt modelId="{C1111C61-BCB3-4331-95EC-170347B9704C}" type="sibTrans" cxnId="{B1E1AD81-B88E-4077-A3C5-567434C89F06}">
      <dgm:prSet/>
      <dgm:spPr/>
      <dgm:t>
        <a:bodyPr/>
        <a:lstStyle/>
        <a:p>
          <a:endParaRPr lang="en-US"/>
        </a:p>
      </dgm:t>
    </dgm:pt>
    <dgm:pt modelId="{BE5F6BE3-C278-4DB1-8460-63228D4D64D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C2D53A3C-89CF-4A0B-9E7B-673B67176EC9}" type="parTrans" cxnId="{C311D9A7-3641-40BC-BE02-ADCA8AD167C2}">
      <dgm:prSet/>
      <dgm:spPr/>
      <dgm:t>
        <a:bodyPr/>
        <a:lstStyle/>
        <a:p>
          <a:endParaRPr lang="en-US"/>
        </a:p>
      </dgm:t>
    </dgm:pt>
    <dgm:pt modelId="{25B88FE4-B999-4486-98F2-9FB9BEF5481C}" type="sibTrans" cxnId="{C311D9A7-3641-40BC-BE02-ADCA8AD167C2}">
      <dgm:prSet/>
      <dgm:spPr/>
      <dgm:t>
        <a:bodyPr/>
        <a:lstStyle/>
        <a:p>
          <a:endParaRPr lang="en-US"/>
        </a:p>
      </dgm:t>
    </dgm:pt>
    <dgm:pt modelId="{6C4D1CF2-95F4-4BBA-8969-DB604C35196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68ED76F7-29CB-401E-A8AE-511DB9491185}" type="parTrans" cxnId="{5DFDDDEB-C21F-4902-AB98-A8AC9B23DDCD}">
      <dgm:prSet/>
      <dgm:spPr/>
      <dgm:t>
        <a:bodyPr/>
        <a:lstStyle/>
        <a:p>
          <a:endParaRPr lang="en-US"/>
        </a:p>
      </dgm:t>
    </dgm:pt>
    <dgm:pt modelId="{87E5FEB1-DF66-4D64-A781-7356B12ECC2C}" type="sibTrans" cxnId="{5DFDDDEB-C21F-4902-AB98-A8AC9B23DDCD}">
      <dgm:prSet/>
      <dgm:spPr/>
      <dgm:t>
        <a:bodyPr/>
        <a:lstStyle/>
        <a:p>
          <a:endParaRPr lang="en-US"/>
        </a:p>
      </dgm:t>
    </dgm:pt>
    <dgm:pt modelId="{CADEE1C3-BDC8-4C1B-8894-84213514DAE9}">
      <dgm:prSet phldrT="[Text]"/>
      <dgm:spPr>
        <a:solidFill>
          <a:schemeClr val="accent1"/>
        </a:solidFill>
      </dgm:spPr>
      <dgm:t>
        <a:bodyPr/>
        <a:lstStyle/>
        <a:p>
          <a:endParaRPr lang="en-US" dirty="0"/>
        </a:p>
      </dgm:t>
    </dgm:pt>
    <dgm:pt modelId="{DADC0697-3166-4C2A-BEAA-1E5D76D7B10D}" type="parTrans" cxnId="{49FA0DD6-22A9-4465-A0D5-660DE0ABF260}">
      <dgm:prSet/>
      <dgm:spPr/>
      <dgm:t>
        <a:bodyPr/>
        <a:lstStyle/>
        <a:p>
          <a:endParaRPr lang="en-US"/>
        </a:p>
      </dgm:t>
    </dgm:pt>
    <dgm:pt modelId="{5FE99BA8-091D-4A08-9FB4-9EAE2639F806}" type="sibTrans" cxnId="{49FA0DD6-22A9-4465-A0D5-660DE0ABF260}">
      <dgm:prSet/>
      <dgm:spPr/>
      <dgm:t>
        <a:bodyPr/>
        <a:lstStyle/>
        <a:p>
          <a:endParaRPr lang="en-US"/>
        </a:p>
      </dgm:t>
    </dgm:pt>
    <dgm:pt modelId="{C27C13DB-DCAC-4884-8CAC-E33E0CFA6F3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02BA0A21-0297-4CEC-B2A2-579809AE9F02}" type="parTrans" cxnId="{D17710AB-D3FA-4F17-92DB-28814661DCB1}">
      <dgm:prSet/>
      <dgm:spPr/>
      <dgm:t>
        <a:bodyPr/>
        <a:lstStyle/>
        <a:p>
          <a:endParaRPr lang="en-US"/>
        </a:p>
      </dgm:t>
    </dgm:pt>
    <dgm:pt modelId="{78B103A5-051B-4C8A-BD3A-6E96FC4E6CE9}" type="sibTrans" cxnId="{D17710AB-D3FA-4F17-92DB-28814661DCB1}">
      <dgm:prSet/>
      <dgm:spPr/>
      <dgm:t>
        <a:bodyPr/>
        <a:lstStyle/>
        <a:p>
          <a:endParaRPr lang="en-US"/>
        </a:p>
      </dgm:t>
    </dgm:pt>
    <dgm:pt modelId="{A84A2A75-38CE-46CA-A9EC-B5C3339CB29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46F4E9B8-B40B-42DA-A3A0-FABC1E9E2BBF}" type="parTrans" cxnId="{04D8137D-4774-4F33-8DC4-18D7F1AC6CFC}">
      <dgm:prSet/>
      <dgm:spPr/>
      <dgm:t>
        <a:bodyPr/>
        <a:lstStyle/>
        <a:p>
          <a:endParaRPr lang="en-US"/>
        </a:p>
      </dgm:t>
    </dgm:pt>
    <dgm:pt modelId="{CAC70745-3703-47B5-9399-4FF39AC12998}" type="sibTrans" cxnId="{04D8137D-4774-4F33-8DC4-18D7F1AC6CFC}">
      <dgm:prSet/>
      <dgm:spPr/>
      <dgm:t>
        <a:bodyPr/>
        <a:lstStyle/>
        <a:p>
          <a:endParaRPr lang="en-US"/>
        </a:p>
      </dgm:t>
    </dgm:pt>
    <dgm:pt modelId="{37896F94-2AEC-429A-9E95-61AAD458365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9FEA17CA-2CA5-4D6E-8BAA-8F5F3A0CE6BC}" type="parTrans" cxnId="{AEAE82DA-C44B-4214-9E96-D564B5CC939C}">
      <dgm:prSet/>
      <dgm:spPr/>
      <dgm:t>
        <a:bodyPr/>
        <a:lstStyle/>
        <a:p>
          <a:endParaRPr lang="en-US"/>
        </a:p>
      </dgm:t>
    </dgm:pt>
    <dgm:pt modelId="{5337369F-586A-4C56-BC68-4F05375648A2}" type="sibTrans" cxnId="{AEAE82DA-C44B-4214-9E96-D564B5CC939C}">
      <dgm:prSet/>
      <dgm:spPr/>
      <dgm:t>
        <a:bodyPr/>
        <a:lstStyle/>
        <a:p>
          <a:endParaRPr lang="en-US"/>
        </a:p>
      </dgm:t>
    </dgm:pt>
    <dgm:pt modelId="{B899DE27-32B3-4FA3-B4EE-E43EF045EF3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00D4726D-A7FB-4839-821E-0C006F01091B}" type="parTrans" cxnId="{21CE310F-9D42-4107-863A-165CCAACA923}">
      <dgm:prSet/>
      <dgm:spPr/>
      <dgm:t>
        <a:bodyPr/>
        <a:lstStyle/>
        <a:p>
          <a:endParaRPr lang="en-US"/>
        </a:p>
      </dgm:t>
    </dgm:pt>
    <dgm:pt modelId="{04FAEC86-FE68-4CCA-8244-3D3C608E5227}" type="sibTrans" cxnId="{21CE310F-9D42-4107-863A-165CCAACA923}">
      <dgm:prSet/>
      <dgm:spPr/>
      <dgm:t>
        <a:bodyPr/>
        <a:lstStyle/>
        <a:p>
          <a:endParaRPr lang="en-US"/>
        </a:p>
      </dgm:t>
    </dgm:pt>
    <dgm:pt modelId="{5C7E94AF-02EA-4C16-9201-C8F84B0D6B4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333152D6-CF6F-4C0F-AAF4-BF6F2FC02880}" type="parTrans" cxnId="{FCD8F564-97F2-42C8-A045-B76DE6E18B81}">
      <dgm:prSet/>
      <dgm:spPr/>
      <dgm:t>
        <a:bodyPr/>
        <a:lstStyle/>
        <a:p>
          <a:endParaRPr lang="en-US"/>
        </a:p>
      </dgm:t>
    </dgm:pt>
    <dgm:pt modelId="{F6B92532-EC92-4C03-9D81-B043EED68E44}" type="sibTrans" cxnId="{FCD8F564-97F2-42C8-A045-B76DE6E18B81}">
      <dgm:prSet/>
      <dgm:spPr/>
      <dgm:t>
        <a:bodyPr/>
        <a:lstStyle/>
        <a:p>
          <a:endParaRPr lang="en-US"/>
        </a:p>
      </dgm:t>
    </dgm:pt>
    <dgm:pt modelId="{E05EE5C8-E2FD-4E65-BB00-53EC23F6F97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D23199DC-7731-4453-A913-4327E1EF2DB2}" type="parTrans" cxnId="{EFF7F6E6-79C5-4688-9DE1-83CE283513BF}">
      <dgm:prSet/>
      <dgm:spPr/>
      <dgm:t>
        <a:bodyPr/>
        <a:lstStyle/>
        <a:p>
          <a:endParaRPr lang="en-US"/>
        </a:p>
      </dgm:t>
    </dgm:pt>
    <dgm:pt modelId="{03947A6B-1A49-4E6A-8F4D-852880E9CFF6}" type="sibTrans" cxnId="{EFF7F6E6-79C5-4688-9DE1-83CE283513BF}">
      <dgm:prSet/>
      <dgm:spPr/>
      <dgm:t>
        <a:bodyPr/>
        <a:lstStyle/>
        <a:p>
          <a:endParaRPr lang="en-US"/>
        </a:p>
      </dgm:t>
    </dgm:pt>
    <dgm:pt modelId="{A0A08FCD-C0C6-4502-9E9C-E55747FC9BB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F4B2ED5A-F539-4152-A9E6-7CBE69945F04}" type="parTrans" cxnId="{F8F9F9BF-2908-403F-81F3-E1C848A8DDBE}">
      <dgm:prSet/>
      <dgm:spPr/>
      <dgm:t>
        <a:bodyPr/>
        <a:lstStyle/>
        <a:p>
          <a:endParaRPr lang="en-US"/>
        </a:p>
      </dgm:t>
    </dgm:pt>
    <dgm:pt modelId="{CEE8265D-CA7C-4F0B-846B-BB73CE3E8094}" type="sibTrans" cxnId="{F8F9F9BF-2908-403F-81F3-E1C848A8DDBE}">
      <dgm:prSet/>
      <dgm:spPr/>
      <dgm:t>
        <a:bodyPr/>
        <a:lstStyle/>
        <a:p>
          <a:endParaRPr lang="en-US"/>
        </a:p>
      </dgm:t>
    </dgm:pt>
    <dgm:pt modelId="{C9C1EB2E-8D2F-4732-9561-7BEDA657AC2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02068B2B-402A-4B58-8D94-709310A960FA}" type="parTrans" cxnId="{B3D899CC-3677-458B-AE27-0CD43779E05D}">
      <dgm:prSet/>
      <dgm:spPr/>
      <dgm:t>
        <a:bodyPr/>
        <a:lstStyle/>
        <a:p>
          <a:endParaRPr lang="en-US"/>
        </a:p>
      </dgm:t>
    </dgm:pt>
    <dgm:pt modelId="{A79B463C-FCB3-43B6-9E3D-7C504855D54E}" type="sibTrans" cxnId="{B3D899CC-3677-458B-AE27-0CD43779E05D}">
      <dgm:prSet/>
      <dgm:spPr/>
      <dgm:t>
        <a:bodyPr/>
        <a:lstStyle/>
        <a:p>
          <a:endParaRPr lang="en-US"/>
        </a:p>
      </dgm:t>
    </dgm:pt>
    <dgm:pt modelId="{1AD84ACE-24CD-4437-86AD-1D2E363E9E7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8A063ABC-4BCE-477D-ACD7-305C1D73419F}" type="parTrans" cxnId="{7A159B04-7EE1-457F-AE7D-7B2A27C98C50}">
      <dgm:prSet/>
      <dgm:spPr/>
      <dgm:t>
        <a:bodyPr/>
        <a:lstStyle/>
        <a:p>
          <a:endParaRPr lang="en-US"/>
        </a:p>
      </dgm:t>
    </dgm:pt>
    <dgm:pt modelId="{02FF6FB2-0367-4127-AB4D-30331CC775B2}" type="sibTrans" cxnId="{7A159B04-7EE1-457F-AE7D-7B2A27C98C50}">
      <dgm:prSet/>
      <dgm:spPr/>
      <dgm:t>
        <a:bodyPr/>
        <a:lstStyle/>
        <a:p>
          <a:endParaRPr lang="en-US"/>
        </a:p>
      </dgm:t>
    </dgm:pt>
    <dgm:pt modelId="{B128A715-B3AF-4102-A3D5-FC9CFD536FBE}">
      <dgm:prSet phldrT="[Text]"/>
      <dgm:spPr/>
      <dgm:t>
        <a:bodyPr/>
        <a:lstStyle/>
        <a:p>
          <a:endParaRPr lang="en-US" dirty="0"/>
        </a:p>
      </dgm:t>
    </dgm:pt>
    <dgm:pt modelId="{5D9A7FF1-C7AF-4DE3-9D62-942BE43F1BD6}" type="parTrans" cxnId="{ED2B3E4E-C441-40DE-AB21-6F1E06A1B7D5}">
      <dgm:prSet/>
      <dgm:spPr/>
      <dgm:t>
        <a:bodyPr/>
        <a:lstStyle/>
        <a:p>
          <a:endParaRPr lang="en-US"/>
        </a:p>
      </dgm:t>
    </dgm:pt>
    <dgm:pt modelId="{4E4B8E2F-1A9E-482E-B503-57E4F61D681E}" type="sibTrans" cxnId="{ED2B3E4E-C441-40DE-AB21-6F1E06A1B7D5}">
      <dgm:prSet/>
      <dgm:spPr/>
      <dgm:t>
        <a:bodyPr/>
        <a:lstStyle/>
        <a:p>
          <a:endParaRPr lang="en-US"/>
        </a:p>
      </dgm:t>
    </dgm:pt>
    <dgm:pt modelId="{9080E039-C0B7-4C2A-8BBF-B034ABFFF76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5EC06DC3-ECD0-40AE-98DF-1F9EAEBCF35D}" type="parTrans" cxnId="{855C2841-CE29-4CAD-8E46-7BF51970E11E}">
      <dgm:prSet/>
      <dgm:spPr/>
      <dgm:t>
        <a:bodyPr/>
        <a:lstStyle/>
        <a:p>
          <a:endParaRPr lang="en-US"/>
        </a:p>
      </dgm:t>
    </dgm:pt>
    <dgm:pt modelId="{21215313-FCF7-406D-974C-E03B4BA89BF1}" type="sibTrans" cxnId="{855C2841-CE29-4CAD-8E46-7BF51970E11E}">
      <dgm:prSet/>
      <dgm:spPr/>
      <dgm:t>
        <a:bodyPr/>
        <a:lstStyle/>
        <a:p>
          <a:endParaRPr lang="en-US"/>
        </a:p>
      </dgm:t>
    </dgm:pt>
    <dgm:pt modelId="{EF1F869A-2228-4D86-A8B4-65F5207B3D88}">
      <dgm:prSet phldrT="[Text]"/>
      <dgm:spPr/>
      <dgm:t>
        <a:bodyPr/>
        <a:lstStyle/>
        <a:p>
          <a:endParaRPr lang="en-US" dirty="0"/>
        </a:p>
      </dgm:t>
    </dgm:pt>
    <dgm:pt modelId="{DB65EE25-AB04-4F63-8DDD-0390E00CD044}" type="parTrans" cxnId="{92A9F7E1-6344-4F67-BCF1-97877E17727A}">
      <dgm:prSet/>
      <dgm:spPr/>
      <dgm:t>
        <a:bodyPr/>
        <a:lstStyle/>
        <a:p>
          <a:endParaRPr lang="en-US"/>
        </a:p>
      </dgm:t>
    </dgm:pt>
    <dgm:pt modelId="{AC8B9228-02EE-4987-AC93-F5600317FDE3}" type="sibTrans" cxnId="{92A9F7E1-6344-4F67-BCF1-97877E17727A}">
      <dgm:prSet/>
      <dgm:spPr/>
      <dgm:t>
        <a:bodyPr/>
        <a:lstStyle/>
        <a:p>
          <a:endParaRPr lang="en-US"/>
        </a:p>
      </dgm:t>
    </dgm:pt>
    <dgm:pt modelId="{49DEC42E-ACB3-45F4-9F62-2BC550E674B2}">
      <dgm:prSet phldrT="[Text]"/>
      <dgm:spPr/>
      <dgm:t>
        <a:bodyPr/>
        <a:lstStyle/>
        <a:p>
          <a:endParaRPr lang="en-US" dirty="0"/>
        </a:p>
      </dgm:t>
    </dgm:pt>
    <dgm:pt modelId="{06048CDE-AA75-4CA8-8C39-22BD469F7F2D}" type="parTrans" cxnId="{DAB74DE6-6E83-4BCF-9FDF-81C3F4C5E68D}">
      <dgm:prSet/>
      <dgm:spPr/>
      <dgm:t>
        <a:bodyPr/>
        <a:lstStyle/>
        <a:p>
          <a:endParaRPr lang="en-US"/>
        </a:p>
      </dgm:t>
    </dgm:pt>
    <dgm:pt modelId="{F16AE7C5-9527-4E52-9ADF-7ABB6C231ABB}" type="sibTrans" cxnId="{DAB74DE6-6E83-4BCF-9FDF-81C3F4C5E68D}">
      <dgm:prSet/>
      <dgm:spPr/>
      <dgm:t>
        <a:bodyPr/>
        <a:lstStyle/>
        <a:p>
          <a:endParaRPr lang="en-US"/>
        </a:p>
      </dgm:t>
    </dgm:pt>
    <dgm:pt modelId="{03B19243-8FCB-42F1-A35A-CCCA326220F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D7A45927-7A0C-4565-AE3B-2747D16241D2}" type="parTrans" cxnId="{537A6FCA-1A2A-4A1F-80DB-BA2CA3C14BE8}">
      <dgm:prSet/>
      <dgm:spPr/>
      <dgm:t>
        <a:bodyPr/>
        <a:lstStyle/>
        <a:p>
          <a:endParaRPr lang="en-US"/>
        </a:p>
      </dgm:t>
    </dgm:pt>
    <dgm:pt modelId="{EA45F2F1-CCD6-4721-9C21-B96455A42637}" type="sibTrans" cxnId="{537A6FCA-1A2A-4A1F-80DB-BA2CA3C14BE8}">
      <dgm:prSet/>
      <dgm:spPr/>
      <dgm:t>
        <a:bodyPr/>
        <a:lstStyle/>
        <a:p>
          <a:endParaRPr lang="en-US"/>
        </a:p>
      </dgm:t>
    </dgm:pt>
    <dgm:pt modelId="{78C26DE7-F211-4610-B870-E8AC0CD20466}">
      <dgm:prSet phldrT="[Text]"/>
      <dgm:spPr/>
      <dgm:t>
        <a:bodyPr/>
        <a:lstStyle/>
        <a:p>
          <a:endParaRPr lang="en-US" dirty="0"/>
        </a:p>
      </dgm:t>
    </dgm:pt>
    <dgm:pt modelId="{2944FF3C-3C21-40F4-A40F-1419CB61F055}" type="parTrans" cxnId="{575DDFD9-74F8-4594-B77B-54E69446088D}">
      <dgm:prSet/>
      <dgm:spPr/>
      <dgm:t>
        <a:bodyPr/>
        <a:lstStyle/>
        <a:p>
          <a:endParaRPr lang="en-US"/>
        </a:p>
      </dgm:t>
    </dgm:pt>
    <dgm:pt modelId="{7C2CA70D-33B2-4280-9D41-1287D540D05A}" type="sibTrans" cxnId="{575DDFD9-74F8-4594-B77B-54E69446088D}">
      <dgm:prSet/>
      <dgm:spPr/>
      <dgm:t>
        <a:bodyPr/>
        <a:lstStyle/>
        <a:p>
          <a:endParaRPr lang="en-US"/>
        </a:p>
      </dgm:t>
    </dgm:pt>
    <dgm:pt modelId="{C99FF0E3-15DC-46A1-BC5E-54B299EA1AF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05B8287F-49CC-41EB-B657-6210E49830A2}" type="parTrans" cxnId="{3D8DAECC-F959-4421-9861-8AF4503DB9BA}">
      <dgm:prSet/>
      <dgm:spPr/>
      <dgm:t>
        <a:bodyPr/>
        <a:lstStyle/>
        <a:p>
          <a:endParaRPr lang="en-US"/>
        </a:p>
      </dgm:t>
    </dgm:pt>
    <dgm:pt modelId="{EF718A25-2EF2-4780-8328-BD7413CCD5ED}" type="sibTrans" cxnId="{3D8DAECC-F959-4421-9861-8AF4503DB9BA}">
      <dgm:prSet/>
      <dgm:spPr/>
      <dgm:t>
        <a:bodyPr/>
        <a:lstStyle/>
        <a:p>
          <a:endParaRPr lang="en-US"/>
        </a:p>
      </dgm:t>
    </dgm:pt>
    <dgm:pt modelId="{56B2C8AF-1D2E-42BE-BBBB-E0F822F9C0F9}">
      <dgm:prSet phldrT="[Text]"/>
      <dgm:spPr/>
      <dgm:t>
        <a:bodyPr/>
        <a:lstStyle/>
        <a:p>
          <a:endParaRPr lang="en-US" dirty="0"/>
        </a:p>
      </dgm:t>
    </dgm:pt>
    <dgm:pt modelId="{749906E9-A861-49FB-90AB-D5CE184C32F0}" type="parTrans" cxnId="{5BE1B402-A63D-448F-BB98-C9F41A2199F6}">
      <dgm:prSet/>
      <dgm:spPr/>
      <dgm:t>
        <a:bodyPr/>
        <a:lstStyle/>
        <a:p>
          <a:endParaRPr lang="en-US"/>
        </a:p>
      </dgm:t>
    </dgm:pt>
    <dgm:pt modelId="{0A659365-B348-4E43-B14E-182D898D93AB}" type="sibTrans" cxnId="{5BE1B402-A63D-448F-BB98-C9F41A2199F6}">
      <dgm:prSet/>
      <dgm:spPr/>
      <dgm:t>
        <a:bodyPr/>
        <a:lstStyle/>
        <a:p>
          <a:endParaRPr lang="en-US"/>
        </a:p>
      </dgm:t>
    </dgm:pt>
    <dgm:pt modelId="{F429A55C-E01D-4E59-AC7D-087BCD909F21}">
      <dgm:prSet phldrT="[Text]"/>
      <dgm:spPr/>
      <dgm:t>
        <a:bodyPr/>
        <a:lstStyle/>
        <a:p>
          <a:endParaRPr lang="en-US" dirty="0"/>
        </a:p>
      </dgm:t>
    </dgm:pt>
    <dgm:pt modelId="{1799B8BA-21C0-4263-ACC2-D944C45EA6E8}" type="parTrans" cxnId="{7EE65F8F-35CB-41A8-B4A5-F1EF5D79E3B5}">
      <dgm:prSet/>
      <dgm:spPr/>
      <dgm:t>
        <a:bodyPr/>
        <a:lstStyle/>
        <a:p>
          <a:endParaRPr lang="en-US"/>
        </a:p>
      </dgm:t>
    </dgm:pt>
    <dgm:pt modelId="{7B83C53E-1776-4583-8E86-B78D0471BD07}" type="sibTrans" cxnId="{7EE65F8F-35CB-41A8-B4A5-F1EF5D79E3B5}">
      <dgm:prSet/>
      <dgm:spPr/>
      <dgm:t>
        <a:bodyPr/>
        <a:lstStyle/>
        <a:p>
          <a:endParaRPr lang="en-US"/>
        </a:p>
      </dgm:t>
    </dgm:pt>
    <dgm:pt modelId="{4469E467-5172-4D06-9B5A-0B3DC6AD0820}">
      <dgm:prSet phldrT="[Text]"/>
      <dgm:spPr/>
      <dgm:t>
        <a:bodyPr/>
        <a:lstStyle/>
        <a:p>
          <a:endParaRPr lang="en-US" dirty="0"/>
        </a:p>
      </dgm:t>
    </dgm:pt>
    <dgm:pt modelId="{253292FB-365B-414A-B391-7A77AD4FDF36}" type="parTrans" cxnId="{AEE0388D-D7D9-4E00-805B-0914E45C6ED2}">
      <dgm:prSet/>
      <dgm:spPr/>
      <dgm:t>
        <a:bodyPr/>
        <a:lstStyle/>
        <a:p>
          <a:endParaRPr lang="en-US"/>
        </a:p>
      </dgm:t>
    </dgm:pt>
    <dgm:pt modelId="{1A8DF43D-0920-44D9-97C5-849133ECD818}" type="sibTrans" cxnId="{AEE0388D-D7D9-4E00-805B-0914E45C6ED2}">
      <dgm:prSet/>
      <dgm:spPr/>
      <dgm:t>
        <a:bodyPr/>
        <a:lstStyle/>
        <a:p>
          <a:endParaRPr lang="en-US"/>
        </a:p>
      </dgm:t>
    </dgm:pt>
    <dgm:pt modelId="{311E05D5-CBE7-47D5-BF36-940163C1108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119772F4-C1C2-48B9-AAB8-F192F4023D87}" type="parTrans" cxnId="{0D7828EE-BF8E-4D93-A2CD-43E3C07C3FF0}">
      <dgm:prSet/>
      <dgm:spPr/>
      <dgm:t>
        <a:bodyPr/>
        <a:lstStyle/>
        <a:p>
          <a:endParaRPr lang="en-US"/>
        </a:p>
      </dgm:t>
    </dgm:pt>
    <dgm:pt modelId="{F924FE73-EE6D-4969-93E2-55AB325083C9}" type="sibTrans" cxnId="{0D7828EE-BF8E-4D93-A2CD-43E3C07C3FF0}">
      <dgm:prSet/>
      <dgm:spPr/>
      <dgm:t>
        <a:bodyPr/>
        <a:lstStyle/>
        <a:p>
          <a:endParaRPr lang="en-US"/>
        </a:p>
      </dgm:t>
    </dgm:pt>
    <dgm:pt modelId="{625C0A79-853E-4EDC-A0DA-B432C85779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964266DD-F14D-4481-9835-27D25591EA63}" type="parTrans" cxnId="{72405E3D-7FA3-47EC-9823-BA25426EC5C7}">
      <dgm:prSet/>
      <dgm:spPr/>
      <dgm:t>
        <a:bodyPr/>
        <a:lstStyle/>
        <a:p>
          <a:endParaRPr lang="en-US"/>
        </a:p>
      </dgm:t>
    </dgm:pt>
    <dgm:pt modelId="{18BC1C2D-4064-4286-830C-940B67B7B326}" type="sibTrans" cxnId="{72405E3D-7FA3-47EC-9823-BA25426EC5C7}">
      <dgm:prSet/>
      <dgm:spPr/>
      <dgm:t>
        <a:bodyPr/>
        <a:lstStyle/>
        <a:p>
          <a:endParaRPr lang="en-US"/>
        </a:p>
      </dgm:t>
    </dgm:pt>
    <dgm:pt modelId="{3987EB56-C2AE-40F7-8770-6A35A0519345}">
      <dgm:prSet phldrT="[Text]"/>
      <dgm:spPr/>
      <dgm:t>
        <a:bodyPr/>
        <a:lstStyle/>
        <a:p>
          <a:endParaRPr lang="en-US" dirty="0"/>
        </a:p>
      </dgm:t>
    </dgm:pt>
    <dgm:pt modelId="{323C9CCB-79AA-497D-86AD-51FFB6AF346C}" type="parTrans" cxnId="{35D1C7A0-AD60-418A-A95F-12E27FBAAFFD}">
      <dgm:prSet/>
      <dgm:spPr/>
      <dgm:t>
        <a:bodyPr/>
        <a:lstStyle/>
        <a:p>
          <a:endParaRPr lang="en-US"/>
        </a:p>
      </dgm:t>
    </dgm:pt>
    <dgm:pt modelId="{3AA6339E-46D8-4CC0-BA96-D144B0D981AC}" type="sibTrans" cxnId="{35D1C7A0-AD60-418A-A95F-12E27FBAAFFD}">
      <dgm:prSet/>
      <dgm:spPr/>
      <dgm:t>
        <a:bodyPr/>
        <a:lstStyle/>
        <a:p>
          <a:endParaRPr lang="en-US"/>
        </a:p>
      </dgm:t>
    </dgm:pt>
    <dgm:pt modelId="{3950091B-29B8-4EBF-82F5-B9358FB7001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A902818B-B7F9-4743-AC67-951DCF530E60}" type="parTrans" cxnId="{D4D55BFE-DDE7-4016-81C1-36C46DF44164}">
      <dgm:prSet/>
      <dgm:spPr/>
      <dgm:t>
        <a:bodyPr/>
        <a:lstStyle/>
        <a:p>
          <a:endParaRPr lang="en-US"/>
        </a:p>
      </dgm:t>
    </dgm:pt>
    <dgm:pt modelId="{047F2093-16B6-45A3-BC16-F18827BDEBF0}" type="sibTrans" cxnId="{D4D55BFE-DDE7-4016-81C1-36C46DF44164}">
      <dgm:prSet/>
      <dgm:spPr/>
      <dgm:t>
        <a:bodyPr/>
        <a:lstStyle/>
        <a:p>
          <a:endParaRPr lang="en-US"/>
        </a:p>
      </dgm:t>
    </dgm:pt>
    <dgm:pt modelId="{85F054B5-E6D4-469E-8E7A-7F4465454CF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81EF4E8C-4832-4C81-A65D-6843378494CF}" type="parTrans" cxnId="{67399B7A-E7EE-4B5D-81D1-8089A45955DD}">
      <dgm:prSet/>
      <dgm:spPr/>
      <dgm:t>
        <a:bodyPr/>
        <a:lstStyle/>
        <a:p>
          <a:endParaRPr lang="en-US"/>
        </a:p>
      </dgm:t>
    </dgm:pt>
    <dgm:pt modelId="{555D27A3-117F-4004-8B26-F0D44E0DBED9}" type="sibTrans" cxnId="{67399B7A-E7EE-4B5D-81D1-8089A45955DD}">
      <dgm:prSet/>
      <dgm:spPr/>
      <dgm:t>
        <a:bodyPr/>
        <a:lstStyle/>
        <a:p>
          <a:endParaRPr lang="en-US"/>
        </a:p>
      </dgm:t>
    </dgm:pt>
    <dgm:pt modelId="{B1413C9A-1717-4040-9328-EC80B6DF2FE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F34BF339-E9F8-4385-B949-D13CC6761399}" type="parTrans" cxnId="{E50EE482-F308-4303-BA80-C578842D80B6}">
      <dgm:prSet/>
      <dgm:spPr/>
      <dgm:t>
        <a:bodyPr/>
        <a:lstStyle/>
        <a:p>
          <a:endParaRPr lang="en-US"/>
        </a:p>
      </dgm:t>
    </dgm:pt>
    <dgm:pt modelId="{62029E7A-DE4C-4E69-8942-51119EE70DF4}" type="sibTrans" cxnId="{E50EE482-F308-4303-BA80-C578842D80B6}">
      <dgm:prSet/>
      <dgm:spPr/>
      <dgm:t>
        <a:bodyPr/>
        <a:lstStyle/>
        <a:p>
          <a:endParaRPr lang="en-US"/>
        </a:p>
      </dgm:t>
    </dgm:pt>
    <dgm:pt modelId="{2CA0A992-C95A-4B8B-9E10-97702B50DF1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3DE8B96D-DBF4-420B-ACBA-8AB95DB363A1}" type="parTrans" cxnId="{9D3716D6-8A56-41DE-81DF-00469C0F06B2}">
      <dgm:prSet/>
      <dgm:spPr/>
      <dgm:t>
        <a:bodyPr/>
        <a:lstStyle/>
        <a:p>
          <a:endParaRPr lang="en-US"/>
        </a:p>
      </dgm:t>
    </dgm:pt>
    <dgm:pt modelId="{67BB7ECD-1B44-478A-A957-175F706F8561}" type="sibTrans" cxnId="{9D3716D6-8A56-41DE-81DF-00469C0F06B2}">
      <dgm:prSet/>
      <dgm:spPr/>
      <dgm:t>
        <a:bodyPr/>
        <a:lstStyle/>
        <a:p>
          <a:endParaRPr lang="en-US"/>
        </a:p>
      </dgm:t>
    </dgm:pt>
    <dgm:pt modelId="{BEA96350-8ACC-4D4C-AC65-696ACAFD816A}">
      <dgm:prSet phldrT="[Text]"/>
      <dgm:spPr/>
      <dgm:t>
        <a:bodyPr/>
        <a:lstStyle/>
        <a:p>
          <a:r>
            <a:rPr lang="en-US" dirty="0"/>
            <a:t>Library Network Controller</a:t>
          </a:r>
        </a:p>
      </dgm:t>
    </dgm:pt>
    <dgm:pt modelId="{1CE8931C-92EB-4E08-9785-0DA94040BB6D}" type="parTrans" cxnId="{FA8CF22C-9407-4925-A185-190E86D815E5}">
      <dgm:prSet/>
      <dgm:spPr/>
      <dgm:t>
        <a:bodyPr/>
        <a:lstStyle/>
        <a:p>
          <a:endParaRPr lang="en-US"/>
        </a:p>
      </dgm:t>
    </dgm:pt>
    <dgm:pt modelId="{2D8CBD70-5CC7-45C1-BA33-64243416D1D1}" type="sibTrans" cxnId="{FA8CF22C-9407-4925-A185-190E86D815E5}">
      <dgm:prSet/>
      <dgm:spPr/>
      <dgm:t>
        <a:bodyPr/>
        <a:lstStyle/>
        <a:p>
          <a:endParaRPr lang="en-US"/>
        </a:p>
      </dgm:t>
    </dgm:pt>
    <dgm:pt modelId="{4523882C-2018-4088-8B5B-C31BDEBBB636}">
      <dgm:prSet phldrT="[Text]"/>
      <dgm:spPr/>
      <dgm:t>
        <a:bodyPr/>
        <a:lstStyle/>
        <a:p>
          <a:r>
            <a:rPr lang="en-US" dirty="0" err="1"/>
            <a:t>OoC</a:t>
          </a:r>
          <a:r>
            <a:rPr lang="en-US" dirty="0"/>
            <a:t> Network Controller</a:t>
          </a:r>
          <a:br>
            <a:rPr lang="en-US" dirty="0"/>
          </a:br>
          <a:r>
            <a:rPr lang="en-US" dirty="0"/>
            <a:t>[</a:t>
          </a:r>
          <a:r>
            <a:rPr lang="en-US" dirty="0" err="1"/>
            <a:t>Sukhi</a:t>
          </a:r>
          <a:r>
            <a:rPr lang="en-US" dirty="0"/>
            <a:t> Gill]</a:t>
          </a:r>
        </a:p>
      </dgm:t>
    </dgm:pt>
    <dgm:pt modelId="{B3A8B3B0-A352-4B90-936F-F7F296D3F506}" type="parTrans" cxnId="{7745933A-C4CD-4C6D-A08D-CFFDE5297012}">
      <dgm:prSet/>
      <dgm:spPr/>
      <dgm:t>
        <a:bodyPr/>
        <a:lstStyle/>
        <a:p>
          <a:endParaRPr lang="en-US"/>
        </a:p>
      </dgm:t>
    </dgm:pt>
    <dgm:pt modelId="{648643B0-B15E-45FF-9266-51F53E49D464}" type="sibTrans" cxnId="{7745933A-C4CD-4C6D-A08D-CFFDE5297012}">
      <dgm:prSet/>
      <dgm:spPr/>
      <dgm:t>
        <a:bodyPr/>
        <a:lstStyle/>
        <a:p>
          <a:endParaRPr lang="en-US"/>
        </a:p>
      </dgm:t>
    </dgm:pt>
    <dgm:pt modelId="{661E5FBD-F4A2-4BD9-8012-254F91DA3D2C}">
      <dgm:prSet phldrT="[Text]"/>
      <dgm:spPr/>
      <dgm:t>
        <a:bodyPr/>
        <a:lstStyle/>
        <a:p>
          <a:r>
            <a:rPr lang="en-US" dirty="0"/>
            <a:t>CHARLIE Network Controller</a:t>
          </a:r>
        </a:p>
      </dgm:t>
    </dgm:pt>
    <dgm:pt modelId="{517939E0-CDCE-45FB-B32F-6C683F93985F}" type="parTrans" cxnId="{B1AE0110-9DEB-4ED5-80DC-9D385F60811B}">
      <dgm:prSet/>
      <dgm:spPr/>
      <dgm:t>
        <a:bodyPr/>
        <a:lstStyle/>
        <a:p>
          <a:endParaRPr lang="en-US"/>
        </a:p>
      </dgm:t>
    </dgm:pt>
    <dgm:pt modelId="{817DC199-E142-45E4-AF1A-3D45790CFBC4}" type="sibTrans" cxnId="{B1AE0110-9DEB-4ED5-80DC-9D385F60811B}">
      <dgm:prSet/>
      <dgm:spPr/>
      <dgm:t>
        <a:bodyPr/>
        <a:lstStyle/>
        <a:p>
          <a:endParaRPr lang="en-US"/>
        </a:p>
      </dgm:t>
    </dgm:pt>
    <dgm:pt modelId="{626DE43F-5913-44CD-91D8-25FAEF554B86}">
      <dgm:prSet phldrT="[Text]"/>
      <dgm:spPr/>
      <dgm:t>
        <a:bodyPr/>
        <a:lstStyle/>
        <a:p>
          <a:r>
            <a:rPr lang="en-US" dirty="0"/>
            <a:t>Travel Network Controller</a:t>
          </a:r>
        </a:p>
      </dgm:t>
    </dgm:pt>
    <dgm:pt modelId="{B8465D41-A815-4D1B-A9F9-3DC2458A58C3}" type="parTrans" cxnId="{FC60938B-F751-4A6C-B581-32BC47010F54}">
      <dgm:prSet/>
      <dgm:spPr/>
      <dgm:t>
        <a:bodyPr/>
        <a:lstStyle/>
        <a:p>
          <a:endParaRPr lang="en-US"/>
        </a:p>
      </dgm:t>
    </dgm:pt>
    <dgm:pt modelId="{24A77823-E020-44F9-A6F4-DCF9AED13442}" type="sibTrans" cxnId="{FC60938B-F751-4A6C-B581-32BC47010F54}">
      <dgm:prSet/>
      <dgm:spPr/>
      <dgm:t>
        <a:bodyPr/>
        <a:lstStyle/>
        <a:p>
          <a:endParaRPr lang="en-US"/>
        </a:p>
      </dgm:t>
    </dgm:pt>
    <dgm:pt modelId="{2B20F470-A733-4F8E-9AAB-B883B8356A69}">
      <dgm:prSet phldrT="[Text]"/>
      <dgm:spPr/>
      <dgm:t>
        <a:bodyPr/>
        <a:lstStyle/>
        <a:p>
          <a:r>
            <a:rPr lang="en-US" dirty="0"/>
            <a:t>Digital Twin Network Controller</a:t>
          </a:r>
          <a:br>
            <a:rPr lang="en-US" dirty="0"/>
          </a:br>
          <a:r>
            <a:rPr lang="en-US" dirty="0"/>
            <a:t>[Annu Singh]</a:t>
          </a:r>
        </a:p>
      </dgm:t>
    </dgm:pt>
    <dgm:pt modelId="{0C1D0ACA-1115-456F-98EB-401FB10A73DA}" type="parTrans" cxnId="{8FEB9500-8854-4C7F-A2A4-6A88CD86F9D1}">
      <dgm:prSet/>
      <dgm:spPr/>
      <dgm:t>
        <a:bodyPr/>
        <a:lstStyle/>
        <a:p>
          <a:endParaRPr lang="en-US"/>
        </a:p>
      </dgm:t>
    </dgm:pt>
    <dgm:pt modelId="{53612470-39EB-45C6-9C24-363D9E615B4E}" type="sibTrans" cxnId="{8FEB9500-8854-4C7F-A2A4-6A88CD86F9D1}">
      <dgm:prSet/>
      <dgm:spPr/>
      <dgm:t>
        <a:bodyPr/>
        <a:lstStyle/>
        <a:p>
          <a:endParaRPr lang="en-US"/>
        </a:p>
      </dgm:t>
    </dgm:pt>
    <dgm:pt modelId="{1032D0BC-85FA-4C42-A802-068EF9A801D7}">
      <dgm:prSet phldrT="[Text]"/>
      <dgm:spPr/>
      <dgm:t>
        <a:bodyPr/>
        <a:lstStyle/>
        <a:p>
          <a:r>
            <a:rPr lang="en-US" dirty="0"/>
            <a:t>Puppetry</a:t>
          </a:r>
        </a:p>
      </dgm:t>
    </dgm:pt>
    <dgm:pt modelId="{DEE62948-B31E-4F23-9ACE-2EF193205D03}" type="sibTrans" cxnId="{ADBC74B3-DF62-4166-B606-63F6D45C6447}">
      <dgm:prSet/>
      <dgm:spPr/>
      <dgm:t>
        <a:bodyPr/>
        <a:lstStyle/>
        <a:p>
          <a:endParaRPr lang="en-US"/>
        </a:p>
      </dgm:t>
    </dgm:pt>
    <dgm:pt modelId="{20A309EA-8E92-48F4-B1E2-97E1E1A616D0}" type="parTrans" cxnId="{ADBC74B3-DF62-4166-B606-63F6D45C6447}">
      <dgm:prSet/>
      <dgm:spPr/>
      <dgm:t>
        <a:bodyPr/>
        <a:lstStyle/>
        <a:p>
          <a:endParaRPr lang="en-US"/>
        </a:p>
      </dgm:t>
    </dgm:pt>
    <dgm:pt modelId="{0E10343A-0349-40DA-AE65-EF3A224849FA}">
      <dgm:prSet phldrT="[Text]"/>
      <dgm:spPr/>
      <dgm:t>
        <a:bodyPr/>
        <a:lstStyle/>
        <a:p>
          <a:endParaRPr lang="en-US" dirty="0"/>
        </a:p>
      </dgm:t>
    </dgm:pt>
    <dgm:pt modelId="{201AD980-4481-4FBA-892D-00D2B8EE2F22}" type="parTrans" cxnId="{6963743C-79AF-4BB3-858D-55B6E5C52739}">
      <dgm:prSet/>
      <dgm:spPr/>
      <dgm:t>
        <a:bodyPr/>
        <a:lstStyle/>
        <a:p>
          <a:endParaRPr lang="en-US"/>
        </a:p>
      </dgm:t>
    </dgm:pt>
    <dgm:pt modelId="{5CD4CF7B-7970-4AE3-A3AF-9040CD16EAC9}" type="sibTrans" cxnId="{6963743C-79AF-4BB3-858D-55B6E5C52739}">
      <dgm:prSet/>
      <dgm:spPr/>
      <dgm:t>
        <a:bodyPr/>
        <a:lstStyle/>
        <a:p>
          <a:endParaRPr lang="en-US"/>
        </a:p>
      </dgm:t>
    </dgm:pt>
    <dgm:pt modelId="{785E71AD-2964-4B37-B8FB-8BB216B43B2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9D3E0CB7-EA98-4CD4-8160-9A97AB744F02}" type="parTrans" cxnId="{2341BBE0-D054-4B91-8DAC-69CC7C6D316A}">
      <dgm:prSet/>
      <dgm:spPr/>
      <dgm:t>
        <a:bodyPr/>
        <a:lstStyle/>
        <a:p>
          <a:endParaRPr lang="en-US"/>
        </a:p>
      </dgm:t>
    </dgm:pt>
    <dgm:pt modelId="{86648C3A-2C39-4BDB-858D-B5A8858D906C}" type="sibTrans" cxnId="{2341BBE0-D054-4B91-8DAC-69CC7C6D316A}">
      <dgm:prSet/>
      <dgm:spPr/>
      <dgm:t>
        <a:bodyPr/>
        <a:lstStyle/>
        <a:p>
          <a:endParaRPr lang="en-US"/>
        </a:p>
      </dgm:t>
    </dgm:pt>
    <dgm:pt modelId="{54435A1B-EF63-4E82-9FA0-8286BAA2E26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642F4D90-EFAB-4947-BBE2-CB0FF4DB4CFC}" type="parTrans" cxnId="{E110A8CD-94FD-4EED-A9CD-A0C9A5FAD770}">
      <dgm:prSet/>
      <dgm:spPr/>
      <dgm:t>
        <a:bodyPr/>
        <a:lstStyle/>
        <a:p>
          <a:endParaRPr lang="en-US"/>
        </a:p>
      </dgm:t>
    </dgm:pt>
    <dgm:pt modelId="{0A96F0BF-C141-4FAF-8895-4B4C5F428C78}" type="sibTrans" cxnId="{E110A8CD-94FD-4EED-A9CD-A0C9A5FAD770}">
      <dgm:prSet/>
      <dgm:spPr/>
      <dgm:t>
        <a:bodyPr/>
        <a:lstStyle/>
        <a:p>
          <a:endParaRPr lang="en-US"/>
        </a:p>
      </dgm:t>
    </dgm:pt>
    <dgm:pt modelId="{8518D140-3533-4DB3-9120-7CA3DD383F33}">
      <dgm:prSet phldrT="[Text]"/>
      <dgm:spPr/>
      <dgm:t>
        <a:bodyPr/>
        <a:lstStyle/>
        <a:p>
          <a:endParaRPr lang="en-US" dirty="0"/>
        </a:p>
      </dgm:t>
    </dgm:pt>
    <dgm:pt modelId="{881865F5-661E-45F0-9060-D4CEB2475731}" type="parTrans" cxnId="{D1A64AAB-43CF-4FCE-9220-F54778060C06}">
      <dgm:prSet/>
      <dgm:spPr/>
      <dgm:t>
        <a:bodyPr/>
        <a:lstStyle/>
        <a:p>
          <a:endParaRPr lang="en-US"/>
        </a:p>
      </dgm:t>
    </dgm:pt>
    <dgm:pt modelId="{AEE04508-C6F6-4EF7-8806-43ECB8B6F6F6}" type="sibTrans" cxnId="{D1A64AAB-43CF-4FCE-9220-F54778060C06}">
      <dgm:prSet/>
      <dgm:spPr/>
      <dgm:t>
        <a:bodyPr/>
        <a:lstStyle/>
        <a:p>
          <a:endParaRPr lang="en-US"/>
        </a:p>
      </dgm:t>
    </dgm:pt>
    <dgm:pt modelId="{33AF4CF6-9F58-4914-8896-4C54D0049D67}">
      <dgm:prSet phldrT="[Text]"/>
      <dgm:spPr/>
      <dgm:t>
        <a:bodyPr/>
        <a:lstStyle/>
        <a:p>
          <a:endParaRPr lang="en-US" dirty="0"/>
        </a:p>
      </dgm:t>
    </dgm:pt>
    <dgm:pt modelId="{75CE681C-5EDD-4EDE-90A6-C3D973EF820A}" type="parTrans" cxnId="{CBB52C10-0D13-41C1-9CE6-638F19627A9E}">
      <dgm:prSet/>
      <dgm:spPr/>
      <dgm:t>
        <a:bodyPr/>
        <a:lstStyle/>
        <a:p>
          <a:endParaRPr lang="en-US"/>
        </a:p>
      </dgm:t>
    </dgm:pt>
    <dgm:pt modelId="{9D96AEA9-13DD-4C4D-BC43-6F4BE844D976}" type="sibTrans" cxnId="{CBB52C10-0D13-41C1-9CE6-638F19627A9E}">
      <dgm:prSet/>
      <dgm:spPr/>
      <dgm:t>
        <a:bodyPr/>
        <a:lstStyle/>
        <a:p>
          <a:endParaRPr lang="en-US"/>
        </a:p>
      </dgm:t>
    </dgm:pt>
    <dgm:pt modelId="{70CE4E1B-B1EE-430E-B932-4E691793FEB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4DD8C096-3438-40A7-8D7A-C69F80D9D7A9}" type="parTrans" cxnId="{13ABB952-6F66-4B7F-942E-12500374F7B6}">
      <dgm:prSet/>
      <dgm:spPr/>
      <dgm:t>
        <a:bodyPr/>
        <a:lstStyle/>
        <a:p>
          <a:endParaRPr lang="en-US"/>
        </a:p>
      </dgm:t>
    </dgm:pt>
    <dgm:pt modelId="{35C5AD89-AE61-4D37-A9A6-4E39F067AF76}" type="sibTrans" cxnId="{13ABB952-6F66-4B7F-942E-12500374F7B6}">
      <dgm:prSet/>
      <dgm:spPr/>
      <dgm:t>
        <a:bodyPr/>
        <a:lstStyle/>
        <a:p>
          <a:endParaRPr lang="en-US"/>
        </a:p>
      </dgm:t>
    </dgm:pt>
    <dgm:pt modelId="{7E7C3EAE-7600-46B1-93F1-4B88377A3AB6}">
      <dgm:prSet phldrT="[Text]"/>
      <dgm:spPr/>
      <dgm:t>
        <a:bodyPr/>
        <a:lstStyle/>
        <a:p>
          <a:r>
            <a:rPr lang="en-US" dirty="0"/>
            <a:t>Cyborg UI</a:t>
          </a:r>
        </a:p>
      </dgm:t>
    </dgm:pt>
    <dgm:pt modelId="{9CB24526-7EAB-4306-B033-5A55A4D8C5BD}" type="parTrans" cxnId="{AB8ED669-808E-4C63-90FE-4382D59B3E0A}">
      <dgm:prSet/>
      <dgm:spPr/>
      <dgm:t>
        <a:bodyPr/>
        <a:lstStyle/>
        <a:p>
          <a:endParaRPr lang="en-US"/>
        </a:p>
      </dgm:t>
    </dgm:pt>
    <dgm:pt modelId="{216AB53E-8291-44C4-A50B-ECEAE468A489}" type="sibTrans" cxnId="{AB8ED669-808E-4C63-90FE-4382D59B3E0A}">
      <dgm:prSet/>
      <dgm:spPr/>
      <dgm:t>
        <a:bodyPr/>
        <a:lstStyle/>
        <a:p>
          <a:endParaRPr lang="en-US"/>
        </a:p>
      </dgm:t>
    </dgm:pt>
    <dgm:pt modelId="{AD35E824-6DB2-4D61-95D8-FF120D2CE1E2}">
      <dgm:prSet phldrT="[Text]"/>
      <dgm:spPr/>
      <dgm:t>
        <a:bodyPr/>
        <a:lstStyle/>
        <a:p>
          <a:endParaRPr lang="en-US" dirty="0"/>
        </a:p>
      </dgm:t>
    </dgm:pt>
    <dgm:pt modelId="{FB2C4361-6F41-4900-822E-C7666328D482}" type="parTrans" cxnId="{66DD2867-AC27-4E82-97CD-9F28C5CC049C}">
      <dgm:prSet/>
      <dgm:spPr/>
      <dgm:t>
        <a:bodyPr/>
        <a:lstStyle/>
        <a:p>
          <a:endParaRPr lang="en-US"/>
        </a:p>
      </dgm:t>
    </dgm:pt>
    <dgm:pt modelId="{092FE001-70E3-44C0-9EDC-5C7E7014AFEA}" type="sibTrans" cxnId="{66DD2867-AC27-4E82-97CD-9F28C5CC049C}">
      <dgm:prSet/>
      <dgm:spPr/>
      <dgm:t>
        <a:bodyPr/>
        <a:lstStyle/>
        <a:p>
          <a:endParaRPr lang="en-US"/>
        </a:p>
      </dgm:t>
    </dgm:pt>
    <dgm:pt modelId="{E9E8C9CC-7415-443C-A76E-3686236233D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EBC03EBB-EB19-47A2-B3AF-815EA90CFCC3}" type="parTrans" cxnId="{D97C1272-C30C-4D9D-AC43-341CAC9D36C5}">
      <dgm:prSet/>
      <dgm:spPr/>
      <dgm:t>
        <a:bodyPr/>
        <a:lstStyle/>
        <a:p>
          <a:endParaRPr lang="en-US"/>
        </a:p>
      </dgm:t>
    </dgm:pt>
    <dgm:pt modelId="{D7854E91-852A-4BD8-88BE-03B8DAE56766}" type="sibTrans" cxnId="{D97C1272-C30C-4D9D-AC43-341CAC9D36C5}">
      <dgm:prSet/>
      <dgm:spPr/>
      <dgm:t>
        <a:bodyPr/>
        <a:lstStyle/>
        <a:p>
          <a:endParaRPr lang="en-US"/>
        </a:p>
      </dgm:t>
    </dgm:pt>
    <dgm:pt modelId="{66D57A2C-5E89-4A2D-A3EC-4D916856B27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79DFEA8D-6DA2-4A03-A996-B6FB25F30852}" type="parTrans" cxnId="{98806831-4AD3-4966-8EE9-3CDF3C52BAA8}">
      <dgm:prSet/>
      <dgm:spPr/>
      <dgm:t>
        <a:bodyPr/>
        <a:lstStyle/>
        <a:p>
          <a:endParaRPr lang="en-US"/>
        </a:p>
      </dgm:t>
    </dgm:pt>
    <dgm:pt modelId="{53B0BEDC-4088-4AA3-A3D9-E60BACF1C4E3}" type="sibTrans" cxnId="{98806831-4AD3-4966-8EE9-3CDF3C52BAA8}">
      <dgm:prSet/>
      <dgm:spPr/>
      <dgm:t>
        <a:bodyPr/>
        <a:lstStyle/>
        <a:p>
          <a:endParaRPr lang="en-US"/>
        </a:p>
      </dgm:t>
    </dgm:pt>
    <dgm:pt modelId="{40DDAC34-1F00-4F11-A42D-DF688C4FA147}">
      <dgm:prSet phldrT="[Text]"/>
      <dgm:spPr/>
      <dgm:t>
        <a:bodyPr/>
        <a:lstStyle/>
        <a:p>
          <a:endParaRPr lang="en-US" dirty="0"/>
        </a:p>
      </dgm:t>
    </dgm:pt>
    <dgm:pt modelId="{642FEBE0-A6B5-4D85-84F7-716F42E50A28}" type="parTrans" cxnId="{DCAE4180-CC7B-442F-A5A7-A0D59FAC98BA}">
      <dgm:prSet/>
      <dgm:spPr/>
      <dgm:t>
        <a:bodyPr/>
        <a:lstStyle/>
        <a:p>
          <a:endParaRPr lang="en-US"/>
        </a:p>
      </dgm:t>
    </dgm:pt>
    <dgm:pt modelId="{636D7CFD-B712-4285-A153-EA8D95AC930A}" type="sibTrans" cxnId="{DCAE4180-CC7B-442F-A5A7-A0D59FAC98BA}">
      <dgm:prSet/>
      <dgm:spPr/>
      <dgm:t>
        <a:bodyPr/>
        <a:lstStyle/>
        <a:p>
          <a:endParaRPr lang="en-US"/>
        </a:p>
      </dgm:t>
    </dgm:pt>
    <dgm:pt modelId="{E7255050-EE26-415A-88F3-BB38229D81ED}">
      <dgm:prSet phldrT="[Text]"/>
      <dgm:spPr/>
      <dgm:t>
        <a:bodyPr/>
        <a:lstStyle/>
        <a:p>
          <a:endParaRPr lang="en-US" dirty="0"/>
        </a:p>
      </dgm:t>
    </dgm:pt>
    <dgm:pt modelId="{18529C51-A7E7-48C8-AD6B-7BFD6CB89C23}" type="parTrans" cxnId="{1DA558F5-BA11-412C-97F3-3036303E9977}">
      <dgm:prSet/>
      <dgm:spPr/>
      <dgm:t>
        <a:bodyPr/>
        <a:lstStyle/>
        <a:p>
          <a:endParaRPr lang="en-US"/>
        </a:p>
      </dgm:t>
    </dgm:pt>
    <dgm:pt modelId="{2D221F9D-1D91-4F9E-8C27-EE274B6F77C9}" type="sibTrans" cxnId="{1DA558F5-BA11-412C-97F3-3036303E9977}">
      <dgm:prSet/>
      <dgm:spPr/>
      <dgm:t>
        <a:bodyPr/>
        <a:lstStyle/>
        <a:p>
          <a:endParaRPr lang="en-US"/>
        </a:p>
      </dgm:t>
    </dgm:pt>
    <dgm:pt modelId="{9CEAD5F7-DC63-4313-BCD7-4F5E9D2EDAD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4687EA24-85A3-4E1D-B994-2C8871927D02}" type="parTrans" cxnId="{A6955A3A-3E30-4D00-9EDF-1361D6B8287F}">
      <dgm:prSet/>
      <dgm:spPr/>
      <dgm:t>
        <a:bodyPr/>
        <a:lstStyle/>
        <a:p>
          <a:endParaRPr lang="en-US"/>
        </a:p>
      </dgm:t>
    </dgm:pt>
    <dgm:pt modelId="{5541EC40-8991-403A-B7D9-33F1A4F603B4}" type="sibTrans" cxnId="{A6955A3A-3E30-4D00-9EDF-1361D6B8287F}">
      <dgm:prSet/>
      <dgm:spPr/>
      <dgm:t>
        <a:bodyPr/>
        <a:lstStyle/>
        <a:p>
          <a:endParaRPr lang="en-US"/>
        </a:p>
      </dgm:t>
    </dgm:pt>
    <dgm:pt modelId="{BE518E39-D9C4-478D-80A6-9BA6CCABD2B3}">
      <dgm:prSet phldrT="[Text]"/>
      <dgm:spPr/>
      <dgm:t>
        <a:bodyPr/>
        <a:lstStyle/>
        <a:p>
          <a:r>
            <a:rPr lang="en-US"/>
            <a:t> </a:t>
          </a:r>
          <a:endParaRPr lang="en-US" dirty="0"/>
        </a:p>
      </dgm:t>
    </dgm:pt>
    <dgm:pt modelId="{0E4E6083-081B-44B0-B9DB-4769A77DA35B}" type="parTrans" cxnId="{5DA00709-BE75-497D-AE53-A524B8FAC66D}">
      <dgm:prSet/>
      <dgm:spPr/>
      <dgm:t>
        <a:bodyPr/>
        <a:lstStyle/>
        <a:p>
          <a:endParaRPr lang="en-US"/>
        </a:p>
      </dgm:t>
    </dgm:pt>
    <dgm:pt modelId="{68480730-6A40-4FD4-A359-75800252A09A}" type="sibTrans" cxnId="{5DA00709-BE75-497D-AE53-A524B8FAC66D}">
      <dgm:prSet/>
      <dgm:spPr/>
      <dgm:t>
        <a:bodyPr/>
        <a:lstStyle/>
        <a:p>
          <a:endParaRPr lang="en-US"/>
        </a:p>
      </dgm:t>
    </dgm:pt>
    <dgm:pt modelId="{604616E3-0817-4254-AD65-455A5B07C51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06A73274-AA42-496E-808D-7E088D837433}" type="sibTrans" cxnId="{6835D513-9D93-4619-9F10-0581C29803E0}">
      <dgm:prSet/>
      <dgm:spPr/>
      <dgm:t>
        <a:bodyPr/>
        <a:lstStyle/>
        <a:p>
          <a:endParaRPr lang="en-US"/>
        </a:p>
      </dgm:t>
    </dgm:pt>
    <dgm:pt modelId="{78BE0107-D49A-45E6-836E-B668E44A493A}" type="parTrans" cxnId="{6835D513-9D93-4619-9F10-0581C29803E0}">
      <dgm:prSet/>
      <dgm:spPr/>
      <dgm:t>
        <a:bodyPr/>
        <a:lstStyle/>
        <a:p>
          <a:endParaRPr lang="en-US"/>
        </a:p>
      </dgm:t>
    </dgm:pt>
    <dgm:pt modelId="{EA0D1CB5-AB9B-46A5-BBDD-BD19AA1BB536}">
      <dgm:prSet phldrT="[Text]"/>
      <dgm:spPr/>
      <dgm:t>
        <a:bodyPr/>
        <a:lstStyle/>
        <a:p>
          <a:endParaRPr lang="en-US" dirty="0"/>
        </a:p>
      </dgm:t>
    </dgm:pt>
    <dgm:pt modelId="{53771712-DFD3-4185-9ABF-F839F841B6A7}" type="parTrans" cxnId="{119B6EE2-C33E-468D-896D-7D4B0F4932A5}">
      <dgm:prSet/>
      <dgm:spPr/>
      <dgm:t>
        <a:bodyPr/>
        <a:lstStyle/>
        <a:p>
          <a:endParaRPr lang="en-US"/>
        </a:p>
      </dgm:t>
    </dgm:pt>
    <dgm:pt modelId="{26596D83-1BCD-4250-AB2C-A27B966D6E41}" type="sibTrans" cxnId="{119B6EE2-C33E-468D-896D-7D4B0F4932A5}">
      <dgm:prSet/>
      <dgm:spPr/>
      <dgm:t>
        <a:bodyPr/>
        <a:lstStyle/>
        <a:p>
          <a:endParaRPr lang="en-US"/>
        </a:p>
      </dgm:t>
    </dgm:pt>
    <dgm:pt modelId="{D5F4563B-ACCC-49CF-9A4F-CDD9A9C3DC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CF3897C2-1AEF-481A-B5C5-6D68B8520CD2}" type="parTrans" cxnId="{F578D401-62BB-492D-9BFC-F9AA61E0D570}">
      <dgm:prSet/>
      <dgm:spPr/>
      <dgm:t>
        <a:bodyPr/>
        <a:lstStyle/>
        <a:p>
          <a:endParaRPr lang="en-US"/>
        </a:p>
      </dgm:t>
    </dgm:pt>
    <dgm:pt modelId="{F7ADB888-098D-4D1B-925E-A0659C7CD7DB}" type="sibTrans" cxnId="{F578D401-62BB-492D-9BFC-F9AA61E0D570}">
      <dgm:prSet/>
      <dgm:spPr/>
      <dgm:t>
        <a:bodyPr/>
        <a:lstStyle/>
        <a:p>
          <a:endParaRPr lang="en-US"/>
        </a:p>
      </dgm:t>
    </dgm:pt>
    <dgm:pt modelId="{B2015990-51AD-4636-9631-29C4824AD75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A93E5391-B75F-4E90-88F3-B272F01AC9FB}" type="parTrans" cxnId="{0DE67911-2101-4849-9E05-52D075287219}">
      <dgm:prSet/>
      <dgm:spPr/>
      <dgm:t>
        <a:bodyPr/>
        <a:lstStyle/>
        <a:p>
          <a:endParaRPr lang="en-US"/>
        </a:p>
      </dgm:t>
    </dgm:pt>
    <dgm:pt modelId="{A60ED859-C695-4C4D-9C17-CA4E145891FA}" type="sibTrans" cxnId="{0DE67911-2101-4849-9E05-52D075287219}">
      <dgm:prSet/>
      <dgm:spPr/>
      <dgm:t>
        <a:bodyPr/>
        <a:lstStyle/>
        <a:p>
          <a:endParaRPr lang="en-US"/>
        </a:p>
      </dgm:t>
    </dgm:pt>
    <dgm:pt modelId="{F7E17F4D-6CA0-4072-9E42-28D957DAFC53}">
      <dgm:prSet phldrT="[Text]"/>
      <dgm:spPr/>
      <dgm:t>
        <a:bodyPr/>
        <a:lstStyle/>
        <a:p>
          <a:endParaRPr lang="en-US" dirty="0"/>
        </a:p>
      </dgm:t>
    </dgm:pt>
    <dgm:pt modelId="{87495DAF-E783-412B-80CD-E2F99E360B9E}" type="parTrans" cxnId="{A5023E92-A2E9-4060-A268-8A67755C0D98}">
      <dgm:prSet/>
      <dgm:spPr/>
      <dgm:t>
        <a:bodyPr/>
        <a:lstStyle/>
        <a:p>
          <a:endParaRPr lang="en-US"/>
        </a:p>
      </dgm:t>
    </dgm:pt>
    <dgm:pt modelId="{3E24724F-3F22-4D95-A7DE-7C7062D90546}" type="sibTrans" cxnId="{A5023E92-A2E9-4060-A268-8A67755C0D98}">
      <dgm:prSet/>
      <dgm:spPr/>
      <dgm:t>
        <a:bodyPr/>
        <a:lstStyle/>
        <a:p>
          <a:endParaRPr lang="en-US"/>
        </a:p>
      </dgm:t>
    </dgm:pt>
    <dgm:pt modelId="{476491CB-6D93-4EAD-8B3A-6F0F6B317E1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D18D6322-D62B-46FC-8046-5FBDAA3B735B}" type="parTrans" cxnId="{43425A83-EABB-4C53-A021-C8ED86AB1F46}">
      <dgm:prSet/>
      <dgm:spPr/>
      <dgm:t>
        <a:bodyPr/>
        <a:lstStyle/>
        <a:p>
          <a:endParaRPr lang="en-US"/>
        </a:p>
      </dgm:t>
    </dgm:pt>
    <dgm:pt modelId="{874EB6E9-D551-4947-95E1-198821AF5875}" type="sibTrans" cxnId="{43425A83-EABB-4C53-A021-C8ED86AB1F46}">
      <dgm:prSet/>
      <dgm:spPr/>
      <dgm:t>
        <a:bodyPr/>
        <a:lstStyle/>
        <a:p>
          <a:endParaRPr lang="en-US"/>
        </a:p>
      </dgm:t>
    </dgm:pt>
    <dgm:pt modelId="{AB30A463-0B34-41AE-A957-C3E9C32E24B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X</a:t>
          </a:r>
        </a:p>
      </dgm:t>
    </dgm:pt>
    <dgm:pt modelId="{92793DE0-808A-46D0-B5EE-32E598E5D787}" type="parTrans" cxnId="{1D1F6854-B8F0-4154-AF83-67BDDE288F13}">
      <dgm:prSet/>
      <dgm:spPr/>
      <dgm:t>
        <a:bodyPr/>
        <a:lstStyle/>
        <a:p>
          <a:endParaRPr lang="en-US"/>
        </a:p>
      </dgm:t>
    </dgm:pt>
    <dgm:pt modelId="{7F0A6F8F-21EB-4C3F-A1E4-86615572E687}" type="sibTrans" cxnId="{1D1F6854-B8F0-4154-AF83-67BDDE288F13}">
      <dgm:prSet/>
      <dgm:spPr/>
      <dgm:t>
        <a:bodyPr/>
        <a:lstStyle/>
        <a:p>
          <a:endParaRPr lang="en-US"/>
        </a:p>
      </dgm:t>
    </dgm:pt>
    <dgm:pt modelId="{C0935BA0-BD6D-4CA8-A509-E0B54094A74E}">
      <dgm:prSet phldrT="[Text]"/>
      <dgm:spPr/>
      <dgm:t>
        <a:bodyPr/>
        <a:lstStyle/>
        <a:p>
          <a:r>
            <a:rPr lang="en-US"/>
            <a:t>Event </a:t>
          </a:r>
          <a:r>
            <a:rPr lang="en-US" dirty="0"/>
            <a:t>Message Hub</a:t>
          </a:r>
          <a:br>
            <a:rPr lang="en-US" dirty="0"/>
          </a:br>
          <a:r>
            <a:rPr lang="en-US" dirty="0"/>
            <a:t>[Jerry Overton]</a:t>
          </a:r>
        </a:p>
      </dgm:t>
    </dgm:pt>
    <dgm:pt modelId="{6FA554BD-E372-4D2A-A8EF-A489F21B33E9}" type="parTrans" cxnId="{C60C6AE8-7D6A-45B9-996C-7EE21034CF29}">
      <dgm:prSet/>
      <dgm:spPr/>
      <dgm:t>
        <a:bodyPr/>
        <a:lstStyle/>
        <a:p>
          <a:endParaRPr lang="en-US"/>
        </a:p>
      </dgm:t>
    </dgm:pt>
    <dgm:pt modelId="{FE93D514-DFA8-495B-9303-368D053900D6}" type="sibTrans" cxnId="{C60C6AE8-7D6A-45B9-996C-7EE21034CF29}">
      <dgm:prSet/>
      <dgm:spPr/>
      <dgm:t>
        <a:bodyPr/>
        <a:lstStyle/>
        <a:p>
          <a:endParaRPr lang="en-US"/>
        </a:p>
      </dgm:t>
    </dgm:pt>
    <dgm:pt modelId="{0DED26F0-E46D-4F45-84AF-802855DD51AE}" type="pres">
      <dgm:prSet presAssocID="{2388D496-5A04-4F3E-9899-C23BD62EDA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6D4991-C2CA-41D9-B931-4C4D1BF0CCFD}" type="pres">
      <dgm:prSet presAssocID="{2388D496-5A04-4F3E-9899-C23BD62EDA2A}" presName="hierFlow" presStyleCnt="0"/>
      <dgm:spPr/>
    </dgm:pt>
    <dgm:pt modelId="{65212958-6DC1-4385-ACCD-DBB10461F0BF}" type="pres">
      <dgm:prSet presAssocID="{2388D496-5A04-4F3E-9899-C23BD62EDA2A}" presName="firstBuf" presStyleCnt="0"/>
      <dgm:spPr/>
    </dgm:pt>
    <dgm:pt modelId="{F5E887FE-EE9B-45B5-B047-BAF06C03E983}" type="pres">
      <dgm:prSet presAssocID="{2388D496-5A04-4F3E-9899-C23BD62EDA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6554E7-271E-47A4-88FA-4FCB6AF80915}" type="pres">
      <dgm:prSet presAssocID="{7B8B1E7F-8D69-41C4-8CA0-34AED5ED3F0B}" presName="Name14" presStyleCnt="0"/>
      <dgm:spPr/>
    </dgm:pt>
    <dgm:pt modelId="{7F5E7147-AA53-4E63-8006-4DB2927D6932}" type="pres">
      <dgm:prSet presAssocID="{7B8B1E7F-8D69-41C4-8CA0-34AED5ED3F0B}" presName="level1Shape" presStyleLbl="node0" presStyleIdx="0" presStyleCnt="1" custScaleX="418764">
        <dgm:presLayoutVars>
          <dgm:chPref val="3"/>
        </dgm:presLayoutVars>
      </dgm:prSet>
      <dgm:spPr/>
    </dgm:pt>
    <dgm:pt modelId="{63BF6842-9F7B-449D-A926-BB86D52E2AF2}" type="pres">
      <dgm:prSet presAssocID="{7B8B1E7F-8D69-41C4-8CA0-34AED5ED3F0B}" presName="hierChild2" presStyleCnt="0"/>
      <dgm:spPr/>
    </dgm:pt>
    <dgm:pt modelId="{DB5ED442-8BE2-487E-9624-C850030472A1}" type="pres">
      <dgm:prSet presAssocID="{CAD5C146-0573-424C-BEDD-DCB6AE70E616}" presName="Name19" presStyleLbl="parChTrans1D2" presStyleIdx="0" presStyleCnt="12"/>
      <dgm:spPr/>
    </dgm:pt>
    <dgm:pt modelId="{9CD0083D-2A48-4E0A-AD1A-15F4718CA51F}" type="pres">
      <dgm:prSet presAssocID="{A6568D93-4990-496A-BD74-4C9E15015C52}" presName="Name21" presStyleCnt="0"/>
      <dgm:spPr/>
    </dgm:pt>
    <dgm:pt modelId="{0DCE83AA-44E2-4E5A-8AF0-4F52B276DB85}" type="pres">
      <dgm:prSet presAssocID="{A6568D93-4990-496A-BD74-4C9E15015C52}" presName="level2Shape" presStyleLbl="node2" presStyleIdx="0" presStyleCnt="12"/>
      <dgm:spPr/>
    </dgm:pt>
    <dgm:pt modelId="{F55BF3E8-A7FA-417C-BF3C-299DD6BC121E}" type="pres">
      <dgm:prSet presAssocID="{A6568D93-4990-496A-BD74-4C9E15015C52}" presName="hierChild3" presStyleCnt="0"/>
      <dgm:spPr/>
    </dgm:pt>
    <dgm:pt modelId="{FC0F8C58-0ADD-4778-A455-77C11876B078}" type="pres">
      <dgm:prSet presAssocID="{58B8C41C-DEDA-46DC-8890-651D873CE1C2}" presName="Name19" presStyleLbl="parChTrans1D3" presStyleIdx="0" presStyleCnt="12"/>
      <dgm:spPr/>
    </dgm:pt>
    <dgm:pt modelId="{6CC6EDCF-D093-40EE-8848-F2C7D8661ACE}" type="pres">
      <dgm:prSet presAssocID="{B813D3BF-203F-4D08-86CD-F9F105CF5A8E}" presName="Name21" presStyleCnt="0"/>
      <dgm:spPr/>
    </dgm:pt>
    <dgm:pt modelId="{2A1CC99E-788D-40B7-8C11-117ACE136689}" type="pres">
      <dgm:prSet presAssocID="{B813D3BF-203F-4D08-86CD-F9F105CF5A8E}" presName="level2Shape" presStyleLbl="node3" presStyleIdx="0" presStyleCnt="12"/>
      <dgm:spPr/>
    </dgm:pt>
    <dgm:pt modelId="{1289CC66-DA10-492B-94CF-819D8508237D}" type="pres">
      <dgm:prSet presAssocID="{B813D3BF-203F-4D08-86CD-F9F105CF5A8E}" presName="hierChild3" presStyleCnt="0"/>
      <dgm:spPr/>
    </dgm:pt>
    <dgm:pt modelId="{15AABC1E-CAAC-41AB-BFC9-337DFA608C9D}" type="pres">
      <dgm:prSet presAssocID="{79A613BE-17AD-4EC3-888E-6CE307333765}" presName="Name19" presStyleLbl="parChTrans1D4" presStyleIdx="0" presStyleCnt="60"/>
      <dgm:spPr/>
    </dgm:pt>
    <dgm:pt modelId="{578A8779-89DF-4953-A553-6DF2253885E6}" type="pres">
      <dgm:prSet presAssocID="{5E448296-D48F-40E7-98F0-B7C9F00DD699}" presName="Name21" presStyleCnt="0"/>
      <dgm:spPr/>
    </dgm:pt>
    <dgm:pt modelId="{EE5BEE2C-A5AA-4B77-84E3-DA50E49809CE}" type="pres">
      <dgm:prSet presAssocID="{5E448296-D48F-40E7-98F0-B7C9F00DD699}" presName="level2Shape" presStyleLbl="node4" presStyleIdx="0" presStyleCnt="60"/>
      <dgm:spPr/>
    </dgm:pt>
    <dgm:pt modelId="{1472DE10-0BD8-4AC8-8971-60BCF98C6DBE}" type="pres">
      <dgm:prSet presAssocID="{5E448296-D48F-40E7-98F0-B7C9F00DD699}" presName="hierChild3" presStyleCnt="0"/>
      <dgm:spPr/>
    </dgm:pt>
    <dgm:pt modelId="{5426CCCB-F438-4DB1-A659-F92BA31BE865}" type="pres">
      <dgm:prSet presAssocID="{78BE0107-D49A-45E6-836E-B668E44A493A}" presName="Name19" presStyleLbl="parChTrans1D4" presStyleIdx="1" presStyleCnt="60"/>
      <dgm:spPr/>
    </dgm:pt>
    <dgm:pt modelId="{EEA67992-E239-44F1-82E9-EE28C37B2BEB}" type="pres">
      <dgm:prSet presAssocID="{604616E3-0817-4254-AD65-455A5B07C513}" presName="Name21" presStyleCnt="0"/>
      <dgm:spPr/>
    </dgm:pt>
    <dgm:pt modelId="{0DB1266E-6612-4F89-B6EE-E608B8FDE88C}" type="pres">
      <dgm:prSet presAssocID="{604616E3-0817-4254-AD65-455A5B07C513}" presName="level2Shape" presStyleLbl="node4" presStyleIdx="1" presStyleCnt="60" custLinFactNeighborX="-528"/>
      <dgm:spPr/>
    </dgm:pt>
    <dgm:pt modelId="{BFF925B5-E3B7-459C-BDF8-858D8C39C25F}" type="pres">
      <dgm:prSet presAssocID="{604616E3-0817-4254-AD65-455A5B07C513}" presName="hierChild3" presStyleCnt="0"/>
      <dgm:spPr/>
    </dgm:pt>
    <dgm:pt modelId="{97F601DC-454B-4265-AE4A-F0860F09B265}" type="pres">
      <dgm:prSet presAssocID="{59AEABA5-B955-4136-B7EB-22EDFED720BA}" presName="Name19" presStyleLbl="parChTrans1D4" presStyleIdx="2" presStyleCnt="60"/>
      <dgm:spPr/>
    </dgm:pt>
    <dgm:pt modelId="{A8F06F9B-4632-4EFF-8F75-DA255396ACD7}" type="pres">
      <dgm:prSet presAssocID="{F7597791-A112-480F-991D-F1FA16A50831}" presName="Name21" presStyleCnt="0"/>
      <dgm:spPr/>
    </dgm:pt>
    <dgm:pt modelId="{35782369-E94C-44AE-A9AF-7788887A2DCF}" type="pres">
      <dgm:prSet presAssocID="{F7597791-A112-480F-991D-F1FA16A50831}" presName="level2Shape" presStyleLbl="node4" presStyleIdx="2" presStyleCnt="60"/>
      <dgm:spPr/>
    </dgm:pt>
    <dgm:pt modelId="{998A65DD-E610-4B8A-AE6F-FD34F4469085}" type="pres">
      <dgm:prSet presAssocID="{F7597791-A112-480F-991D-F1FA16A50831}" presName="hierChild3" presStyleCnt="0"/>
      <dgm:spPr/>
    </dgm:pt>
    <dgm:pt modelId="{9453EC08-5B2A-4B0B-B809-DB3AB97268A2}" type="pres">
      <dgm:prSet presAssocID="{9F33363A-B85A-429F-B684-649436A654AC}" presName="Name19" presStyleLbl="parChTrans1D4" presStyleIdx="3" presStyleCnt="60"/>
      <dgm:spPr/>
    </dgm:pt>
    <dgm:pt modelId="{BA66FE94-F55B-45C5-83E6-0E9D3DBC4310}" type="pres">
      <dgm:prSet presAssocID="{54A3D17D-021D-4D2F-955C-E6F0216A6556}" presName="Name21" presStyleCnt="0"/>
      <dgm:spPr/>
    </dgm:pt>
    <dgm:pt modelId="{78993610-EBC9-4BE9-A128-E90E7A4F7E12}" type="pres">
      <dgm:prSet presAssocID="{54A3D17D-021D-4D2F-955C-E6F0216A6556}" presName="level2Shape" presStyleLbl="node4" presStyleIdx="3" presStyleCnt="60"/>
      <dgm:spPr/>
    </dgm:pt>
    <dgm:pt modelId="{BEA44255-C497-4933-A0CF-F05CF9FD58F6}" type="pres">
      <dgm:prSet presAssocID="{54A3D17D-021D-4D2F-955C-E6F0216A6556}" presName="hierChild3" presStyleCnt="0"/>
      <dgm:spPr/>
    </dgm:pt>
    <dgm:pt modelId="{3F257676-CF43-4D5D-A0DC-26AB73E8A30E}" type="pres">
      <dgm:prSet presAssocID="{256A1E7A-C0C3-4D55-8A1C-38951AE9978D}" presName="Name19" presStyleLbl="parChTrans1D4" presStyleIdx="4" presStyleCnt="60"/>
      <dgm:spPr/>
    </dgm:pt>
    <dgm:pt modelId="{65C02573-79F1-4A56-8D02-03474E44FDC9}" type="pres">
      <dgm:prSet presAssocID="{A0FAB0D4-EDFA-454D-9942-91353DD99E5E}" presName="Name21" presStyleCnt="0"/>
      <dgm:spPr/>
    </dgm:pt>
    <dgm:pt modelId="{2EC4DCF5-C51D-452F-9024-2137B2FB17FB}" type="pres">
      <dgm:prSet presAssocID="{A0FAB0D4-EDFA-454D-9942-91353DD99E5E}" presName="level2Shape" presStyleLbl="node4" presStyleIdx="4" presStyleCnt="60"/>
      <dgm:spPr/>
    </dgm:pt>
    <dgm:pt modelId="{8889B55F-3628-4E65-82D4-28C028727A13}" type="pres">
      <dgm:prSet presAssocID="{A0FAB0D4-EDFA-454D-9942-91353DD99E5E}" presName="hierChild3" presStyleCnt="0"/>
      <dgm:spPr/>
    </dgm:pt>
    <dgm:pt modelId="{76D1273D-5A2A-4D67-B5E4-A8F1F57E7E9F}" type="pres">
      <dgm:prSet presAssocID="{B1FA42AF-17EE-4342-AE75-4C61DA191FE2}" presName="Name19" presStyleLbl="parChTrans1D2" presStyleIdx="1" presStyleCnt="12"/>
      <dgm:spPr/>
    </dgm:pt>
    <dgm:pt modelId="{885CDE9D-7C96-49F0-BB16-CA839D1B8ABC}" type="pres">
      <dgm:prSet presAssocID="{4D2399ED-4F6F-4750-9863-155CD58E57E6}" presName="Name21" presStyleCnt="0"/>
      <dgm:spPr/>
    </dgm:pt>
    <dgm:pt modelId="{928E6EA7-A8E2-43F4-BFD0-423BEAD1257D}" type="pres">
      <dgm:prSet presAssocID="{4D2399ED-4F6F-4750-9863-155CD58E57E6}" presName="level2Shape" presStyleLbl="node2" presStyleIdx="1" presStyleCnt="12"/>
      <dgm:spPr/>
    </dgm:pt>
    <dgm:pt modelId="{C0D69E77-C17E-4F1B-9D0C-E57E5BEA01B8}" type="pres">
      <dgm:prSet presAssocID="{4D2399ED-4F6F-4750-9863-155CD58E57E6}" presName="hierChild3" presStyleCnt="0"/>
      <dgm:spPr/>
    </dgm:pt>
    <dgm:pt modelId="{1F6CD6E0-9C14-4FD4-A798-D6FFA3A5FF74}" type="pres">
      <dgm:prSet presAssocID="{C85FBA24-3CD0-4411-BE65-A764DA7BCD14}" presName="Name19" presStyleLbl="parChTrans1D3" presStyleIdx="1" presStyleCnt="12"/>
      <dgm:spPr/>
    </dgm:pt>
    <dgm:pt modelId="{BE8EDDC0-598C-4951-A652-5BA44356C80D}" type="pres">
      <dgm:prSet presAssocID="{53F4A6C0-B1C9-4DCD-A42A-750189D472D2}" presName="Name21" presStyleCnt="0"/>
      <dgm:spPr/>
    </dgm:pt>
    <dgm:pt modelId="{349B2D9A-A932-49E4-B2A8-060A26F91235}" type="pres">
      <dgm:prSet presAssocID="{53F4A6C0-B1C9-4DCD-A42A-750189D472D2}" presName="level2Shape" presStyleLbl="node3" presStyleIdx="1" presStyleCnt="12"/>
      <dgm:spPr/>
    </dgm:pt>
    <dgm:pt modelId="{5D6D5DE9-F089-4AC6-8907-F1E1E66AE86B}" type="pres">
      <dgm:prSet presAssocID="{53F4A6C0-B1C9-4DCD-A42A-750189D472D2}" presName="hierChild3" presStyleCnt="0"/>
      <dgm:spPr/>
    </dgm:pt>
    <dgm:pt modelId="{8D25ED10-32ED-4F42-B10D-EA99F36D7F19}" type="pres">
      <dgm:prSet presAssocID="{0D82BBBB-56DF-4867-ABA8-1E841375F6BE}" presName="Name19" presStyleLbl="parChTrans1D4" presStyleIdx="5" presStyleCnt="60"/>
      <dgm:spPr/>
    </dgm:pt>
    <dgm:pt modelId="{4EDD8B3E-7DAC-4D61-B860-90157481579F}" type="pres">
      <dgm:prSet presAssocID="{6646D283-9123-47B5-9291-B5E62BE9D0F7}" presName="Name21" presStyleCnt="0"/>
      <dgm:spPr/>
    </dgm:pt>
    <dgm:pt modelId="{FE13F469-D9DE-4382-ABA4-90A8DC97819B}" type="pres">
      <dgm:prSet presAssocID="{6646D283-9123-47B5-9291-B5E62BE9D0F7}" presName="level2Shape" presStyleLbl="node4" presStyleIdx="5" presStyleCnt="60"/>
      <dgm:spPr/>
    </dgm:pt>
    <dgm:pt modelId="{962EF4E5-4421-4336-A4C2-295318020B0C}" type="pres">
      <dgm:prSet presAssocID="{6646D283-9123-47B5-9291-B5E62BE9D0F7}" presName="hierChild3" presStyleCnt="0"/>
      <dgm:spPr/>
    </dgm:pt>
    <dgm:pt modelId="{386C0E28-C34D-4374-9BFB-333BBBEF93FA}" type="pres">
      <dgm:prSet presAssocID="{A3F2DFD2-BCA4-4094-9E6F-A6081C437D91}" presName="Name19" presStyleLbl="parChTrans1D4" presStyleIdx="6" presStyleCnt="60"/>
      <dgm:spPr/>
    </dgm:pt>
    <dgm:pt modelId="{19DC4688-EE40-4561-BCD4-A16DB9AC61F5}" type="pres">
      <dgm:prSet presAssocID="{490FA39D-F27C-4BDF-A285-043797748AEF}" presName="Name21" presStyleCnt="0"/>
      <dgm:spPr/>
    </dgm:pt>
    <dgm:pt modelId="{61FCD78D-FC96-492D-B75B-981BA070C51A}" type="pres">
      <dgm:prSet presAssocID="{490FA39D-F27C-4BDF-A285-043797748AEF}" presName="level2Shape" presStyleLbl="node4" presStyleIdx="6" presStyleCnt="60" custLinFactNeighborX="1034"/>
      <dgm:spPr/>
    </dgm:pt>
    <dgm:pt modelId="{35783FF5-4B68-41C8-9E0F-F51EAB07D19F}" type="pres">
      <dgm:prSet presAssocID="{490FA39D-F27C-4BDF-A285-043797748AEF}" presName="hierChild3" presStyleCnt="0"/>
      <dgm:spPr/>
    </dgm:pt>
    <dgm:pt modelId="{28DBD769-BCD4-4F6E-B360-90D66793E345}" type="pres">
      <dgm:prSet presAssocID="{DE9E6EED-AE04-47E6-8ED6-B65C3DA89335}" presName="Name19" presStyleLbl="parChTrans1D4" presStyleIdx="7" presStyleCnt="60"/>
      <dgm:spPr/>
    </dgm:pt>
    <dgm:pt modelId="{C78884EC-D77C-4E37-B44E-9134332518EA}" type="pres">
      <dgm:prSet presAssocID="{9B977C88-B6F2-4584-BCDA-DDCD1EF8C83E}" presName="Name21" presStyleCnt="0"/>
      <dgm:spPr/>
    </dgm:pt>
    <dgm:pt modelId="{F7AA008B-ECAB-4F96-9F23-F7F84675C3BC}" type="pres">
      <dgm:prSet presAssocID="{9B977C88-B6F2-4584-BCDA-DDCD1EF8C83E}" presName="level2Shape" presStyleLbl="node4" presStyleIdx="7" presStyleCnt="60"/>
      <dgm:spPr/>
    </dgm:pt>
    <dgm:pt modelId="{E3E75A3E-E723-4D6F-9CBE-E307BDC5C882}" type="pres">
      <dgm:prSet presAssocID="{9B977C88-B6F2-4584-BCDA-DDCD1EF8C83E}" presName="hierChild3" presStyleCnt="0"/>
      <dgm:spPr/>
    </dgm:pt>
    <dgm:pt modelId="{5B84793A-DE0F-421E-AC42-4800B545605D}" type="pres">
      <dgm:prSet presAssocID="{B8B1B2E1-B290-4E1E-9675-599E4AF7A557}" presName="Name19" presStyleLbl="parChTrans1D4" presStyleIdx="8" presStyleCnt="60"/>
      <dgm:spPr/>
    </dgm:pt>
    <dgm:pt modelId="{6066FF57-D29E-4C97-B0F3-6A18DADADD17}" type="pres">
      <dgm:prSet presAssocID="{44D309F6-C071-4EF5-9CDD-885E49834734}" presName="Name21" presStyleCnt="0"/>
      <dgm:spPr/>
    </dgm:pt>
    <dgm:pt modelId="{CA4C94E8-9CF9-4034-A372-F87A4258D2B5}" type="pres">
      <dgm:prSet presAssocID="{44D309F6-C071-4EF5-9CDD-885E49834734}" presName="level2Shape" presStyleLbl="node4" presStyleIdx="8" presStyleCnt="60"/>
      <dgm:spPr/>
    </dgm:pt>
    <dgm:pt modelId="{1A82D8C4-572D-43E5-B83F-D3621F43B4B5}" type="pres">
      <dgm:prSet presAssocID="{44D309F6-C071-4EF5-9CDD-885E49834734}" presName="hierChild3" presStyleCnt="0"/>
      <dgm:spPr/>
    </dgm:pt>
    <dgm:pt modelId="{139BC9A5-84DA-4521-B129-1EE463109AE9}" type="pres">
      <dgm:prSet presAssocID="{A6919183-F36F-4373-90F0-874BFD11C974}" presName="Name19" presStyleLbl="parChTrans1D4" presStyleIdx="9" presStyleCnt="60"/>
      <dgm:spPr/>
    </dgm:pt>
    <dgm:pt modelId="{794CCE6A-4D45-4C76-9023-6982CFA6BF2F}" type="pres">
      <dgm:prSet presAssocID="{54ACF08D-8297-4440-BC19-29F8D686D2A1}" presName="Name21" presStyleCnt="0"/>
      <dgm:spPr/>
    </dgm:pt>
    <dgm:pt modelId="{B49DE166-CA66-48A6-8419-6249573049DB}" type="pres">
      <dgm:prSet presAssocID="{54ACF08D-8297-4440-BC19-29F8D686D2A1}" presName="level2Shape" presStyleLbl="node4" presStyleIdx="9" presStyleCnt="60" custLinFactNeighborX="1034"/>
      <dgm:spPr/>
    </dgm:pt>
    <dgm:pt modelId="{C8CB659D-C870-44F5-BC26-95E4ECD33957}" type="pres">
      <dgm:prSet presAssocID="{54ACF08D-8297-4440-BC19-29F8D686D2A1}" presName="hierChild3" presStyleCnt="0"/>
      <dgm:spPr/>
    </dgm:pt>
    <dgm:pt modelId="{9D07659E-C2ED-4CAA-8984-3CBEA235D4D9}" type="pres">
      <dgm:prSet presAssocID="{C224F1F7-E8E5-4F67-B804-94F42AD4A830}" presName="Name19" presStyleLbl="parChTrans1D2" presStyleIdx="2" presStyleCnt="12"/>
      <dgm:spPr/>
    </dgm:pt>
    <dgm:pt modelId="{8D14A3E9-5C7A-43E8-B622-0D5BD418F824}" type="pres">
      <dgm:prSet presAssocID="{6E61DE6A-C395-4410-9EA5-02B53E3F85E1}" presName="Name21" presStyleCnt="0"/>
      <dgm:spPr/>
    </dgm:pt>
    <dgm:pt modelId="{9B94F8EC-8F30-442F-BD1B-9115C9E38D51}" type="pres">
      <dgm:prSet presAssocID="{6E61DE6A-C395-4410-9EA5-02B53E3F85E1}" presName="level2Shape" presStyleLbl="node2" presStyleIdx="2" presStyleCnt="12"/>
      <dgm:spPr/>
    </dgm:pt>
    <dgm:pt modelId="{8BD31094-BE01-416A-BFF3-6852B3DE8A0D}" type="pres">
      <dgm:prSet presAssocID="{6E61DE6A-C395-4410-9EA5-02B53E3F85E1}" presName="hierChild3" presStyleCnt="0"/>
      <dgm:spPr/>
    </dgm:pt>
    <dgm:pt modelId="{8D31564C-F5D6-40ED-B26A-B1AE5B9D0928}" type="pres">
      <dgm:prSet presAssocID="{B261F077-81DB-4FE8-8961-87E57325E2E1}" presName="Name19" presStyleLbl="parChTrans1D3" presStyleIdx="2" presStyleCnt="12"/>
      <dgm:spPr/>
    </dgm:pt>
    <dgm:pt modelId="{56C3398E-34FF-4C94-8B04-44E06507144A}" type="pres">
      <dgm:prSet presAssocID="{F624EC67-D258-42FB-B484-B363C73A301F}" presName="Name21" presStyleCnt="0"/>
      <dgm:spPr/>
    </dgm:pt>
    <dgm:pt modelId="{B89EFCD6-C359-4E87-AEFC-C76F9C5C5501}" type="pres">
      <dgm:prSet presAssocID="{F624EC67-D258-42FB-B484-B363C73A301F}" presName="level2Shape" presStyleLbl="node3" presStyleIdx="2" presStyleCnt="12"/>
      <dgm:spPr/>
    </dgm:pt>
    <dgm:pt modelId="{558E9C08-D7C5-411D-8467-0FF6EB0DFC94}" type="pres">
      <dgm:prSet presAssocID="{F624EC67-D258-42FB-B484-B363C73A301F}" presName="hierChild3" presStyleCnt="0"/>
      <dgm:spPr/>
    </dgm:pt>
    <dgm:pt modelId="{5CC521A1-E8A2-416A-9A3C-3224261CB87C}" type="pres">
      <dgm:prSet presAssocID="{9E785854-60EE-496A-9DF2-8CA85F5E7A21}" presName="Name19" presStyleLbl="parChTrans1D4" presStyleIdx="10" presStyleCnt="60"/>
      <dgm:spPr/>
    </dgm:pt>
    <dgm:pt modelId="{B1743A30-BEBF-474D-8993-BEF706B44A16}" type="pres">
      <dgm:prSet presAssocID="{72DFBA91-FBF6-4B42-B843-E34484ECE96B}" presName="Name21" presStyleCnt="0"/>
      <dgm:spPr/>
    </dgm:pt>
    <dgm:pt modelId="{D6BAA6C9-76D8-4A1B-8879-27599DC03BA4}" type="pres">
      <dgm:prSet presAssocID="{72DFBA91-FBF6-4B42-B843-E34484ECE96B}" presName="level2Shape" presStyleLbl="node4" presStyleIdx="10" presStyleCnt="60"/>
      <dgm:spPr/>
    </dgm:pt>
    <dgm:pt modelId="{2BDD6C5A-BACF-4AB8-9DF3-3D24B3C780E6}" type="pres">
      <dgm:prSet presAssocID="{72DFBA91-FBF6-4B42-B843-E34484ECE96B}" presName="hierChild3" presStyleCnt="0"/>
      <dgm:spPr/>
    </dgm:pt>
    <dgm:pt modelId="{DB3A521A-8AFF-4583-BB82-787875939E70}" type="pres">
      <dgm:prSet presAssocID="{B3562A2F-4AAE-4549-A349-1BB930D83C7E}" presName="Name19" presStyleLbl="parChTrans1D4" presStyleIdx="11" presStyleCnt="60"/>
      <dgm:spPr/>
    </dgm:pt>
    <dgm:pt modelId="{70CC6AE3-A3AE-499C-9331-64D38C544917}" type="pres">
      <dgm:prSet presAssocID="{5822F516-A6A7-458A-BBEE-399FF8A800E0}" presName="Name21" presStyleCnt="0"/>
      <dgm:spPr/>
    </dgm:pt>
    <dgm:pt modelId="{2C45CA6E-33AD-47DF-BBC0-157B95119DDE}" type="pres">
      <dgm:prSet presAssocID="{5822F516-A6A7-458A-BBEE-399FF8A800E0}" presName="level2Shape" presStyleLbl="node4" presStyleIdx="11" presStyleCnt="60" custLinFactNeighborX="8844"/>
      <dgm:spPr/>
    </dgm:pt>
    <dgm:pt modelId="{CF6E178A-90E8-490D-830C-831910B43CAB}" type="pres">
      <dgm:prSet presAssocID="{5822F516-A6A7-458A-BBEE-399FF8A800E0}" presName="hierChild3" presStyleCnt="0"/>
      <dgm:spPr/>
    </dgm:pt>
    <dgm:pt modelId="{BFD078C2-106B-434C-8489-B7BEAD1F3106}" type="pres">
      <dgm:prSet presAssocID="{B5422935-9D42-4D41-BA67-E35373D66971}" presName="Name19" presStyleLbl="parChTrans1D4" presStyleIdx="12" presStyleCnt="60"/>
      <dgm:spPr/>
    </dgm:pt>
    <dgm:pt modelId="{B979A178-D7C3-4856-9228-ABEB73341DDA}" type="pres">
      <dgm:prSet presAssocID="{A3F9F338-CB50-49B6-9EC1-32528CF2E2CB}" presName="Name21" presStyleCnt="0"/>
      <dgm:spPr/>
    </dgm:pt>
    <dgm:pt modelId="{2DCAE663-442D-4953-AB86-2584B53E7408}" type="pres">
      <dgm:prSet presAssocID="{A3F9F338-CB50-49B6-9EC1-32528CF2E2CB}" presName="level2Shape" presStyleLbl="node4" presStyleIdx="12" presStyleCnt="60" custLinFactNeighborX="8844"/>
      <dgm:spPr/>
    </dgm:pt>
    <dgm:pt modelId="{0A97D39B-0F87-431A-9905-1F443B888395}" type="pres">
      <dgm:prSet presAssocID="{A3F9F338-CB50-49B6-9EC1-32528CF2E2CB}" presName="hierChild3" presStyleCnt="0"/>
      <dgm:spPr/>
    </dgm:pt>
    <dgm:pt modelId="{7D5C0844-BDFC-4B6D-AF17-88694D89C902}" type="pres">
      <dgm:prSet presAssocID="{0124B03A-9011-49FE-91B3-189EFB745CAC}" presName="Name19" presStyleLbl="parChTrans1D4" presStyleIdx="13" presStyleCnt="60"/>
      <dgm:spPr/>
    </dgm:pt>
    <dgm:pt modelId="{46C2240C-C026-4761-8C42-BDDE682522D4}" type="pres">
      <dgm:prSet presAssocID="{DD8AF66D-4B18-48CA-B66F-6530635B544E}" presName="Name21" presStyleCnt="0"/>
      <dgm:spPr/>
    </dgm:pt>
    <dgm:pt modelId="{75DCA03E-9EE1-4CC7-8015-11F277CE20AA}" type="pres">
      <dgm:prSet presAssocID="{DD8AF66D-4B18-48CA-B66F-6530635B544E}" presName="level2Shape" presStyleLbl="node4" presStyleIdx="13" presStyleCnt="60" custLinFactNeighborX="8844"/>
      <dgm:spPr/>
    </dgm:pt>
    <dgm:pt modelId="{08EDDA95-5011-4738-B9F2-1A51EA804624}" type="pres">
      <dgm:prSet presAssocID="{DD8AF66D-4B18-48CA-B66F-6530635B544E}" presName="hierChild3" presStyleCnt="0"/>
      <dgm:spPr/>
    </dgm:pt>
    <dgm:pt modelId="{1394A0AD-537B-4208-B5CA-8DE019F2DC23}" type="pres">
      <dgm:prSet presAssocID="{6E17ECC5-9D8E-476F-AE14-023B08BE9A9C}" presName="Name19" presStyleLbl="parChTrans1D4" presStyleIdx="14" presStyleCnt="60"/>
      <dgm:spPr/>
    </dgm:pt>
    <dgm:pt modelId="{78F692B0-31F5-47AB-9540-634354C2A9E3}" type="pres">
      <dgm:prSet presAssocID="{0551F8BC-132B-48A4-B220-74589B8F0148}" presName="Name21" presStyleCnt="0"/>
      <dgm:spPr/>
    </dgm:pt>
    <dgm:pt modelId="{CA41E1FB-5ABE-4FDC-8EE2-72A609F7CB5C}" type="pres">
      <dgm:prSet presAssocID="{0551F8BC-132B-48A4-B220-74589B8F0148}" presName="level2Shape" presStyleLbl="node4" presStyleIdx="14" presStyleCnt="60" custLinFactNeighborX="8844"/>
      <dgm:spPr/>
    </dgm:pt>
    <dgm:pt modelId="{1BD8ABAD-2144-47C8-9344-05CB5D34FF23}" type="pres">
      <dgm:prSet presAssocID="{0551F8BC-132B-48A4-B220-74589B8F0148}" presName="hierChild3" presStyleCnt="0"/>
      <dgm:spPr/>
    </dgm:pt>
    <dgm:pt modelId="{95ED1529-2A4B-47A0-AE7B-0E6655502695}" type="pres">
      <dgm:prSet presAssocID="{20A309EA-8E92-48F4-B1E2-97E1E1A616D0}" presName="Name19" presStyleLbl="parChTrans1D2" presStyleIdx="3" presStyleCnt="12"/>
      <dgm:spPr/>
    </dgm:pt>
    <dgm:pt modelId="{A90F5896-7679-4D6E-A8C2-C8981FF59F18}" type="pres">
      <dgm:prSet presAssocID="{1032D0BC-85FA-4C42-A802-068EF9A801D7}" presName="Name21" presStyleCnt="0"/>
      <dgm:spPr/>
    </dgm:pt>
    <dgm:pt modelId="{1A14492E-08F0-4308-9B02-8AEB9F627F20}" type="pres">
      <dgm:prSet presAssocID="{1032D0BC-85FA-4C42-A802-068EF9A801D7}" presName="level2Shape" presStyleLbl="node2" presStyleIdx="3" presStyleCnt="12"/>
      <dgm:spPr/>
    </dgm:pt>
    <dgm:pt modelId="{9DE7484E-977C-49AF-BDEF-2FF7550DF0D9}" type="pres">
      <dgm:prSet presAssocID="{1032D0BC-85FA-4C42-A802-068EF9A801D7}" presName="hierChild3" presStyleCnt="0"/>
      <dgm:spPr/>
    </dgm:pt>
    <dgm:pt modelId="{2661DC52-E639-442A-8FDA-97996F15895B}" type="pres">
      <dgm:prSet presAssocID="{2944FF3C-3C21-40F4-A40F-1419CB61F055}" presName="Name19" presStyleLbl="parChTrans1D3" presStyleIdx="3" presStyleCnt="12"/>
      <dgm:spPr/>
    </dgm:pt>
    <dgm:pt modelId="{D9530F31-283B-481A-9BE6-FD0A53AD10E4}" type="pres">
      <dgm:prSet presAssocID="{78C26DE7-F211-4610-B870-E8AC0CD20466}" presName="Name21" presStyleCnt="0"/>
      <dgm:spPr/>
    </dgm:pt>
    <dgm:pt modelId="{06249073-E2D5-47F5-9667-54593F3E0C85}" type="pres">
      <dgm:prSet presAssocID="{78C26DE7-F211-4610-B870-E8AC0CD20466}" presName="level2Shape" presStyleLbl="node3" presStyleIdx="3" presStyleCnt="12"/>
      <dgm:spPr/>
    </dgm:pt>
    <dgm:pt modelId="{00014799-DEB5-407F-8B42-9816DBAFCA93}" type="pres">
      <dgm:prSet presAssocID="{78C26DE7-F211-4610-B870-E8AC0CD20466}" presName="hierChild3" presStyleCnt="0"/>
      <dgm:spPr/>
    </dgm:pt>
    <dgm:pt modelId="{8250CD20-B05F-4EB1-9CCF-92E60283F273}" type="pres">
      <dgm:prSet presAssocID="{05B8287F-49CC-41EB-B657-6210E49830A2}" presName="Name19" presStyleLbl="parChTrans1D4" presStyleIdx="15" presStyleCnt="60"/>
      <dgm:spPr/>
    </dgm:pt>
    <dgm:pt modelId="{81403B92-FBDF-43EB-A768-F1C26E179036}" type="pres">
      <dgm:prSet presAssocID="{C99FF0E3-15DC-46A1-BC5E-54B299EA1AFC}" presName="Name21" presStyleCnt="0"/>
      <dgm:spPr/>
    </dgm:pt>
    <dgm:pt modelId="{2EB36500-ADBF-4016-8E58-FBE907316F6B}" type="pres">
      <dgm:prSet presAssocID="{C99FF0E3-15DC-46A1-BC5E-54B299EA1AFC}" presName="level2Shape" presStyleLbl="node4" presStyleIdx="15" presStyleCnt="60"/>
      <dgm:spPr/>
    </dgm:pt>
    <dgm:pt modelId="{A4B11E20-F41E-44DE-B4D2-C4E769FAB305}" type="pres">
      <dgm:prSet presAssocID="{C99FF0E3-15DC-46A1-BC5E-54B299EA1AFC}" presName="hierChild3" presStyleCnt="0"/>
      <dgm:spPr/>
    </dgm:pt>
    <dgm:pt modelId="{85978494-DEA3-4C27-B8C8-7152A5BAAEC7}" type="pres">
      <dgm:prSet presAssocID="{749906E9-A861-49FB-90AB-D5CE184C32F0}" presName="Name19" presStyleLbl="parChTrans1D4" presStyleIdx="16" presStyleCnt="60"/>
      <dgm:spPr/>
    </dgm:pt>
    <dgm:pt modelId="{E9A4BCEB-D422-42FB-88FC-B8F8B557555F}" type="pres">
      <dgm:prSet presAssocID="{56B2C8AF-1D2E-42BE-BBBB-E0F822F9C0F9}" presName="Name21" presStyleCnt="0"/>
      <dgm:spPr/>
    </dgm:pt>
    <dgm:pt modelId="{D7F4FB72-60F6-4FDB-823E-1447117C9EBE}" type="pres">
      <dgm:prSet presAssocID="{56B2C8AF-1D2E-42BE-BBBB-E0F822F9C0F9}" presName="level2Shape" presStyleLbl="node4" presStyleIdx="16" presStyleCnt="60"/>
      <dgm:spPr/>
    </dgm:pt>
    <dgm:pt modelId="{E8867485-3B70-4651-A6FC-0E65527BFFDF}" type="pres">
      <dgm:prSet presAssocID="{56B2C8AF-1D2E-42BE-BBBB-E0F822F9C0F9}" presName="hierChild3" presStyleCnt="0"/>
      <dgm:spPr/>
    </dgm:pt>
    <dgm:pt modelId="{FC47F42C-D265-477D-8639-32229F75845C}" type="pres">
      <dgm:prSet presAssocID="{1799B8BA-21C0-4263-ACC2-D944C45EA6E8}" presName="Name19" presStyleLbl="parChTrans1D4" presStyleIdx="17" presStyleCnt="60"/>
      <dgm:spPr/>
    </dgm:pt>
    <dgm:pt modelId="{4CF3A232-B17F-4B1E-8F2B-A31B0A9B454A}" type="pres">
      <dgm:prSet presAssocID="{F429A55C-E01D-4E59-AC7D-087BCD909F21}" presName="Name21" presStyleCnt="0"/>
      <dgm:spPr/>
    </dgm:pt>
    <dgm:pt modelId="{1F106582-71D0-43D1-95C2-A722C53F79E5}" type="pres">
      <dgm:prSet presAssocID="{F429A55C-E01D-4E59-AC7D-087BCD909F21}" presName="level2Shape" presStyleLbl="node4" presStyleIdx="17" presStyleCnt="60"/>
      <dgm:spPr/>
    </dgm:pt>
    <dgm:pt modelId="{472AA784-5A24-4455-ADCA-689B0198475C}" type="pres">
      <dgm:prSet presAssocID="{F429A55C-E01D-4E59-AC7D-087BCD909F21}" presName="hierChild3" presStyleCnt="0"/>
      <dgm:spPr/>
    </dgm:pt>
    <dgm:pt modelId="{B43CDBF2-72C0-4566-8F11-59C4B875B114}" type="pres">
      <dgm:prSet presAssocID="{253292FB-365B-414A-B391-7A77AD4FDF36}" presName="Name19" presStyleLbl="parChTrans1D4" presStyleIdx="18" presStyleCnt="60"/>
      <dgm:spPr/>
    </dgm:pt>
    <dgm:pt modelId="{C9A025BC-1ECF-428E-8560-100518ED91F4}" type="pres">
      <dgm:prSet presAssocID="{4469E467-5172-4D06-9B5A-0B3DC6AD0820}" presName="Name21" presStyleCnt="0"/>
      <dgm:spPr/>
    </dgm:pt>
    <dgm:pt modelId="{D9124A61-0455-445D-946A-A08625B7C8C7}" type="pres">
      <dgm:prSet presAssocID="{4469E467-5172-4D06-9B5A-0B3DC6AD0820}" presName="level2Shape" presStyleLbl="node4" presStyleIdx="18" presStyleCnt="60"/>
      <dgm:spPr/>
    </dgm:pt>
    <dgm:pt modelId="{E5AE3F0E-EAB2-466D-926E-580AF34B96AC}" type="pres">
      <dgm:prSet presAssocID="{4469E467-5172-4D06-9B5A-0B3DC6AD0820}" presName="hierChild3" presStyleCnt="0"/>
      <dgm:spPr/>
    </dgm:pt>
    <dgm:pt modelId="{27ABFF22-1694-4E26-9D02-3D85F269F9D2}" type="pres">
      <dgm:prSet presAssocID="{119772F4-C1C2-48B9-AAB8-F192F4023D87}" presName="Name19" presStyleLbl="parChTrans1D4" presStyleIdx="19" presStyleCnt="60"/>
      <dgm:spPr/>
    </dgm:pt>
    <dgm:pt modelId="{6F6BE99C-4F4B-4046-8717-F76E0B3C2A4E}" type="pres">
      <dgm:prSet presAssocID="{311E05D5-CBE7-47D5-BF36-940163C11088}" presName="Name21" presStyleCnt="0"/>
      <dgm:spPr/>
    </dgm:pt>
    <dgm:pt modelId="{1B662D2A-0FC7-4765-90CF-D6DF2792C588}" type="pres">
      <dgm:prSet presAssocID="{311E05D5-CBE7-47D5-BF36-940163C11088}" presName="level2Shape" presStyleLbl="node4" presStyleIdx="19" presStyleCnt="60" custLinFactNeighborX="8844"/>
      <dgm:spPr/>
    </dgm:pt>
    <dgm:pt modelId="{ABBA68E6-269F-40A3-948E-495797BB51D1}" type="pres">
      <dgm:prSet presAssocID="{311E05D5-CBE7-47D5-BF36-940163C11088}" presName="hierChild3" presStyleCnt="0"/>
      <dgm:spPr/>
    </dgm:pt>
    <dgm:pt modelId="{7A95B010-0B3A-4846-97AF-1DBA6D02BAE2}" type="pres">
      <dgm:prSet presAssocID="{87DF1B05-0AC9-4725-9B51-3294E779E47B}" presName="Name19" presStyleLbl="parChTrans1D2" presStyleIdx="4" presStyleCnt="12"/>
      <dgm:spPr/>
    </dgm:pt>
    <dgm:pt modelId="{9CD3030C-48B0-4EB1-BCFE-DA7E7A2FA9CA}" type="pres">
      <dgm:prSet presAssocID="{49254012-E322-48B9-AB5F-A5B4369686EE}" presName="Name21" presStyleCnt="0"/>
      <dgm:spPr/>
    </dgm:pt>
    <dgm:pt modelId="{AA1B89C5-4FF6-4F3E-A6E7-FD6DDFC21788}" type="pres">
      <dgm:prSet presAssocID="{49254012-E322-48B9-AB5F-A5B4369686EE}" presName="level2Shape" presStyleLbl="node2" presStyleIdx="4" presStyleCnt="12"/>
      <dgm:spPr/>
    </dgm:pt>
    <dgm:pt modelId="{61272C78-4E9A-4C19-A846-DD6CE5FE4BD9}" type="pres">
      <dgm:prSet presAssocID="{49254012-E322-48B9-AB5F-A5B4369686EE}" presName="hierChild3" presStyleCnt="0"/>
      <dgm:spPr/>
    </dgm:pt>
    <dgm:pt modelId="{1BB77152-D518-496B-8A11-17B2FECEEE11}" type="pres">
      <dgm:prSet presAssocID="{F24C7E4D-F6C7-491F-873F-1FAE37FE38A1}" presName="Name19" presStyleLbl="parChTrans1D3" presStyleIdx="4" presStyleCnt="12"/>
      <dgm:spPr/>
    </dgm:pt>
    <dgm:pt modelId="{74B6FDEC-F3A1-4091-ABA5-4F476E229138}" type="pres">
      <dgm:prSet presAssocID="{F9D5AEFC-6350-4E08-910A-79900DB5308E}" presName="Name21" presStyleCnt="0"/>
      <dgm:spPr/>
    </dgm:pt>
    <dgm:pt modelId="{EB42D9BC-AD96-46E9-9352-444A757B1CE5}" type="pres">
      <dgm:prSet presAssocID="{F9D5AEFC-6350-4E08-910A-79900DB5308E}" presName="level2Shape" presStyleLbl="node3" presStyleIdx="4" presStyleCnt="12"/>
      <dgm:spPr/>
    </dgm:pt>
    <dgm:pt modelId="{E4A97DEB-06C2-4087-8886-133393FC22D7}" type="pres">
      <dgm:prSet presAssocID="{F9D5AEFC-6350-4E08-910A-79900DB5308E}" presName="hierChild3" presStyleCnt="0"/>
      <dgm:spPr/>
    </dgm:pt>
    <dgm:pt modelId="{02BA1245-17FF-4FEA-9792-A3AF7B5EE7B3}" type="pres">
      <dgm:prSet presAssocID="{C2D53A3C-89CF-4A0B-9E7B-673B67176EC9}" presName="Name19" presStyleLbl="parChTrans1D4" presStyleIdx="20" presStyleCnt="60"/>
      <dgm:spPr/>
    </dgm:pt>
    <dgm:pt modelId="{171F89EB-4A89-488D-A157-706C0EC37A9A}" type="pres">
      <dgm:prSet presAssocID="{BE5F6BE3-C278-4DB1-8460-63228D4D64DB}" presName="Name21" presStyleCnt="0"/>
      <dgm:spPr/>
    </dgm:pt>
    <dgm:pt modelId="{7F901091-40B1-47A7-B725-466FC42206BF}" type="pres">
      <dgm:prSet presAssocID="{BE5F6BE3-C278-4DB1-8460-63228D4D64DB}" presName="level2Shape" presStyleLbl="node4" presStyleIdx="20" presStyleCnt="60"/>
      <dgm:spPr/>
    </dgm:pt>
    <dgm:pt modelId="{82C4549D-6C30-4007-BAE8-758ED71A2071}" type="pres">
      <dgm:prSet presAssocID="{BE5F6BE3-C278-4DB1-8460-63228D4D64DB}" presName="hierChild3" presStyleCnt="0"/>
      <dgm:spPr/>
    </dgm:pt>
    <dgm:pt modelId="{FF11DCAE-EBCB-4900-9AA9-A5379C03E06D}" type="pres">
      <dgm:prSet presAssocID="{68ED76F7-29CB-401E-A8AE-511DB9491185}" presName="Name19" presStyleLbl="parChTrans1D4" presStyleIdx="21" presStyleCnt="60"/>
      <dgm:spPr/>
    </dgm:pt>
    <dgm:pt modelId="{C0023A41-6BC4-4468-A0BB-E910DDB78C34}" type="pres">
      <dgm:prSet presAssocID="{6C4D1CF2-95F4-4BBA-8969-DB604C35196B}" presName="Name21" presStyleCnt="0"/>
      <dgm:spPr/>
    </dgm:pt>
    <dgm:pt modelId="{A678E627-77CF-4EF7-8047-C64F7B6F400E}" type="pres">
      <dgm:prSet presAssocID="{6C4D1CF2-95F4-4BBA-8969-DB604C35196B}" presName="level2Shape" presStyleLbl="node4" presStyleIdx="21" presStyleCnt="60"/>
      <dgm:spPr/>
    </dgm:pt>
    <dgm:pt modelId="{3D3490EF-EF68-4F0A-85FC-8724CE0CB149}" type="pres">
      <dgm:prSet presAssocID="{6C4D1CF2-95F4-4BBA-8969-DB604C35196B}" presName="hierChild3" presStyleCnt="0"/>
      <dgm:spPr/>
    </dgm:pt>
    <dgm:pt modelId="{772AA6C3-F966-4E7A-BBFE-DA83AF284DCD}" type="pres">
      <dgm:prSet presAssocID="{DADC0697-3166-4C2A-BEAA-1E5D76D7B10D}" presName="Name19" presStyleLbl="parChTrans1D4" presStyleIdx="22" presStyleCnt="60"/>
      <dgm:spPr/>
    </dgm:pt>
    <dgm:pt modelId="{BF514867-9B03-4235-99C7-2C9C2F4476CF}" type="pres">
      <dgm:prSet presAssocID="{CADEE1C3-BDC8-4C1B-8894-84213514DAE9}" presName="Name21" presStyleCnt="0"/>
      <dgm:spPr/>
    </dgm:pt>
    <dgm:pt modelId="{153C480B-C9AC-4446-91B1-432763A35C34}" type="pres">
      <dgm:prSet presAssocID="{CADEE1C3-BDC8-4C1B-8894-84213514DAE9}" presName="level2Shape" presStyleLbl="node4" presStyleIdx="22" presStyleCnt="60"/>
      <dgm:spPr/>
    </dgm:pt>
    <dgm:pt modelId="{088A8205-CB34-4746-83C3-1BC00661F6A0}" type="pres">
      <dgm:prSet presAssocID="{CADEE1C3-BDC8-4C1B-8894-84213514DAE9}" presName="hierChild3" presStyleCnt="0"/>
      <dgm:spPr/>
    </dgm:pt>
    <dgm:pt modelId="{4A3648CF-A17F-4A14-AA89-8E79C7C0F89A}" type="pres">
      <dgm:prSet presAssocID="{02BA0A21-0297-4CEC-B2A2-579809AE9F02}" presName="Name19" presStyleLbl="parChTrans1D4" presStyleIdx="23" presStyleCnt="60"/>
      <dgm:spPr/>
    </dgm:pt>
    <dgm:pt modelId="{2C6E2D5B-AB7B-4261-BAC3-BDE8699AC45C}" type="pres">
      <dgm:prSet presAssocID="{C27C13DB-DCAC-4884-8CAC-E33E0CFA6F3E}" presName="Name21" presStyleCnt="0"/>
      <dgm:spPr/>
    </dgm:pt>
    <dgm:pt modelId="{CBED5BBD-4E14-44D5-B593-87A003C223EF}" type="pres">
      <dgm:prSet presAssocID="{C27C13DB-DCAC-4884-8CAC-E33E0CFA6F3E}" presName="level2Shape" presStyleLbl="node4" presStyleIdx="23" presStyleCnt="60"/>
      <dgm:spPr/>
    </dgm:pt>
    <dgm:pt modelId="{AE6D942A-20B1-479E-AE90-FC853D19A6E7}" type="pres">
      <dgm:prSet presAssocID="{C27C13DB-DCAC-4884-8CAC-E33E0CFA6F3E}" presName="hierChild3" presStyleCnt="0"/>
      <dgm:spPr/>
    </dgm:pt>
    <dgm:pt modelId="{CBCA82BE-C3FA-4DE7-8B00-742BEF8944FB}" type="pres">
      <dgm:prSet presAssocID="{46F4E9B8-B40B-42DA-A3A0-FABC1E9E2BBF}" presName="Name19" presStyleLbl="parChTrans1D4" presStyleIdx="24" presStyleCnt="60"/>
      <dgm:spPr/>
    </dgm:pt>
    <dgm:pt modelId="{313C1DB9-96F6-407A-9EFC-D0AD3F8B7C10}" type="pres">
      <dgm:prSet presAssocID="{A84A2A75-38CE-46CA-A9EC-B5C3339CB29E}" presName="Name21" presStyleCnt="0"/>
      <dgm:spPr/>
    </dgm:pt>
    <dgm:pt modelId="{D6A0BBB2-57B0-455B-9503-F114AE176C80}" type="pres">
      <dgm:prSet presAssocID="{A84A2A75-38CE-46CA-A9EC-B5C3339CB29E}" presName="level2Shape" presStyleLbl="node4" presStyleIdx="24" presStyleCnt="60" custLinFactNeighborX="-1" custLinFactNeighborY="2145"/>
      <dgm:spPr/>
    </dgm:pt>
    <dgm:pt modelId="{F570DF04-14FD-4017-9858-B0386364EC3A}" type="pres">
      <dgm:prSet presAssocID="{A84A2A75-38CE-46CA-A9EC-B5C3339CB29E}" presName="hierChild3" presStyleCnt="0"/>
      <dgm:spPr/>
    </dgm:pt>
    <dgm:pt modelId="{724E1508-477E-4FDE-8C75-12AEEEC5A83E}" type="pres">
      <dgm:prSet presAssocID="{2F0DB700-AA93-4288-8686-15F69513E2D1}" presName="Name19" presStyleLbl="parChTrans1D2" presStyleIdx="5" presStyleCnt="12"/>
      <dgm:spPr/>
    </dgm:pt>
    <dgm:pt modelId="{227FBFBB-170F-477C-988C-90D48C7BDB8D}" type="pres">
      <dgm:prSet presAssocID="{49853140-1AFD-48A3-AEFA-434104D71647}" presName="Name21" presStyleCnt="0"/>
      <dgm:spPr/>
    </dgm:pt>
    <dgm:pt modelId="{DCDBDE49-C49F-46E0-B63E-90E9F6128E9E}" type="pres">
      <dgm:prSet presAssocID="{49853140-1AFD-48A3-AEFA-434104D71647}" presName="level2Shape" presStyleLbl="node2" presStyleIdx="5" presStyleCnt="12"/>
      <dgm:spPr/>
    </dgm:pt>
    <dgm:pt modelId="{35E81040-C4EA-4D6B-A7DD-758DFD65F4A9}" type="pres">
      <dgm:prSet presAssocID="{49853140-1AFD-48A3-AEFA-434104D71647}" presName="hierChild3" presStyleCnt="0"/>
      <dgm:spPr/>
    </dgm:pt>
    <dgm:pt modelId="{7A786306-6948-4FA8-B2E1-E99E3995FE50}" type="pres">
      <dgm:prSet presAssocID="{53771712-DFD3-4185-9ABF-F839F841B6A7}" presName="Name19" presStyleLbl="parChTrans1D3" presStyleIdx="5" presStyleCnt="12"/>
      <dgm:spPr/>
    </dgm:pt>
    <dgm:pt modelId="{AEACF73B-4A15-42C7-8730-4B194C614AFD}" type="pres">
      <dgm:prSet presAssocID="{EA0D1CB5-AB9B-46A5-BBDD-BD19AA1BB536}" presName="Name21" presStyleCnt="0"/>
      <dgm:spPr/>
    </dgm:pt>
    <dgm:pt modelId="{86FE8794-F97C-4E52-8082-68E1E42C7835}" type="pres">
      <dgm:prSet presAssocID="{EA0D1CB5-AB9B-46A5-BBDD-BD19AA1BB536}" presName="level2Shape" presStyleLbl="node3" presStyleIdx="5" presStyleCnt="12"/>
      <dgm:spPr/>
    </dgm:pt>
    <dgm:pt modelId="{00727BB2-E508-4B1A-ACE3-4DFFBE426C51}" type="pres">
      <dgm:prSet presAssocID="{EA0D1CB5-AB9B-46A5-BBDD-BD19AA1BB536}" presName="hierChild3" presStyleCnt="0"/>
      <dgm:spPr/>
    </dgm:pt>
    <dgm:pt modelId="{96570E42-A55A-4403-BB92-27953EC6E93B}" type="pres">
      <dgm:prSet presAssocID="{CF3897C2-1AEF-481A-B5C5-6D68B8520CD2}" presName="Name19" presStyleLbl="parChTrans1D4" presStyleIdx="25" presStyleCnt="60"/>
      <dgm:spPr/>
    </dgm:pt>
    <dgm:pt modelId="{A387BE02-8E4D-487F-8984-62276842B5F3}" type="pres">
      <dgm:prSet presAssocID="{D5F4563B-ACCC-49CF-9A4F-CDD9A9C3DC26}" presName="Name21" presStyleCnt="0"/>
      <dgm:spPr/>
    </dgm:pt>
    <dgm:pt modelId="{A17C9454-F587-4968-B3B8-D936BD354018}" type="pres">
      <dgm:prSet presAssocID="{D5F4563B-ACCC-49CF-9A4F-CDD9A9C3DC26}" presName="level2Shape" presStyleLbl="node4" presStyleIdx="25" presStyleCnt="60"/>
      <dgm:spPr/>
    </dgm:pt>
    <dgm:pt modelId="{C4E2CDE6-2958-47B0-AA60-923400A52A5B}" type="pres">
      <dgm:prSet presAssocID="{D5F4563B-ACCC-49CF-9A4F-CDD9A9C3DC26}" presName="hierChild3" presStyleCnt="0"/>
      <dgm:spPr/>
    </dgm:pt>
    <dgm:pt modelId="{A11540A1-9225-4FF9-A419-C7108B98B9BE}" type="pres">
      <dgm:prSet presAssocID="{A93E5391-B75F-4E90-88F3-B272F01AC9FB}" presName="Name19" presStyleLbl="parChTrans1D4" presStyleIdx="26" presStyleCnt="60"/>
      <dgm:spPr/>
    </dgm:pt>
    <dgm:pt modelId="{B3927105-CAEA-45AB-80AD-EEDBD11F1746}" type="pres">
      <dgm:prSet presAssocID="{B2015990-51AD-4636-9631-29C4824AD757}" presName="Name21" presStyleCnt="0"/>
      <dgm:spPr/>
    </dgm:pt>
    <dgm:pt modelId="{5B537B31-C5FC-490D-95F0-6288B8495A96}" type="pres">
      <dgm:prSet presAssocID="{B2015990-51AD-4636-9631-29C4824AD757}" presName="level2Shape" presStyleLbl="node4" presStyleIdx="26" presStyleCnt="60"/>
      <dgm:spPr/>
    </dgm:pt>
    <dgm:pt modelId="{755CFF9E-1989-40D4-B43F-35421940F9CC}" type="pres">
      <dgm:prSet presAssocID="{B2015990-51AD-4636-9631-29C4824AD757}" presName="hierChild3" presStyleCnt="0"/>
      <dgm:spPr/>
    </dgm:pt>
    <dgm:pt modelId="{C4A3F435-0549-48A2-A715-3FC590480BB6}" type="pres">
      <dgm:prSet presAssocID="{87495DAF-E783-412B-80CD-E2F99E360B9E}" presName="Name19" presStyleLbl="parChTrans1D4" presStyleIdx="27" presStyleCnt="60"/>
      <dgm:spPr/>
    </dgm:pt>
    <dgm:pt modelId="{D810CEA0-0DD3-4AD7-AE5B-90DBD7F3E2D2}" type="pres">
      <dgm:prSet presAssocID="{F7E17F4D-6CA0-4072-9E42-28D957DAFC53}" presName="Name21" presStyleCnt="0"/>
      <dgm:spPr/>
    </dgm:pt>
    <dgm:pt modelId="{5BFB6881-E988-4DC8-8A6C-E686A8093FF6}" type="pres">
      <dgm:prSet presAssocID="{F7E17F4D-6CA0-4072-9E42-28D957DAFC53}" presName="level2Shape" presStyleLbl="node4" presStyleIdx="27" presStyleCnt="60"/>
      <dgm:spPr/>
    </dgm:pt>
    <dgm:pt modelId="{961C2616-3FFB-4687-A925-761043DAE2C8}" type="pres">
      <dgm:prSet presAssocID="{F7E17F4D-6CA0-4072-9E42-28D957DAFC53}" presName="hierChild3" presStyleCnt="0"/>
      <dgm:spPr/>
    </dgm:pt>
    <dgm:pt modelId="{D2A2768F-E41D-40C0-B2BC-46213F34678A}" type="pres">
      <dgm:prSet presAssocID="{D18D6322-D62B-46FC-8046-5FBDAA3B735B}" presName="Name19" presStyleLbl="parChTrans1D4" presStyleIdx="28" presStyleCnt="60"/>
      <dgm:spPr/>
    </dgm:pt>
    <dgm:pt modelId="{14A9A8EA-C79B-419E-BA4E-FBACC7E5498A}" type="pres">
      <dgm:prSet presAssocID="{476491CB-6D93-4EAD-8B3A-6F0F6B317E1B}" presName="Name21" presStyleCnt="0"/>
      <dgm:spPr/>
    </dgm:pt>
    <dgm:pt modelId="{F0DADB36-EBE3-4165-9D26-65E90E1E256A}" type="pres">
      <dgm:prSet presAssocID="{476491CB-6D93-4EAD-8B3A-6F0F6B317E1B}" presName="level2Shape" presStyleLbl="node4" presStyleIdx="28" presStyleCnt="60"/>
      <dgm:spPr/>
    </dgm:pt>
    <dgm:pt modelId="{4497DBDB-A2D7-4FED-85A5-4A48A4B3D2DE}" type="pres">
      <dgm:prSet presAssocID="{476491CB-6D93-4EAD-8B3A-6F0F6B317E1B}" presName="hierChild3" presStyleCnt="0"/>
      <dgm:spPr/>
    </dgm:pt>
    <dgm:pt modelId="{FF008310-99B1-486A-B459-5EC521B79849}" type="pres">
      <dgm:prSet presAssocID="{92793DE0-808A-46D0-B5EE-32E598E5D787}" presName="Name19" presStyleLbl="parChTrans1D4" presStyleIdx="29" presStyleCnt="60"/>
      <dgm:spPr/>
    </dgm:pt>
    <dgm:pt modelId="{40904DBD-CAA8-4A1E-8F7B-BA09D02D765C}" type="pres">
      <dgm:prSet presAssocID="{AB30A463-0B34-41AE-A957-C3E9C32E24B0}" presName="Name21" presStyleCnt="0"/>
      <dgm:spPr/>
    </dgm:pt>
    <dgm:pt modelId="{040379AF-5874-4929-A95A-3145F8C1B63B}" type="pres">
      <dgm:prSet presAssocID="{AB30A463-0B34-41AE-A957-C3E9C32E24B0}" presName="level2Shape" presStyleLbl="node4" presStyleIdx="29" presStyleCnt="60"/>
      <dgm:spPr/>
    </dgm:pt>
    <dgm:pt modelId="{1B686D00-EA70-4B5F-BA32-CEA416F82A07}" type="pres">
      <dgm:prSet presAssocID="{AB30A463-0B34-41AE-A957-C3E9C32E24B0}" presName="hierChild3" presStyleCnt="0"/>
      <dgm:spPr/>
    </dgm:pt>
    <dgm:pt modelId="{7F7DA825-417A-4825-A186-9CAF089C545F}" type="pres">
      <dgm:prSet presAssocID="{6FA554BD-E372-4D2A-A8EF-A489F21B33E9}" presName="Name19" presStyleLbl="parChTrans1D2" presStyleIdx="6" presStyleCnt="12"/>
      <dgm:spPr/>
    </dgm:pt>
    <dgm:pt modelId="{55C8A615-D9D3-477A-8E06-0FCC04970761}" type="pres">
      <dgm:prSet presAssocID="{C0935BA0-BD6D-4CA8-A509-E0B54094A74E}" presName="Name21" presStyleCnt="0"/>
      <dgm:spPr/>
    </dgm:pt>
    <dgm:pt modelId="{90696D02-8CBB-4E0C-AA69-C730B6B5AD02}" type="pres">
      <dgm:prSet presAssocID="{C0935BA0-BD6D-4CA8-A509-E0B54094A74E}" presName="level2Shape" presStyleLbl="node2" presStyleIdx="6" presStyleCnt="12"/>
      <dgm:spPr/>
    </dgm:pt>
    <dgm:pt modelId="{D4A531A6-1F99-48FD-9E79-66925F5C882A}" type="pres">
      <dgm:prSet presAssocID="{C0935BA0-BD6D-4CA8-A509-E0B54094A74E}" presName="hierChild3" presStyleCnt="0"/>
      <dgm:spPr/>
    </dgm:pt>
    <dgm:pt modelId="{406CE881-495F-4411-A0FE-19D0EE9E79B2}" type="pres">
      <dgm:prSet presAssocID="{F6F17E7C-6BDA-47FE-B13C-0148FA62D71B}" presName="Name19" presStyleLbl="parChTrans1D3" presStyleIdx="6" presStyleCnt="12"/>
      <dgm:spPr/>
    </dgm:pt>
    <dgm:pt modelId="{60C48667-F487-46C7-A0F4-5FA7F7814DB1}" type="pres">
      <dgm:prSet presAssocID="{049875D0-5AE3-4AD7-B967-9FCF8E96F7AB}" presName="Name21" presStyleCnt="0"/>
      <dgm:spPr/>
    </dgm:pt>
    <dgm:pt modelId="{6B33F19D-9D1C-4621-B6A7-553C9A04644D}" type="pres">
      <dgm:prSet presAssocID="{049875D0-5AE3-4AD7-B967-9FCF8E96F7AB}" presName="level2Shape" presStyleLbl="node3" presStyleIdx="6" presStyleCnt="12"/>
      <dgm:spPr/>
    </dgm:pt>
    <dgm:pt modelId="{3B1814A5-E46F-4204-8D4B-2F3F89E51299}" type="pres">
      <dgm:prSet presAssocID="{049875D0-5AE3-4AD7-B967-9FCF8E96F7AB}" presName="hierChild3" presStyleCnt="0"/>
      <dgm:spPr/>
    </dgm:pt>
    <dgm:pt modelId="{E233F2F8-57E1-4B6A-886B-7AA03022F46E}" type="pres">
      <dgm:prSet presAssocID="{5B412868-FA90-46DC-A7F9-ACCA1212C7C8}" presName="Name19" presStyleLbl="parChTrans1D4" presStyleIdx="30" presStyleCnt="60"/>
      <dgm:spPr/>
    </dgm:pt>
    <dgm:pt modelId="{C95FE4AC-87EC-42AA-9622-BD9FE2D206A6}" type="pres">
      <dgm:prSet presAssocID="{BD42273B-CD08-427A-8D02-B1AFFDA07C41}" presName="Name21" presStyleCnt="0"/>
      <dgm:spPr/>
    </dgm:pt>
    <dgm:pt modelId="{74DE7B8E-4A7E-408B-AE60-6619E3D63E9A}" type="pres">
      <dgm:prSet presAssocID="{BD42273B-CD08-427A-8D02-B1AFFDA07C41}" presName="level2Shape" presStyleLbl="node4" presStyleIdx="30" presStyleCnt="60"/>
      <dgm:spPr/>
    </dgm:pt>
    <dgm:pt modelId="{4B7376B7-C07C-44B5-9BA5-0A3C5618F7C4}" type="pres">
      <dgm:prSet presAssocID="{BD42273B-CD08-427A-8D02-B1AFFDA07C41}" presName="hierChild3" presStyleCnt="0"/>
      <dgm:spPr/>
    </dgm:pt>
    <dgm:pt modelId="{E4EA06E8-3EC1-4A9F-AC88-600DBA1C9A5E}" type="pres">
      <dgm:prSet presAssocID="{B17F57A4-A21D-4014-BB3C-DA68503092C1}" presName="Name19" presStyleLbl="parChTrans1D4" presStyleIdx="31" presStyleCnt="60"/>
      <dgm:spPr/>
    </dgm:pt>
    <dgm:pt modelId="{07981C52-924C-419D-A3FC-6D1005EBF38B}" type="pres">
      <dgm:prSet presAssocID="{29AF35A5-B119-4B33-910A-FA4356140235}" presName="Name21" presStyleCnt="0"/>
      <dgm:spPr/>
    </dgm:pt>
    <dgm:pt modelId="{D96F7A29-EFBA-4CA6-BBB1-0875DA484EEF}" type="pres">
      <dgm:prSet presAssocID="{29AF35A5-B119-4B33-910A-FA4356140235}" presName="level2Shape" presStyleLbl="node4" presStyleIdx="31" presStyleCnt="60"/>
      <dgm:spPr/>
    </dgm:pt>
    <dgm:pt modelId="{0D2FBE95-B38B-4777-954B-0559BD5B1C77}" type="pres">
      <dgm:prSet presAssocID="{29AF35A5-B119-4B33-910A-FA4356140235}" presName="hierChild3" presStyleCnt="0"/>
      <dgm:spPr/>
    </dgm:pt>
    <dgm:pt modelId="{3FBB6B52-A0E6-41E6-BFF5-383123A0124C}" type="pres">
      <dgm:prSet presAssocID="{47AADA24-2376-4CAE-B1B8-0310E3582C1F}" presName="Name19" presStyleLbl="parChTrans1D4" presStyleIdx="32" presStyleCnt="60"/>
      <dgm:spPr/>
    </dgm:pt>
    <dgm:pt modelId="{B87B391E-4737-4B91-909B-040C0EC4A006}" type="pres">
      <dgm:prSet presAssocID="{641A9FDB-937E-46DD-8271-C806C3E44EEC}" presName="Name21" presStyleCnt="0"/>
      <dgm:spPr/>
    </dgm:pt>
    <dgm:pt modelId="{3D7FF14C-D37D-4501-9930-74D6192B575E}" type="pres">
      <dgm:prSet presAssocID="{641A9FDB-937E-46DD-8271-C806C3E44EEC}" presName="level2Shape" presStyleLbl="node4" presStyleIdx="32" presStyleCnt="60"/>
      <dgm:spPr/>
    </dgm:pt>
    <dgm:pt modelId="{68877877-BCAC-4849-A081-836FDA55CCCA}" type="pres">
      <dgm:prSet presAssocID="{641A9FDB-937E-46DD-8271-C806C3E44EEC}" presName="hierChild3" presStyleCnt="0"/>
      <dgm:spPr/>
    </dgm:pt>
    <dgm:pt modelId="{B172BA9C-5318-4199-A0FB-FC86188954AC}" type="pres">
      <dgm:prSet presAssocID="{9891FF55-4E6B-4604-A2E2-DFEC135272BF}" presName="Name19" presStyleLbl="parChTrans1D4" presStyleIdx="33" presStyleCnt="60"/>
      <dgm:spPr/>
    </dgm:pt>
    <dgm:pt modelId="{F849FBE3-37B9-4F2C-8F9C-0988886F0318}" type="pres">
      <dgm:prSet presAssocID="{1F724D1C-926F-45DF-A8D4-DE9520D7AB3F}" presName="Name21" presStyleCnt="0"/>
      <dgm:spPr/>
    </dgm:pt>
    <dgm:pt modelId="{86557E9D-BD48-4FE1-832A-305C6D994FAD}" type="pres">
      <dgm:prSet presAssocID="{1F724D1C-926F-45DF-A8D4-DE9520D7AB3F}" presName="level2Shape" presStyleLbl="node4" presStyleIdx="33" presStyleCnt="60"/>
      <dgm:spPr/>
    </dgm:pt>
    <dgm:pt modelId="{35312CD6-683F-4D96-B78D-622000ECA1C7}" type="pres">
      <dgm:prSet presAssocID="{1F724D1C-926F-45DF-A8D4-DE9520D7AB3F}" presName="hierChild3" presStyleCnt="0"/>
      <dgm:spPr/>
    </dgm:pt>
    <dgm:pt modelId="{C5FEE0E7-C1FA-426A-9BA2-224813D313C9}" type="pres">
      <dgm:prSet presAssocID="{BC654EE8-6201-4D24-9BA3-CCED55C1F9B4}" presName="Name19" presStyleLbl="parChTrans1D4" presStyleIdx="34" presStyleCnt="60"/>
      <dgm:spPr/>
    </dgm:pt>
    <dgm:pt modelId="{175FC2D5-8FE2-4968-928A-264282DE124B}" type="pres">
      <dgm:prSet presAssocID="{887C0E87-0D29-4E14-B9A8-A687D141EAC6}" presName="Name21" presStyleCnt="0"/>
      <dgm:spPr/>
    </dgm:pt>
    <dgm:pt modelId="{31B39988-57B0-4371-9964-018FBD17F2F4}" type="pres">
      <dgm:prSet presAssocID="{887C0E87-0D29-4E14-B9A8-A687D141EAC6}" presName="level2Shape" presStyleLbl="node4" presStyleIdx="34" presStyleCnt="60"/>
      <dgm:spPr/>
    </dgm:pt>
    <dgm:pt modelId="{8903A06A-219E-4895-A73C-B1A5E502B138}" type="pres">
      <dgm:prSet presAssocID="{887C0E87-0D29-4E14-B9A8-A687D141EAC6}" presName="hierChild3" presStyleCnt="0"/>
      <dgm:spPr/>
    </dgm:pt>
    <dgm:pt modelId="{00D4452C-9573-4F04-9A4C-E59D08A66E25}" type="pres">
      <dgm:prSet presAssocID="{186EB909-85C2-4D23-A701-48BC03899272}" presName="Name19" presStyleLbl="parChTrans1D2" presStyleIdx="7" presStyleCnt="12"/>
      <dgm:spPr/>
    </dgm:pt>
    <dgm:pt modelId="{CF1650CD-C3C6-4FA4-97FB-23FD742CB58D}" type="pres">
      <dgm:prSet presAssocID="{9A2D63C5-2710-44A4-9009-3ECF642D0120}" presName="Name21" presStyleCnt="0"/>
      <dgm:spPr/>
    </dgm:pt>
    <dgm:pt modelId="{83507D3C-22EE-4233-9D4A-7118D11E1016}" type="pres">
      <dgm:prSet presAssocID="{9A2D63C5-2710-44A4-9009-3ECF642D0120}" presName="level2Shape" presStyleLbl="node2" presStyleIdx="7" presStyleCnt="12"/>
      <dgm:spPr/>
    </dgm:pt>
    <dgm:pt modelId="{7B97D884-6D1F-4ADC-B40F-0E2E02661943}" type="pres">
      <dgm:prSet presAssocID="{9A2D63C5-2710-44A4-9009-3ECF642D0120}" presName="hierChild3" presStyleCnt="0"/>
      <dgm:spPr/>
    </dgm:pt>
    <dgm:pt modelId="{9F0293D3-B6A5-4E2D-A782-1260359D5F6E}" type="pres">
      <dgm:prSet presAssocID="{9FEA17CA-2CA5-4D6E-8BAA-8F5F3A0CE6BC}" presName="Name19" presStyleLbl="parChTrans1D3" presStyleIdx="7" presStyleCnt="12"/>
      <dgm:spPr/>
    </dgm:pt>
    <dgm:pt modelId="{BF6B4FD9-25E2-4D54-B95F-6B2A1DBC65E5}" type="pres">
      <dgm:prSet presAssocID="{37896F94-2AEC-429A-9E95-61AAD458365A}" presName="Name21" presStyleCnt="0"/>
      <dgm:spPr/>
    </dgm:pt>
    <dgm:pt modelId="{C9157DEE-8DB4-4D2B-A110-69096857C189}" type="pres">
      <dgm:prSet presAssocID="{37896F94-2AEC-429A-9E95-61AAD458365A}" presName="level2Shape" presStyleLbl="node3" presStyleIdx="7" presStyleCnt="12"/>
      <dgm:spPr/>
    </dgm:pt>
    <dgm:pt modelId="{ED34A334-D557-481E-ADF2-D6DB054733E8}" type="pres">
      <dgm:prSet presAssocID="{37896F94-2AEC-429A-9E95-61AAD458365A}" presName="hierChild3" presStyleCnt="0"/>
      <dgm:spPr/>
    </dgm:pt>
    <dgm:pt modelId="{7019FA71-193A-4A5F-B620-3DBFB91BE2F6}" type="pres">
      <dgm:prSet presAssocID="{00D4726D-A7FB-4839-821E-0C006F01091B}" presName="Name19" presStyleLbl="parChTrans1D4" presStyleIdx="35" presStyleCnt="60"/>
      <dgm:spPr/>
    </dgm:pt>
    <dgm:pt modelId="{9175B84E-1D3A-4AC1-BE56-1137E3EC3BF2}" type="pres">
      <dgm:prSet presAssocID="{B899DE27-32B3-4FA3-B4EE-E43EF045EF3D}" presName="Name21" presStyleCnt="0"/>
      <dgm:spPr/>
    </dgm:pt>
    <dgm:pt modelId="{BAF07589-6C61-4BEB-B400-E016822E1D0C}" type="pres">
      <dgm:prSet presAssocID="{B899DE27-32B3-4FA3-B4EE-E43EF045EF3D}" presName="level2Shape" presStyleLbl="node4" presStyleIdx="35" presStyleCnt="60"/>
      <dgm:spPr/>
    </dgm:pt>
    <dgm:pt modelId="{E3DD64A3-0ACE-4E38-8AB0-7F97AFD53AFA}" type="pres">
      <dgm:prSet presAssocID="{B899DE27-32B3-4FA3-B4EE-E43EF045EF3D}" presName="hierChild3" presStyleCnt="0"/>
      <dgm:spPr/>
    </dgm:pt>
    <dgm:pt modelId="{7C27273A-35D3-4B48-976D-A68CB7CBCCCA}" type="pres">
      <dgm:prSet presAssocID="{333152D6-CF6F-4C0F-AAF4-BF6F2FC02880}" presName="Name19" presStyleLbl="parChTrans1D4" presStyleIdx="36" presStyleCnt="60"/>
      <dgm:spPr/>
    </dgm:pt>
    <dgm:pt modelId="{B9793F28-1A4E-4C36-9EC6-B3FFF97EC22C}" type="pres">
      <dgm:prSet presAssocID="{5C7E94AF-02EA-4C16-9201-C8F84B0D6B4D}" presName="Name21" presStyleCnt="0"/>
      <dgm:spPr/>
    </dgm:pt>
    <dgm:pt modelId="{81C28FF5-4E45-4A51-9563-5AD257306CEA}" type="pres">
      <dgm:prSet presAssocID="{5C7E94AF-02EA-4C16-9201-C8F84B0D6B4D}" presName="level2Shape" presStyleLbl="node4" presStyleIdx="36" presStyleCnt="60"/>
      <dgm:spPr/>
    </dgm:pt>
    <dgm:pt modelId="{CB440A78-F9D3-470E-A076-80B24DBB6418}" type="pres">
      <dgm:prSet presAssocID="{5C7E94AF-02EA-4C16-9201-C8F84B0D6B4D}" presName="hierChild3" presStyleCnt="0"/>
      <dgm:spPr/>
    </dgm:pt>
    <dgm:pt modelId="{3DBEFEEE-1FD5-45F1-AE80-039DA58AA50B}" type="pres">
      <dgm:prSet presAssocID="{D23199DC-7731-4453-A913-4327E1EF2DB2}" presName="Name19" presStyleLbl="parChTrans1D4" presStyleIdx="37" presStyleCnt="60"/>
      <dgm:spPr/>
    </dgm:pt>
    <dgm:pt modelId="{4722BD61-1CA9-442D-B2FC-C18B16674F09}" type="pres">
      <dgm:prSet presAssocID="{E05EE5C8-E2FD-4E65-BB00-53EC23F6F978}" presName="Name21" presStyleCnt="0"/>
      <dgm:spPr/>
    </dgm:pt>
    <dgm:pt modelId="{441E9D7E-62DF-474F-87FF-10DA8EB268AA}" type="pres">
      <dgm:prSet presAssocID="{E05EE5C8-E2FD-4E65-BB00-53EC23F6F978}" presName="level2Shape" presStyleLbl="node4" presStyleIdx="37" presStyleCnt="60"/>
      <dgm:spPr/>
    </dgm:pt>
    <dgm:pt modelId="{83A205E2-E9ED-40A3-B365-05A8C2C72CD7}" type="pres">
      <dgm:prSet presAssocID="{E05EE5C8-E2FD-4E65-BB00-53EC23F6F978}" presName="hierChild3" presStyleCnt="0"/>
      <dgm:spPr/>
    </dgm:pt>
    <dgm:pt modelId="{F2BACD52-F613-4752-A328-D0DA1895B64D}" type="pres">
      <dgm:prSet presAssocID="{F4B2ED5A-F539-4152-A9E6-7CBE69945F04}" presName="Name19" presStyleLbl="parChTrans1D4" presStyleIdx="38" presStyleCnt="60"/>
      <dgm:spPr/>
    </dgm:pt>
    <dgm:pt modelId="{9F610DCE-CE82-4081-8B93-ED4C6DCD6D96}" type="pres">
      <dgm:prSet presAssocID="{A0A08FCD-C0C6-4502-9E9C-E55747FC9BBC}" presName="Name21" presStyleCnt="0"/>
      <dgm:spPr/>
    </dgm:pt>
    <dgm:pt modelId="{4CCBE272-D938-4E78-A658-941A829DE8EB}" type="pres">
      <dgm:prSet presAssocID="{A0A08FCD-C0C6-4502-9E9C-E55747FC9BBC}" presName="level2Shape" presStyleLbl="node4" presStyleIdx="38" presStyleCnt="60"/>
      <dgm:spPr/>
    </dgm:pt>
    <dgm:pt modelId="{1BB46C83-2A70-4FF7-B365-1D8281A58006}" type="pres">
      <dgm:prSet presAssocID="{A0A08FCD-C0C6-4502-9E9C-E55747FC9BBC}" presName="hierChild3" presStyleCnt="0"/>
      <dgm:spPr/>
    </dgm:pt>
    <dgm:pt modelId="{FB46A6A7-CC6B-45EF-AAF8-6113073C2CC6}" type="pres">
      <dgm:prSet presAssocID="{02068B2B-402A-4B58-8D94-709310A960FA}" presName="Name19" presStyleLbl="parChTrans1D4" presStyleIdx="39" presStyleCnt="60"/>
      <dgm:spPr/>
    </dgm:pt>
    <dgm:pt modelId="{668A4DF4-F993-4509-8898-C35E104FD97C}" type="pres">
      <dgm:prSet presAssocID="{C9C1EB2E-8D2F-4732-9561-7BEDA657AC2C}" presName="Name21" presStyleCnt="0"/>
      <dgm:spPr/>
    </dgm:pt>
    <dgm:pt modelId="{23E07CBC-D4EE-49D0-B2E4-C70F73E15A15}" type="pres">
      <dgm:prSet presAssocID="{C9C1EB2E-8D2F-4732-9561-7BEDA657AC2C}" presName="level2Shape" presStyleLbl="node4" presStyleIdx="39" presStyleCnt="60"/>
      <dgm:spPr/>
    </dgm:pt>
    <dgm:pt modelId="{BB8425FE-CADC-42B9-85E1-40D4D2465CCF}" type="pres">
      <dgm:prSet presAssocID="{C9C1EB2E-8D2F-4732-9561-7BEDA657AC2C}" presName="hierChild3" presStyleCnt="0"/>
      <dgm:spPr/>
    </dgm:pt>
    <dgm:pt modelId="{6127D64F-03DE-4E4F-972C-69D1907384FB}" type="pres">
      <dgm:prSet presAssocID="{1E9E1C93-5FA0-4BBC-9299-95697CEF1380}" presName="Name19" presStyleLbl="parChTrans1D2" presStyleIdx="8" presStyleCnt="12"/>
      <dgm:spPr/>
    </dgm:pt>
    <dgm:pt modelId="{74F1B0EA-AA4E-4020-BA33-AD343129142E}" type="pres">
      <dgm:prSet presAssocID="{CFA901DF-13DD-4EA9-9B1B-7C744A097946}" presName="Name21" presStyleCnt="0"/>
      <dgm:spPr/>
    </dgm:pt>
    <dgm:pt modelId="{80757D54-0897-49A4-AA30-8B13D2A782EF}" type="pres">
      <dgm:prSet presAssocID="{CFA901DF-13DD-4EA9-9B1B-7C744A097946}" presName="level2Shape" presStyleLbl="node2" presStyleIdx="8" presStyleCnt="12"/>
      <dgm:spPr/>
    </dgm:pt>
    <dgm:pt modelId="{442CF5EA-7E06-4A6D-BC88-3AD823C6C60B}" type="pres">
      <dgm:prSet presAssocID="{CFA901DF-13DD-4EA9-9B1B-7C744A097946}" presName="hierChild3" presStyleCnt="0"/>
      <dgm:spPr/>
    </dgm:pt>
    <dgm:pt modelId="{3FB11592-A306-4CA9-8C27-B64AB6163BEB}" type="pres">
      <dgm:prSet presAssocID="{8A063ABC-4BCE-477D-ACD7-305C1D73419F}" presName="Name19" presStyleLbl="parChTrans1D3" presStyleIdx="8" presStyleCnt="12"/>
      <dgm:spPr/>
    </dgm:pt>
    <dgm:pt modelId="{B85B5972-F2D1-4029-831E-BDDA94E79F8A}" type="pres">
      <dgm:prSet presAssocID="{1AD84ACE-24CD-4437-86AD-1D2E363E9E7A}" presName="Name21" presStyleCnt="0"/>
      <dgm:spPr/>
    </dgm:pt>
    <dgm:pt modelId="{BDEA7D7C-F584-47BC-8099-29C4EA0E15A9}" type="pres">
      <dgm:prSet presAssocID="{1AD84ACE-24CD-4437-86AD-1D2E363E9E7A}" presName="level2Shape" presStyleLbl="node3" presStyleIdx="8" presStyleCnt="12"/>
      <dgm:spPr/>
    </dgm:pt>
    <dgm:pt modelId="{00C82B78-2D5C-44D2-9EDC-67635B7257AD}" type="pres">
      <dgm:prSet presAssocID="{1AD84ACE-24CD-4437-86AD-1D2E363E9E7A}" presName="hierChild3" presStyleCnt="0"/>
      <dgm:spPr/>
    </dgm:pt>
    <dgm:pt modelId="{ADD7AF7D-D503-47E1-A308-2F87EAD536F8}" type="pres">
      <dgm:prSet presAssocID="{5D9A7FF1-C7AF-4DE3-9D62-942BE43F1BD6}" presName="Name19" presStyleLbl="parChTrans1D4" presStyleIdx="40" presStyleCnt="60"/>
      <dgm:spPr/>
    </dgm:pt>
    <dgm:pt modelId="{BD796E06-291F-4045-8142-D775279E52CB}" type="pres">
      <dgm:prSet presAssocID="{B128A715-B3AF-4102-A3D5-FC9CFD536FBE}" presName="Name21" presStyleCnt="0"/>
      <dgm:spPr/>
    </dgm:pt>
    <dgm:pt modelId="{5D8E1E8C-6995-4F23-AE37-3023E4BD6B89}" type="pres">
      <dgm:prSet presAssocID="{B128A715-B3AF-4102-A3D5-FC9CFD536FBE}" presName="level2Shape" presStyleLbl="node4" presStyleIdx="40" presStyleCnt="60"/>
      <dgm:spPr/>
    </dgm:pt>
    <dgm:pt modelId="{FD4DFD77-5378-409A-92C0-4BFB8B44F7BF}" type="pres">
      <dgm:prSet presAssocID="{B128A715-B3AF-4102-A3D5-FC9CFD536FBE}" presName="hierChild3" presStyleCnt="0"/>
      <dgm:spPr/>
    </dgm:pt>
    <dgm:pt modelId="{B059EF10-D7AD-4062-B16B-65CF4F395F3D}" type="pres">
      <dgm:prSet presAssocID="{5EC06DC3-ECD0-40AE-98DF-1F9EAEBCF35D}" presName="Name19" presStyleLbl="parChTrans1D4" presStyleIdx="41" presStyleCnt="60"/>
      <dgm:spPr/>
    </dgm:pt>
    <dgm:pt modelId="{A208A252-D5BB-4DD1-8827-15AFB3D9798A}" type="pres">
      <dgm:prSet presAssocID="{9080E039-C0B7-4C2A-8BBF-B034ABFFF76B}" presName="Name21" presStyleCnt="0"/>
      <dgm:spPr/>
    </dgm:pt>
    <dgm:pt modelId="{82B4B67A-C2E4-421F-8DE4-CB373E3958D2}" type="pres">
      <dgm:prSet presAssocID="{9080E039-C0B7-4C2A-8BBF-B034ABFFF76B}" presName="level2Shape" presStyleLbl="node4" presStyleIdx="41" presStyleCnt="60"/>
      <dgm:spPr/>
    </dgm:pt>
    <dgm:pt modelId="{CAA0C69F-E66C-4132-A04A-AE13E46D8CE7}" type="pres">
      <dgm:prSet presAssocID="{9080E039-C0B7-4C2A-8BBF-B034ABFFF76B}" presName="hierChild3" presStyleCnt="0"/>
      <dgm:spPr/>
    </dgm:pt>
    <dgm:pt modelId="{89297684-CF9A-48CB-B483-A0AA5017E411}" type="pres">
      <dgm:prSet presAssocID="{DB65EE25-AB04-4F63-8DDD-0390E00CD044}" presName="Name19" presStyleLbl="parChTrans1D4" presStyleIdx="42" presStyleCnt="60"/>
      <dgm:spPr/>
    </dgm:pt>
    <dgm:pt modelId="{B169512B-C997-4ED2-8E45-562736EFBE7E}" type="pres">
      <dgm:prSet presAssocID="{EF1F869A-2228-4D86-A8B4-65F5207B3D88}" presName="Name21" presStyleCnt="0"/>
      <dgm:spPr/>
    </dgm:pt>
    <dgm:pt modelId="{7F753998-079C-4B4A-B5B2-C74B79BA3DE9}" type="pres">
      <dgm:prSet presAssocID="{EF1F869A-2228-4D86-A8B4-65F5207B3D88}" presName="level2Shape" presStyleLbl="node4" presStyleIdx="42" presStyleCnt="60"/>
      <dgm:spPr/>
    </dgm:pt>
    <dgm:pt modelId="{4599F74A-04C1-410D-B0AB-4EB965B3714D}" type="pres">
      <dgm:prSet presAssocID="{EF1F869A-2228-4D86-A8B4-65F5207B3D88}" presName="hierChild3" presStyleCnt="0"/>
      <dgm:spPr/>
    </dgm:pt>
    <dgm:pt modelId="{1E5CE1AD-6DA1-4BC3-8BB4-9B15DEC9E73F}" type="pres">
      <dgm:prSet presAssocID="{06048CDE-AA75-4CA8-8C39-22BD469F7F2D}" presName="Name19" presStyleLbl="parChTrans1D4" presStyleIdx="43" presStyleCnt="60"/>
      <dgm:spPr/>
    </dgm:pt>
    <dgm:pt modelId="{8805F971-2F6F-4BCE-8114-4B6AAAB7D5E4}" type="pres">
      <dgm:prSet presAssocID="{49DEC42E-ACB3-45F4-9F62-2BC550E674B2}" presName="Name21" presStyleCnt="0"/>
      <dgm:spPr/>
    </dgm:pt>
    <dgm:pt modelId="{D7A1D9D7-DBBF-48D0-834D-39A5C1907A9C}" type="pres">
      <dgm:prSet presAssocID="{49DEC42E-ACB3-45F4-9F62-2BC550E674B2}" presName="level2Shape" presStyleLbl="node4" presStyleIdx="43" presStyleCnt="60"/>
      <dgm:spPr/>
    </dgm:pt>
    <dgm:pt modelId="{C92D4FB0-B313-496D-817C-35158C14BCB2}" type="pres">
      <dgm:prSet presAssocID="{49DEC42E-ACB3-45F4-9F62-2BC550E674B2}" presName="hierChild3" presStyleCnt="0"/>
      <dgm:spPr/>
    </dgm:pt>
    <dgm:pt modelId="{AB7A8A47-4C3D-46ED-A2DB-F3E68AE9A39D}" type="pres">
      <dgm:prSet presAssocID="{D7A45927-7A0C-4565-AE3B-2747D16241D2}" presName="Name19" presStyleLbl="parChTrans1D4" presStyleIdx="44" presStyleCnt="60"/>
      <dgm:spPr/>
    </dgm:pt>
    <dgm:pt modelId="{F474178D-3FE6-4F4F-8946-61A75A83EF6D}" type="pres">
      <dgm:prSet presAssocID="{03B19243-8FCB-42F1-A35A-CCCA326220FB}" presName="Name21" presStyleCnt="0"/>
      <dgm:spPr/>
    </dgm:pt>
    <dgm:pt modelId="{E185AC73-C1FC-47AF-AAE7-F5B1831D2D2A}" type="pres">
      <dgm:prSet presAssocID="{03B19243-8FCB-42F1-A35A-CCCA326220FB}" presName="level2Shape" presStyleLbl="node4" presStyleIdx="44" presStyleCnt="60"/>
      <dgm:spPr/>
    </dgm:pt>
    <dgm:pt modelId="{5691D376-852A-44CC-B60A-F4AB76C54603}" type="pres">
      <dgm:prSet presAssocID="{03B19243-8FCB-42F1-A35A-CCCA326220FB}" presName="hierChild3" presStyleCnt="0"/>
      <dgm:spPr/>
    </dgm:pt>
    <dgm:pt modelId="{B481EC13-39F1-4B65-9F85-E3C19235D3A0}" type="pres">
      <dgm:prSet presAssocID="{A8B0059C-BC41-4FB4-A84F-C12ED179966C}" presName="Name19" presStyleLbl="parChTrans1D2" presStyleIdx="9" presStyleCnt="12"/>
      <dgm:spPr/>
    </dgm:pt>
    <dgm:pt modelId="{B625409D-BF05-484E-B049-14025B31E099}" type="pres">
      <dgm:prSet presAssocID="{994A02B9-BABD-4462-96E1-A3CCC0879CFE}" presName="Name21" presStyleCnt="0"/>
      <dgm:spPr/>
    </dgm:pt>
    <dgm:pt modelId="{B5D44E85-93A0-467A-B36B-0D3602CF3BCA}" type="pres">
      <dgm:prSet presAssocID="{994A02B9-BABD-4462-96E1-A3CCC0879CFE}" presName="level2Shape" presStyleLbl="node2" presStyleIdx="9" presStyleCnt="12"/>
      <dgm:spPr/>
    </dgm:pt>
    <dgm:pt modelId="{4EF336F5-2306-43BE-9531-F45CFB5F327E}" type="pres">
      <dgm:prSet presAssocID="{994A02B9-BABD-4462-96E1-A3CCC0879CFE}" presName="hierChild3" presStyleCnt="0"/>
      <dgm:spPr/>
    </dgm:pt>
    <dgm:pt modelId="{08A70EAE-B3DE-4A9F-AD06-E01B067704DC}" type="pres">
      <dgm:prSet presAssocID="{964266DD-F14D-4481-9835-27D25591EA63}" presName="Name19" presStyleLbl="parChTrans1D3" presStyleIdx="9" presStyleCnt="12"/>
      <dgm:spPr/>
    </dgm:pt>
    <dgm:pt modelId="{7E372B0B-8857-45C2-B3BC-E6139B825B49}" type="pres">
      <dgm:prSet presAssocID="{625C0A79-853E-4EDC-A0DA-B432C8577942}" presName="Name21" presStyleCnt="0"/>
      <dgm:spPr/>
    </dgm:pt>
    <dgm:pt modelId="{668F7AFC-9EC0-4568-8C50-ADBC63B89CAB}" type="pres">
      <dgm:prSet presAssocID="{625C0A79-853E-4EDC-A0DA-B432C8577942}" presName="level2Shape" presStyleLbl="node3" presStyleIdx="9" presStyleCnt="12"/>
      <dgm:spPr/>
    </dgm:pt>
    <dgm:pt modelId="{F5BE2DB1-B929-42C2-8FF6-6BCEC7014C37}" type="pres">
      <dgm:prSet presAssocID="{625C0A79-853E-4EDC-A0DA-B432C8577942}" presName="hierChild3" presStyleCnt="0"/>
      <dgm:spPr/>
    </dgm:pt>
    <dgm:pt modelId="{BC00C423-4DB7-445F-A5EE-5C27A86AF67B}" type="pres">
      <dgm:prSet presAssocID="{323C9CCB-79AA-497D-86AD-51FFB6AF346C}" presName="Name19" presStyleLbl="parChTrans1D4" presStyleIdx="45" presStyleCnt="60"/>
      <dgm:spPr/>
    </dgm:pt>
    <dgm:pt modelId="{F12C6C1B-21DD-4A11-95E1-0BC9BCBF1F46}" type="pres">
      <dgm:prSet presAssocID="{3987EB56-C2AE-40F7-8770-6A35A0519345}" presName="Name21" presStyleCnt="0"/>
      <dgm:spPr/>
    </dgm:pt>
    <dgm:pt modelId="{F1BFB269-84DA-4232-B6D2-7B45BF1FB0E8}" type="pres">
      <dgm:prSet presAssocID="{3987EB56-C2AE-40F7-8770-6A35A0519345}" presName="level2Shape" presStyleLbl="node4" presStyleIdx="45" presStyleCnt="60"/>
      <dgm:spPr/>
    </dgm:pt>
    <dgm:pt modelId="{47B22CE7-F94A-4769-99B5-E030F1767131}" type="pres">
      <dgm:prSet presAssocID="{3987EB56-C2AE-40F7-8770-6A35A0519345}" presName="hierChild3" presStyleCnt="0"/>
      <dgm:spPr/>
    </dgm:pt>
    <dgm:pt modelId="{C67C880D-6E07-4308-AFE2-D409B0EF9A9A}" type="pres">
      <dgm:prSet presAssocID="{A902818B-B7F9-4743-AC67-951DCF530E60}" presName="Name19" presStyleLbl="parChTrans1D4" presStyleIdx="46" presStyleCnt="60"/>
      <dgm:spPr/>
    </dgm:pt>
    <dgm:pt modelId="{F01DA1DC-B305-4166-A9C3-CD2E00DD1FBC}" type="pres">
      <dgm:prSet presAssocID="{3950091B-29B8-4EBF-82F5-B9358FB7001E}" presName="Name21" presStyleCnt="0"/>
      <dgm:spPr/>
    </dgm:pt>
    <dgm:pt modelId="{A822831B-43B2-436E-9B64-12224C708423}" type="pres">
      <dgm:prSet presAssocID="{3950091B-29B8-4EBF-82F5-B9358FB7001E}" presName="level2Shape" presStyleLbl="node4" presStyleIdx="46" presStyleCnt="60"/>
      <dgm:spPr/>
    </dgm:pt>
    <dgm:pt modelId="{D4D3B6B8-F9D7-41A6-8E25-D21F57BD5EE7}" type="pres">
      <dgm:prSet presAssocID="{3950091B-29B8-4EBF-82F5-B9358FB7001E}" presName="hierChild3" presStyleCnt="0"/>
      <dgm:spPr/>
    </dgm:pt>
    <dgm:pt modelId="{1C0BE5A4-582F-45A0-B162-0A4F63173583}" type="pres">
      <dgm:prSet presAssocID="{81EF4E8C-4832-4C81-A65D-6843378494CF}" presName="Name19" presStyleLbl="parChTrans1D4" presStyleIdx="47" presStyleCnt="60"/>
      <dgm:spPr/>
    </dgm:pt>
    <dgm:pt modelId="{A3F3E1B4-EBF0-450D-9B4F-867AD7FF5979}" type="pres">
      <dgm:prSet presAssocID="{85F054B5-E6D4-469E-8E7A-7F4465454CF7}" presName="Name21" presStyleCnt="0"/>
      <dgm:spPr/>
    </dgm:pt>
    <dgm:pt modelId="{BDD5AF1E-4031-4E7F-A0C4-EAFA564DCBFE}" type="pres">
      <dgm:prSet presAssocID="{85F054B5-E6D4-469E-8E7A-7F4465454CF7}" presName="level2Shape" presStyleLbl="node4" presStyleIdx="47" presStyleCnt="60"/>
      <dgm:spPr/>
    </dgm:pt>
    <dgm:pt modelId="{207C6977-A9AD-47FB-9CBF-4BDDB5D9AD38}" type="pres">
      <dgm:prSet presAssocID="{85F054B5-E6D4-469E-8E7A-7F4465454CF7}" presName="hierChild3" presStyleCnt="0"/>
      <dgm:spPr/>
    </dgm:pt>
    <dgm:pt modelId="{7E119B00-9E7A-4B7A-B088-C420E237936F}" type="pres">
      <dgm:prSet presAssocID="{F34BF339-E9F8-4385-B949-D13CC6761399}" presName="Name19" presStyleLbl="parChTrans1D4" presStyleIdx="48" presStyleCnt="60"/>
      <dgm:spPr/>
    </dgm:pt>
    <dgm:pt modelId="{027EBCEB-A914-459B-96C5-36861AC35C95}" type="pres">
      <dgm:prSet presAssocID="{B1413C9A-1717-4040-9328-EC80B6DF2FE4}" presName="Name21" presStyleCnt="0"/>
      <dgm:spPr/>
    </dgm:pt>
    <dgm:pt modelId="{A839959E-280C-49D9-8148-42F13DAD07A6}" type="pres">
      <dgm:prSet presAssocID="{B1413C9A-1717-4040-9328-EC80B6DF2FE4}" presName="level2Shape" presStyleLbl="node4" presStyleIdx="48" presStyleCnt="60"/>
      <dgm:spPr/>
    </dgm:pt>
    <dgm:pt modelId="{1EFB03CF-C261-4965-BC8B-5B7C50C4EAB9}" type="pres">
      <dgm:prSet presAssocID="{B1413C9A-1717-4040-9328-EC80B6DF2FE4}" presName="hierChild3" presStyleCnt="0"/>
      <dgm:spPr/>
    </dgm:pt>
    <dgm:pt modelId="{9442CA5D-6307-460F-B547-85CAE2871BA0}" type="pres">
      <dgm:prSet presAssocID="{3DE8B96D-DBF4-420B-ACBA-8AB95DB363A1}" presName="Name19" presStyleLbl="parChTrans1D4" presStyleIdx="49" presStyleCnt="60"/>
      <dgm:spPr/>
    </dgm:pt>
    <dgm:pt modelId="{2E782B6A-3CC6-474C-8BFF-B6DFCCF1AC1E}" type="pres">
      <dgm:prSet presAssocID="{2CA0A992-C95A-4B8B-9E10-97702B50DF19}" presName="Name21" presStyleCnt="0"/>
      <dgm:spPr/>
    </dgm:pt>
    <dgm:pt modelId="{FB8F736F-0891-480C-8A77-57BC0A6987C8}" type="pres">
      <dgm:prSet presAssocID="{2CA0A992-C95A-4B8B-9E10-97702B50DF19}" presName="level2Shape" presStyleLbl="node4" presStyleIdx="49" presStyleCnt="60"/>
      <dgm:spPr/>
    </dgm:pt>
    <dgm:pt modelId="{D7265742-6370-4221-8CBE-61B5BAC3FB20}" type="pres">
      <dgm:prSet presAssocID="{2CA0A992-C95A-4B8B-9E10-97702B50DF19}" presName="hierChild3" presStyleCnt="0"/>
      <dgm:spPr/>
    </dgm:pt>
    <dgm:pt modelId="{8FF3F7A0-D408-4C10-B039-E56A9AFB4ED6}" type="pres">
      <dgm:prSet presAssocID="{71AA81B0-436B-4B5C-A266-805E17E7285A}" presName="Name19" presStyleLbl="parChTrans1D2" presStyleIdx="10" presStyleCnt="12"/>
      <dgm:spPr/>
    </dgm:pt>
    <dgm:pt modelId="{997921F9-EA37-4969-9D1C-B5DE7C26FC12}" type="pres">
      <dgm:prSet presAssocID="{0A272423-2E06-4BE4-A0D9-941C416B320C}" presName="Name21" presStyleCnt="0"/>
      <dgm:spPr/>
    </dgm:pt>
    <dgm:pt modelId="{7640EE86-901C-4BEC-95EA-2C4750CD27E2}" type="pres">
      <dgm:prSet presAssocID="{0A272423-2E06-4BE4-A0D9-941C416B320C}" presName="level2Shape" presStyleLbl="node2" presStyleIdx="10" presStyleCnt="12"/>
      <dgm:spPr/>
    </dgm:pt>
    <dgm:pt modelId="{9DDC17A6-11A8-4FAE-82D4-8F66040A6BD8}" type="pres">
      <dgm:prSet presAssocID="{0A272423-2E06-4BE4-A0D9-941C416B320C}" presName="hierChild3" presStyleCnt="0"/>
      <dgm:spPr/>
    </dgm:pt>
    <dgm:pt modelId="{23CBBC66-D381-460E-B93A-C192E2F0BF73}" type="pres">
      <dgm:prSet presAssocID="{201AD980-4481-4FBA-892D-00D2B8EE2F22}" presName="Name19" presStyleLbl="parChTrans1D3" presStyleIdx="10" presStyleCnt="12"/>
      <dgm:spPr/>
    </dgm:pt>
    <dgm:pt modelId="{8BEE5245-0A54-4115-94ED-E62659799A7E}" type="pres">
      <dgm:prSet presAssocID="{0E10343A-0349-40DA-AE65-EF3A224849FA}" presName="Name21" presStyleCnt="0"/>
      <dgm:spPr/>
    </dgm:pt>
    <dgm:pt modelId="{404189EA-75F2-468F-90F2-600984914F50}" type="pres">
      <dgm:prSet presAssocID="{0E10343A-0349-40DA-AE65-EF3A224849FA}" presName="level2Shape" presStyleLbl="node3" presStyleIdx="10" presStyleCnt="12"/>
      <dgm:spPr/>
    </dgm:pt>
    <dgm:pt modelId="{B97E4327-B48E-47B0-809D-CADDD35EAD60}" type="pres">
      <dgm:prSet presAssocID="{0E10343A-0349-40DA-AE65-EF3A224849FA}" presName="hierChild3" presStyleCnt="0"/>
      <dgm:spPr/>
    </dgm:pt>
    <dgm:pt modelId="{60BC94C7-C4A2-4091-B0F2-05F1016B4E4B}" type="pres">
      <dgm:prSet presAssocID="{9D3E0CB7-EA98-4CD4-8160-9A97AB744F02}" presName="Name19" presStyleLbl="parChTrans1D4" presStyleIdx="50" presStyleCnt="60"/>
      <dgm:spPr/>
    </dgm:pt>
    <dgm:pt modelId="{EB6FEE2F-E5C1-4DD9-A131-2CE5309EE646}" type="pres">
      <dgm:prSet presAssocID="{785E71AD-2964-4B37-B8FB-8BB216B43B22}" presName="Name21" presStyleCnt="0"/>
      <dgm:spPr/>
    </dgm:pt>
    <dgm:pt modelId="{FAD75D74-9CA6-4D91-A87D-A4CB8A52A2F3}" type="pres">
      <dgm:prSet presAssocID="{785E71AD-2964-4B37-B8FB-8BB216B43B22}" presName="level2Shape" presStyleLbl="node4" presStyleIdx="50" presStyleCnt="60"/>
      <dgm:spPr/>
    </dgm:pt>
    <dgm:pt modelId="{E87BAC42-CF49-44BA-8E48-C566E192A625}" type="pres">
      <dgm:prSet presAssocID="{785E71AD-2964-4B37-B8FB-8BB216B43B22}" presName="hierChild3" presStyleCnt="0"/>
      <dgm:spPr/>
    </dgm:pt>
    <dgm:pt modelId="{24359FA5-FABC-4950-95A9-C38C60DD8111}" type="pres">
      <dgm:prSet presAssocID="{642F4D90-EFAB-4947-BBE2-CB0FF4DB4CFC}" presName="Name19" presStyleLbl="parChTrans1D4" presStyleIdx="51" presStyleCnt="60"/>
      <dgm:spPr/>
    </dgm:pt>
    <dgm:pt modelId="{41884423-0FF3-4E5F-B3C3-8511C3FAB35C}" type="pres">
      <dgm:prSet presAssocID="{54435A1B-EF63-4E82-9FA0-8286BAA2E260}" presName="Name21" presStyleCnt="0"/>
      <dgm:spPr/>
    </dgm:pt>
    <dgm:pt modelId="{53DDBA26-45E9-4B11-9C12-892CE3FA59C6}" type="pres">
      <dgm:prSet presAssocID="{54435A1B-EF63-4E82-9FA0-8286BAA2E260}" presName="level2Shape" presStyleLbl="node4" presStyleIdx="51" presStyleCnt="60"/>
      <dgm:spPr/>
    </dgm:pt>
    <dgm:pt modelId="{4408841C-F60C-40A6-B20D-C6A89582140F}" type="pres">
      <dgm:prSet presAssocID="{54435A1B-EF63-4E82-9FA0-8286BAA2E260}" presName="hierChild3" presStyleCnt="0"/>
      <dgm:spPr/>
    </dgm:pt>
    <dgm:pt modelId="{55EA6A65-3A1F-46CB-8EBA-61BE9698A981}" type="pres">
      <dgm:prSet presAssocID="{881865F5-661E-45F0-9060-D4CEB2475731}" presName="Name19" presStyleLbl="parChTrans1D4" presStyleIdx="52" presStyleCnt="60"/>
      <dgm:spPr/>
    </dgm:pt>
    <dgm:pt modelId="{67CAB07A-3344-46E0-AA65-1ADA8E4552C0}" type="pres">
      <dgm:prSet presAssocID="{8518D140-3533-4DB3-9120-7CA3DD383F33}" presName="Name21" presStyleCnt="0"/>
      <dgm:spPr/>
    </dgm:pt>
    <dgm:pt modelId="{5C082FA0-FFA5-42D2-8949-DB9FC0B4AA99}" type="pres">
      <dgm:prSet presAssocID="{8518D140-3533-4DB3-9120-7CA3DD383F33}" presName="level2Shape" presStyleLbl="node4" presStyleIdx="52" presStyleCnt="60"/>
      <dgm:spPr/>
    </dgm:pt>
    <dgm:pt modelId="{20682104-C802-44C9-A081-30F971D3053D}" type="pres">
      <dgm:prSet presAssocID="{8518D140-3533-4DB3-9120-7CA3DD383F33}" presName="hierChild3" presStyleCnt="0"/>
      <dgm:spPr/>
    </dgm:pt>
    <dgm:pt modelId="{EB7ABF6C-422F-4CFA-BC2D-5D58279B1E96}" type="pres">
      <dgm:prSet presAssocID="{75CE681C-5EDD-4EDE-90A6-C3D973EF820A}" presName="Name19" presStyleLbl="parChTrans1D4" presStyleIdx="53" presStyleCnt="60"/>
      <dgm:spPr/>
    </dgm:pt>
    <dgm:pt modelId="{9D3ECE48-47B2-4CAB-9D5B-33D3AC059E11}" type="pres">
      <dgm:prSet presAssocID="{33AF4CF6-9F58-4914-8896-4C54D0049D67}" presName="Name21" presStyleCnt="0"/>
      <dgm:spPr/>
    </dgm:pt>
    <dgm:pt modelId="{0AFE6DEA-058A-4ABE-BC54-0367A68E9EBA}" type="pres">
      <dgm:prSet presAssocID="{33AF4CF6-9F58-4914-8896-4C54D0049D67}" presName="level2Shape" presStyleLbl="node4" presStyleIdx="53" presStyleCnt="60"/>
      <dgm:spPr/>
    </dgm:pt>
    <dgm:pt modelId="{141E8A2B-637A-4707-B961-F204D8B24C94}" type="pres">
      <dgm:prSet presAssocID="{33AF4CF6-9F58-4914-8896-4C54D0049D67}" presName="hierChild3" presStyleCnt="0"/>
      <dgm:spPr/>
    </dgm:pt>
    <dgm:pt modelId="{F6FA0004-1820-4650-83A4-E6394B1D453C}" type="pres">
      <dgm:prSet presAssocID="{4DD8C096-3438-40A7-8D7A-C69F80D9D7A9}" presName="Name19" presStyleLbl="parChTrans1D4" presStyleIdx="54" presStyleCnt="60"/>
      <dgm:spPr/>
    </dgm:pt>
    <dgm:pt modelId="{26021FA6-15AD-45C9-8CA2-A0912D198ADD}" type="pres">
      <dgm:prSet presAssocID="{70CE4E1B-B1EE-430E-B932-4E691793FEB6}" presName="Name21" presStyleCnt="0"/>
      <dgm:spPr/>
    </dgm:pt>
    <dgm:pt modelId="{964B7FC9-F919-497E-822A-BE6A9B63A45F}" type="pres">
      <dgm:prSet presAssocID="{70CE4E1B-B1EE-430E-B932-4E691793FEB6}" presName="level2Shape" presStyleLbl="node4" presStyleIdx="54" presStyleCnt="60"/>
      <dgm:spPr/>
    </dgm:pt>
    <dgm:pt modelId="{9593D8A1-A53F-4112-9AF7-C9B936DA20E9}" type="pres">
      <dgm:prSet presAssocID="{70CE4E1B-B1EE-430E-B932-4E691793FEB6}" presName="hierChild3" presStyleCnt="0"/>
      <dgm:spPr/>
    </dgm:pt>
    <dgm:pt modelId="{EE7D60BE-452E-4F99-A2F7-D482946ED649}" type="pres">
      <dgm:prSet presAssocID="{9CB24526-7EAB-4306-B033-5A55A4D8C5BD}" presName="Name19" presStyleLbl="parChTrans1D2" presStyleIdx="11" presStyleCnt="12"/>
      <dgm:spPr/>
    </dgm:pt>
    <dgm:pt modelId="{DFA1435E-CD03-4668-B5CA-57F43956CF82}" type="pres">
      <dgm:prSet presAssocID="{7E7C3EAE-7600-46B1-93F1-4B88377A3AB6}" presName="Name21" presStyleCnt="0"/>
      <dgm:spPr/>
    </dgm:pt>
    <dgm:pt modelId="{7662FDB2-B71D-4BFD-978F-FB87DB33B86B}" type="pres">
      <dgm:prSet presAssocID="{7E7C3EAE-7600-46B1-93F1-4B88377A3AB6}" presName="level2Shape" presStyleLbl="node2" presStyleIdx="11" presStyleCnt="12"/>
      <dgm:spPr/>
    </dgm:pt>
    <dgm:pt modelId="{CC07F99B-4EA4-424F-BF40-EE53402474D6}" type="pres">
      <dgm:prSet presAssocID="{7E7C3EAE-7600-46B1-93F1-4B88377A3AB6}" presName="hierChild3" presStyleCnt="0"/>
      <dgm:spPr/>
    </dgm:pt>
    <dgm:pt modelId="{C2CB54D2-09E5-4552-8101-66CAF8E85460}" type="pres">
      <dgm:prSet presAssocID="{FB2C4361-6F41-4900-822E-C7666328D482}" presName="Name19" presStyleLbl="parChTrans1D3" presStyleIdx="11" presStyleCnt="12"/>
      <dgm:spPr/>
    </dgm:pt>
    <dgm:pt modelId="{92395DDB-E2DC-4ABB-9C7B-3A3C186520D7}" type="pres">
      <dgm:prSet presAssocID="{AD35E824-6DB2-4D61-95D8-FF120D2CE1E2}" presName="Name21" presStyleCnt="0"/>
      <dgm:spPr/>
    </dgm:pt>
    <dgm:pt modelId="{3F37408C-1965-458D-84AF-28B8600F6667}" type="pres">
      <dgm:prSet presAssocID="{AD35E824-6DB2-4D61-95D8-FF120D2CE1E2}" presName="level2Shape" presStyleLbl="node3" presStyleIdx="11" presStyleCnt="12"/>
      <dgm:spPr/>
    </dgm:pt>
    <dgm:pt modelId="{DCD6F522-A6B0-4AEF-9C77-4043C35F34FA}" type="pres">
      <dgm:prSet presAssocID="{AD35E824-6DB2-4D61-95D8-FF120D2CE1E2}" presName="hierChild3" presStyleCnt="0"/>
      <dgm:spPr/>
    </dgm:pt>
    <dgm:pt modelId="{B27D85C0-8776-486A-9EE8-A76F8AB1DB50}" type="pres">
      <dgm:prSet presAssocID="{EBC03EBB-EB19-47A2-B3AF-815EA90CFCC3}" presName="Name19" presStyleLbl="parChTrans1D4" presStyleIdx="55" presStyleCnt="60"/>
      <dgm:spPr/>
    </dgm:pt>
    <dgm:pt modelId="{176A63F7-9363-4597-8382-69ABA85A1102}" type="pres">
      <dgm:prSet presAssocID="{E9E8C9CC-7415-443C-A76E-3686236233DC}" presName="Name21" presStyleCnt="0"/>
      <dgm:spPr/>
    </dgm:pt>
    <dgm:pt modelId="{395187C0-5524-433C-9061-0C23D1F3A0E7}" type="pres">
      <dgm:prSet presAssocID="{E9E8C9CC-7415-443C-A76E-3686236233DC}" presName="level2Shape" presStyleLbl="node4" presStyleIdx="55" presStyleCnt="60"/>
      <dgm:spPr/>
    </dgm:pt>
    <dgm:pt modelId="{B09E095E-504F-42BD-ABD5-D79AEDCF8F8F}" type="pres">
      <dgm:prSet presAssocID="{E9E8C9CC-7415-443C-A76E-3686236233DC}" presName="hierChild3" presStyleCnt="0"/>
      <dgm:spPr/>
    </dgm:pt>
    <dgm:pt modelId="{45F835FF-7D72-49CF-BA71-2B02FDB7D39A}" type="pres">
      <dgm:prSet presAssocID="{79DFEA8D-6DA2-4A03-A996-B6FB25F30852}" presName="Name19" presStyleLbl="parChTrans1D4" presStyleIdx="56" presStyleCnt="60"/>
      <dgm:spPr/>
    </dgm:pt>
    <dgm:pt modelId="{91BBAE09-B7C2-472A-B48C-6888D2CCA524}" type="pres">
      <dgm:prSet presAssocID="{66D57A2C-5E89-4A2D-A3EC-4D916856B279}" presName="Name21" presStyleCnt="0"/>
      <dgm:spPr/>
    </dgm:pt>
    <dgm:pt modelId="{DBEB0A21-C4E6-49BF-A27E-234693A93047}" type="pres">
      <dgm:prSet presAssocID="{66D57A2C-5E89-4A2D-A3EC-4D916856B279}" presName="level2Shape" presStyleLbl="node4" presStyleIdx="56" presStyleCnt="60"/>
      <dgm:spPr/>
    </dgm:pt>
    <dgm:pt modelId="{40DD2B0D-1CE8-4F7E-9490-52C79612450C}" type="pres">
      <dgm:prSet presAssocID="{66D57A2C-5E89-4A2D-A3EC-4D916856B279}" presName="hierChild3" presStyleCnt="0"/>
      <dgm:spPr/>
    </dgm:pt>
    <dgm:pt modelId="{E6CCA84C-BD88-4239-9735-A289DE12F428}" type="pres">
      <dgm:prSet presAssocID="{642FEBE0-A6B5-4D85-84F7-716F42E50A28}" presName="Name19" presStyleLbl="parChTrans1D4" presStyleIdx="57" presStyleCnt="60"/>
      <dgm:spPr/>
    </dgm:pt>
    <dgm:pt modelId="{B414ABB3-28F4-49C3-81DA-606876955139}" type="pres">
      <dgm:prSet presAssocID="{40DDAC34-1F00-4F11-A42D-DF688C4FA147}" presName="Name21" presStyleCnt="0"/>
      <dgm:spPr/>
    </dgm:pt>
    <dgm:pt modelId="{2F113C7A-4D6B-4DCD-8BC2-8EE6BB41D679}" type="pres">
      <dgm:prSet presAssocID="{40DDAC34-1F00-4F11-A42D-DF688C4FA147}" presName="level2Shape" presStyleLbl="node4" presStyleIdx="57" presStyleCnt="60"/>
      <dgm:spPr/>
    </dgm:pt>
    <dgm:pt modelId="{5667A929-DF61-47E4-981E-5A06311D5829}" type="pres">
      <dgm:prSet presAssocID="{40DDAC34-1F00-4F11-A42D-DF688C4FA147}" presName="hierChild3" presStyleCnt="0"/>
      <dgm:spPr/>
    </dgm:pt>
    <dgm:pt modelId="{F4688785-1F8D-4926-AABB-59B57294A4CA}" type="pres">
      <dgm:prSet presAssocID="{18529C51-A7E7-48C8-AD6B-7BFD6CB89C23}" presName="Name19" presStyleLbl="parChTrans1D4" presStyleIdx="58" presStyleCnt="60"/>
      <dgm:spPr/>
    </dgm:pt>
    <dgm:pt modelId="{A9EC65CC-BDCE-42A0-A7C3-ABEFD7B42571}" type="pres">
      <dgm:prSet presAssocID="{E7255050-EE26-415A-88F3-BB38229D81ED}" presName="Name21" presStyleCnt="0"/>
      <dgm:spPr/>
    </dgm:pt>
    <dgm:pt modelId="{B4009C0E-F053-4AD9-B4A3-C13C54FB7A7D}" type="pres">
      <dgm:prSet presAssocID="{E7255050-EE26-415A-88F3-BB38229D81ED}" presName="level2Shape" presStyleLbl="node4" presStyleIdx="58" presStyleCnt="60"/>
      <dgm:spPr/>
    </dgm:pt>
    <dgm:pt modelId="{411911CA-8AAD-44C9-B601-5F5C8C0F19AB}" type="pres">
      <dgm:prSet presAssocID="{E7255050-EE26-415A-88F3-BB38229D81ED}" presName="hierChild3" presStyleCnt="0"/>
      <dgm:spPr/>
    </dgm:pt>
    <dgm:pt modelId="{A3D93278-0E94-4661-B7D8-F1A5DFEEDD00}" type="pres">
      <dgm:prSet presAssocID="{4687EA24-85A3-4E1D-B994-2C8871927D02}" presName="Name19" presStyleLbl="parChTrans1D4" presStyleIdx="59" presStyleCnt="60"/>
      <dgm:spPr/>
    </dgm:pt>
    <dgm:pt modelId="{C890C495-686C-492D-9847-DBF980A2894A}" type="pres">
      <dgm:prSet presAssocID="{9CEAD5F7-DC63-4313-BCD7-4F5E9D2EDADC}" presName="Name21" presStyleCnt="0"/>
      <dgm:spPr/>
    </dgm:pt>
    <dgm:pt modelId="{14B81106-05E1-4089-9B8D-4DFD27B11808}" type="pres">
      <dgm:prSet presAssocID="{9CEAD5F7-DC63-4313-BCD7-4F5E9D2EDADC}" presName="level2Shape" presStyleLbl="node4" presStyleIdx="59" presStyleCnt="60"/>
      <dgm:spPr/>
    </dgm:pt>
    <dgm:pt modelId="{2B82AC34-4C2D-4C47-B8EC-61A82E81824E}" type="pres">
      <dgm:prSet presAssocID="{9CEAD5F7-DC63-4313-BCD7-4F5E9D2EDADC}" presName="hierChild3" presStyleCnt="0"/>
      <dgm:spPr/>
    </dgm:pt>
    <dgm:pt modelId="{091953BB-FAC0-4868-95CC-C7DE576B60B0}" type="pres">
      <dgm:prSet presAssocID="{2388D496-5A04-4F3E-9899-C23BD62EDA2A}" presName="bgShapesFlow" presStyleCnt="0"/>
      <dgm:spPr/>
    </dgm:pt>
    <dgm:pt modelId="{B0E4D75C-6616-4CC9-9927-C5A025FFF19C}" type="pres">
      <dgm:prSet presAssocID="{BE518E39-D9C4-478D-80A6-9BA6CCABD2B3}" presName="rectComp" presStyleCnt="0"/>
      <dgm:spPr/>
    </dgm:pt>
    <dgm:pt modelId="{8FE8A52E-F7F0-48AF-AE93-728E834C7F3B}" type="pres">
      <dgm:prSet presAssocID="{BE518E39-D9C4-478D-80A6-9BA6CCABD2B3}" presName="bgRect" presStyleLbl="bgShp" presStyleIdx="0" presStyleCnt="8"/>
      <dgm:spPr/>
    </dgm:pt>
    <dgm:pt modelId="{FEC2B5C2-0088-44F7-A923-63CA5AA1E7C8}" type="pres">
      <dgm:prSet presAssocID="{BE518E39-D9C4-478D-80A6-9BA6CCABD2B3}" presName="bgRectTx" presStyleLbl="bgShp" presStyleIdx="0" presStyleCnt="8">
        <dgm:presLayoutVars>
          <dgm:bulletEnabled val="1"/>
        </dgm:presLayoutVars>
      </dgm:prSet>
      <dgm:spPr/>
    </dgm:pt>
    <dgm:pt modelId="{32111CD8-D12C-4792-ACED-658C3932B5CC}" type="pres">
      <dgm:prSet presAssocID="{BE518E39-D9C4-478D-80A6-9BA6CCABD2B3}" presName="spComp" presStyleCnt="0"/>
      <dgm:spPr/>
    </dgm:pt>
    <dgm:pt modelId="{1806687C-F616-4CF7-B41C-2ED17ECEB1BE}" type="pres">
      <dgm:prSet presAssocID="{BE518E39-D9C4-478D-80A6-9BA6CCABD2B3}" presName="vSp" presStyleCnt="0"/>
      <dgm:spPr/>
    </dgm:pt>
    <dgm:pt modelId="{683751F3-08EF-45F6-928F-84186B2050CE}" type="pres">
      <dgm:prSet presAssocID="{F540A8B9-A240-4F6E-AE2C-655A383C7F99}" presName="rectComp" presStyleCnt="0"/>
      <dgm:spPr/>
    </dgm:pt>
    <dgm:pt modelId="{D57F9F56-4309-4B44-B4A0-66689AB3D3BD}" type="pres">
      <dgm:prSet presAssocID="{F540A8B9-A240-4F6E-AE2C-655A383C7F99}" presName="bgRect" presStyleLbl="bgShp" presStyleIdx="1" presStyleCnt="8"/>
      <dgm:spPr/>
    </dgm:pt>
    <dgm:pt modelId="{E02AD95C-F92B-444D-88C8-E8765C761E7E}" type="pres">
      <dgm:prSet presAssocID="{F540A8B9-A240-4F6E-AE2C-655A383C7F99}" presName="bgRectTx" presStyleLbl="bgShp" presStyleIdx="1" presStyleCnt="8">
        <dgm:presLayoutVars>
          <dgm:bulletEnabled val="1"/>
        </dgm:presLayoutVars>
      </dgm:prSet>
      <dgm:spPr/>
    </dgm:pt>
    <dgm:pt modelId="{A7471A04-880A-4AC9-8456-8075626FB5FC}" type="pres">
      <dgm:prSet presAssocID="{F540A8B9-A240-4F6E-AE2C-655A383C7F99}" presName="spComp" presStyleCnt="0"/>
      <dgm:spPr/>
    </dgm:pt>
    <dgm:pt modelId="{0FE869F4-4E2A-4733-BAE9-36CFA0859F66}" type="pres">
      <dgm:prSet presAssocID="{F540A8B9-A240-4F6E-AE2C-655A383C7F99}" presName="vSp" presStyleCnt="0"/>
      <dgm:spPr/>
    </dgm:pt>
    <dgm:pt modelId="{90043DCB-CA17-4915-B38E-79C6B73BFBC1}" type="pres">
      <dgm:prSet presAssocID="{48D46AF1-389C-44D3-8F85-3FA5361B3299}" presName="rectComp" presStyleCnt="0"/>
      <dgm:spPr/>
    </dgm:pt>
    <dgm:pt modelId="{2040CAC8-E4A8-4C19-A5CF-E90D2CE19AC0}" type="pres">
      <dgm:prSet presAssocID="{48D46AF1-389C-44D3-8F85-3FA5361B3299}" presName="bgRect" presStyleLbl="bgShp" presStyleIdx="2" presStyleCnt="8"/>
      <dgm:spPr/>
    </dgm:pt>
    <dgm:pt modelId="{E5B8DAE7-6C6A-4B9C-9C34-4B66D7EA7B8F}" type="pres">
      <dgm:prSet presAssocID="{48D46AF1-389C-44D3-8F85-3FA5361B3299}" presName="bgRectTx" presStyleLbl="bgShp" presStyleIdx="2" presStyleCnt="8">
        <dgm:presLayoutVars>
          <dgm:bulletEnabled val="1"/>
        </dgm:presLayoutVars>
      </dgm:prSet>
      <dgm:spPr/>
    </dgm:pt>
    <dgm:pt modelId="{11C2EA77-4E54-4C68-BBD2-0A27270DFE95}" type="pres">
      <dgm:prSet presAssocID="{48D46AF1-389C-44D3-8F85-3FA5361B3299}" presName="spComp" presStyleCnt="0"/>
      <dgm:spPr/>
    </dgm:pt>
    <dgm:pt modelId="{B9C70AD3-3C19-4EFF-AA43-F21E39D93AF8}" type="pres">
      <dgm:prSet presAssocID="{48D46AF1-389C-44D3-8F85-3FA5361B3299}" presName="vSp" presStyleCnt="0"/>
      <dgm:spPr/>
    </dgm:pt>
    <dgm:pt modelId="{1A50AC03-1B8E-4508-8C20-1C4AFE9E6933}" type="pres">
      <dgm:prSet presAssocID="{BEA96350-8ACC-4D4C-AC65-696ACAFD816A}" presName="rectComp" presStyleCnt="0"/>
      <dgm:spPr/>
    </dgm:pt>
    <dgm:pt modelId="{63D6B305-BD94-4CD2-8E8C-C4ABE760352D}" type="pres">
      <dgm:prSet presAssocID="{BEA96350-8ACC-4D4C-AC65-696ACAFD816A}" presName="bgRect" presStyleLbl="bgShp" presStyleIdx="3" presStyleCnt="8"/>
      <dgm:spPr/>
    </dgm:pt>
    <dgm:pt modelId="{6F85DDAC-58D3-4C65-9F0A-0BBECC1EB76F}" type="pres">
      <dgm:prSet presAssocID="{BEA96350-8ACC-4D4C-AC65-696ACAFD816A}" presName="bgRectTx" presStyleLbl="bgShp" presStyleIdx="3" presStyleCnt="8">
        <dgm:presLayoutVars>
          <dgm:bulletEnabled val="1"/>
        </dgm:presLayoutVars>
      </dgm:prSet>
      <dgm:spPr/>
    </dgm:pt>
    <dgm:pt modelId="{EE669D27-E27F-4C18-AAAD-226F8B050C2E}" type="pres">
      <dgm:prSet presAssocID="{BEA96350-8ACC-4D4C-AC65-696ACAFD816A}" presName="spComp" presStyleCnt="0"/>
      <dgm:spPr/>
    </dgm:pt>
    <dgm:pt modelId="{5ED152B1-90EA-482C-AB2C-C77C7BDDECA0}" type="pres">
      <dgm:prSet presAssocID="{BEA96350-8ACC-4D4C-AC65-696ACAFD816A}" presName="vSp" presStyleCnt="0"/>
      <dgm:spPr/>
    </dgm:pt>
    <dgm:pt modelId="{A559AA01-BC3A-4F63-B965-E55905EEB720}" type="pres">
      <dgm:prSet presAssocID="{661E5FBD-F4A2-4BD9-8012-254F91DA3D2C}" presName="rectComp" presStyleCnt="0"/>
      <dgm:spPr/>
    </dgm:pt>
    <dgm:pt modelId="{C396220E-7C70-4A9B-8EF6-3D157B3FD1C2}" type="pres">
      <dgm:prSet presAssocID="{661E5FBD-F4A2-4BD9-8012-254F91DA3D2C}" presName="bgRect" presStyleLbl="bgShp" presStyleIdx="4" presStyleCnt="8"/>
      <dgm:spPr/>
    </dgm:pt>
    <dgm:pt modelId="{D72B3F71-38CA-4DF9-813D-D3D9901F8892}" type="pres">
      <dgm:prSet presAssocID="{661E5FBD-F4A2-4BD9-8012-254F91DA3D2C}" presName="bgRectTx" presStyleLbl="bgShp" presStyleIdx="4" presStyleCnt="8">
        <dgm:presLayoutVars>
          <dgm:bulletEnabled val="1"/>
        </dgm:presLayoutVars>
      </dgm:prSet>
      <dgm:spPr/>
    </dgm:pt>
    <dgm:pt modelId="{16D2B607-438A-4D16-86FC-CB262EB10BD2}" type="pres">
      <dgm:prSet presAssocID="{661E5FBD-F4A2-4BD9-8012-254F91DA3D2C}" presName="spComp" presStyleCnt="0"/>
      <dgm:spPr/>
    </dgm:pt>
    <dgm:pt modelId="{292328D1-FDB1-4911-8251-1AA124345EEC}" type="pres">
      <dgm:prSet presAssocID="{661E5FBD-F4A2-4BD9-8012-254F91DA3D2C}" presName="vSp" presStyleCnt="0"/>
      <dgm:spPr/>
    </dgm:pt>
    <dgm:pt modelId="{916FF211-9ABC-4FA0-A8AE-8C1CB36E032B}" type="pres">
      <dgm:prSet presAssocID="{4523882C-2018-4088-8B5B-C31BDEBBB636}" presName="rectComp" presStyleCnt="0"/>
      <dgm:spPr/>
    </dgm:pt>
    <dgm:pt modelId="{9A978302-B00D-40E2-8930-809F01D33A3A}" type="pres">
      <dgm:prSet presAssocID="{4523882C-2018-4088-8B5B-C31BDEBBB636}" presName="bgRect" presStyleLbl="bgShp" presStyleIdx="5" presStyleCnt="8"/>
      <dgm:spPr/>
    </dgm:pt>
    <dgm:pt modelId="{5DEDB043-E0A6-428E-BCFF-F077A5A9E9A9}" type="pres">
      <dgm:prSet presAssocID="{4523882C-2018-4088-8B5B-C31BDEBBB636}" presName="bgRectTx" presStyleLbl="bgShp" presStyleIdx="5" presStyleCnt="8">
        <dgm:presLayoutVars>
          <dgm:bulletEnabled val="1"/>
        </dgm:presLayoutVars>
      </dgm:prSet>
      <dgm:spPr/>
    </dgm:pt>
    <dgm:pt modelId="{34F15C46-20E6-4142-991C-7DD5EDED1DF4}" type="pres">
      <dgm:prSet presAssocID="{4523882C-2018-4088-8B5B-C31BDEBBB636}" presName="spComp" presStyleCnt="0"/>
      <dgm:spPr/>
    </dgm:pt>
    <dgm:pt modelId="{7AA55E97-CBCB-4D41-BE4C-FCA9A5C98CD3}" type="pres">
      <dgm:prSet presAssocID="{4523882C-2018-4088-8B5B-C31BDEBBB636}" presName="vSp" presStyleCnt="0"/>
      <dgm:spPr/>
    </dgm:pt>
    <dgm:pt modelId="{39A5ED26-29BE-4939-A242-9CB5BDF1B527}" type="pres">
      <dgm:prSet presAssocID="{626DE43F-5913-44CD-91D8-25FAEF554B86}" presName="rectComp" presStyleCnt="0"/>
      <dgm:spPr/>
    </dgm:pt>
    <dgm:pt modelId="{0ED302AE-8527-48C9-9B93-E8F4885819D2}" type="pres">
      <dgm:prSet presAssocID="{626DE43F-5913-44CD-91D8-25FAEF554B86}" presName="bgRect" presStyleLbl="bgShp" presStyleIdx="6" presStyleCnt="8"/>
      <dgm:spPr/>
    </dgm:pt>
    <dgm:pt modelId="{2CB4B5AF-01F1-42CC-B277-DB50C50D4CAA}" type="pres">
      <dgm:prSet presAssocID="{626DE43F-5913-44CD-91D8-25FAEF554B86}" presName="bgRectTx" presStyleLbl="bgShp" presStyleIdx="6" presStyleCnt="8">
        <dgm:presLayoutVars>
          <dgm:bulletEnabled val="1"/>
        </dgm:presLayoutVars>
      </dgm:prSet>
      <dgm:spPr/>
    </dgm:pt>
    <dgm:pt modelId="{76FB1485-3122-48B1-93F9-BE2130C7281D}" type="pres">
      <dgm:prSet presAssocID="{626DE43F-5913-44CD-91D8-25FAEF554B86}" presName="spComp" presStyleCnt="0"/>
      <dgm:spPr/>
    </dgm:pt>
    <dgm:pt modelId="{886A6F66-6829-41CD-8D4F-603FE6949FDB}" type="pres">
      <dgm:prSet presAssocID="{626DE43F-5913-44CD-91D8-25FAEF554B86}" presName="vSp" presStyleCnt="0"/>
      <dgm:spPr/>
    </dgm:pt>
    <dgm:pt modelId="{23583936-55FE-4D50-9BF5-A4E22DCCA3F9}" type="pres">
      <dgm:prSet presAssocID="{2B20F470-A733-4F8E-9AAB-B883B8356A69}" presName="rectComp" presStyleCnt="0"/>
      <dgm:spPr/>
    </dgm:pt>
    <dgm:pt modelId="{8EFD217D-B82B-45E1-A56F-2298B562AA6F}" type="pres">
      <dgm:prSet presAssocID="{2B20F470-A733-4F8E-9AAB-B883B8356A69}" presName="bgRect" presStyleLbl="bgShp" presStyleIdx="7" presStyleCnt="8"/>
      <dgm:spPr/>
    </dgm:pt>
    <dgm:pt modelId="{7585FDF7-7195-4409-9842-ACF5D1615A60}" type="pres">
      <dgm:prSet presAssocID="{2B20F470-A733-4F8E-9AAB-B883B8356A69}" presName="bgRectTx" presStyleLbl="bgShp" presStyleIdx="7" presStyleCnt="8">
        <dgm:presLayoutVars>
          <dgm:bulletEnabled val="1"/>
        </dgm:presLayoutVars>
      </dgm:prSet>
      <dgm:spPr/>
    </dgm:pt>
  </dgm:ptLst>
  <dgm:cxnLst>
    <dgm:cxn modelId="{8FEB9500-8854-4C7F-A2A4-6A88CD86F9D1}" srcId="{2388D496-5A04-4F3E-9899-C23BD62EDA2A}" destId="{2B20F470-A733-4F8E-9AAB-B883B8356A69}" srcOrd="8" destOrd="0" parTransId="{0C1D0ACA-1115-456F-98EB-401FB10A73DA}" sibTransId="{53612470-39EB-45C6-9C24-363D9E615B4E}"/>
    <dgm:cxn modelId="{E949D200-3A26-42D1-817E-DF8E9C31169E}" type="presOf" srcId="{A93E5391-B75F-4E90-88F3-B272F01AC9FB}" destId="{A11540A1-9225-4FF9-A419-C7108B98B9BE}" srcOrd="0" destOrd="0" presId="urn:microsoft.com/office/officeart/2005/8/layout/hierarchy6"/>
    <dgm:cxn modelId="{05D99701-694F-49DE-A325-E677614DA77B}" srcId="{BD42273B-CD08-427A-8D02-B1AFFDA07C41}" destId="{29AF35A5-B119-4B33-910A-FA4356140235}" srcOrd="0" destOrd="0" parTransId="{B17F57A4-A21D-4014-BB3C-DA68503092C1}" sibTransId="{6CCCA9F0-AD48-47BE-92A5-1E32F19FDC54}"/>
    <dgm:cxn modelId="{F578D401-62BB-492D-9BFC-F9AA61E0D570}" srcId="{EA0D1CB5-AB9B-46A5-BBDD-BD19AA1BB536}" destId="{D5F4563B-ACCC-49CF-9A4F-CDD9A9C3DC26}" srcOrd="0" destOrd="0" parTransId="{CF3897C2-1AEF-481A-B5C5-6D68B8520CD2}" sibTransId="{F7ADB888-098D-4D1B-925E-A0659C7CD7DB}"/>
    <dgm:cxn modelId="{98E93102-8833-4E93-B892-C67EA3D11435}" type="presOf" srcId="{B1413C9A-1717-4040-9328-EC80B6DF2FE4}" destId="{A839959E-280C-49D9-8148-42F13DAD07A6}" srcOrd="0" destOrd="0" presId="urn:microsoft.com/office/officeart/2005/8/layout/hierarchy6"/>
    <dgm:cxn modelId="{A3BFAE02-67B5-4E54-B2B5-A26F81E85F44}" type="presOf" srcId="{785E71AD-2964-4B37-B8FB-8BB216B43B22}" destId="{FAD75D74-9CA6-4D91-A87D-A4CB8A52A2F3}" srcOrd="0" destOrd="0" presId="urn:microsoft.com/office/officeart/2005/8/layout/hierarchy6"/>
    <dgm:cxn modelId="{5BE1B402-A63D-448F-BB98-C9F41A2199F6}" srcId="{C99FF0E3-15DC-46A1-BC5E-54B299EA1AFC}" destId="{56B2C8AF-1D2E-42BE-BBBB-E0F822F9C0F9}" srcOrd="0" destOrd="0" parTransId="{749906E9-A861-49FB-90AB-D5CE184C32F0}" sibTransId="{0A659365-B348-4E43-B14E-182D898D93AB}"/>
    <dgm:cxn modelId="{7A159B04-7EE1-457F-AE7D-7B2A27C98C50}" srcId="{CFA901DF-13DD-4EA9-9B1B-7C744A097946}" destId="{1AD84ACE-24CD-4437-86AD-1D2E363E9E7A}" srcOrd="0" destOrd="0" parTransId="{8A063ABC-4BCE-477D-ACD7-305C1D73419F}" sibTransId="{02FF6FB2-0367-4127-AB4D-30331CC775B2}"/>
    <dgm:cxn modelId="{2792EA05-4954-40AE-BAD0-C15343F0B2C7}" srcId="{1F724D1C-926F-45DF-A8D4-DE9520D7AB3F}" destId="{887C0E87-0D29-4E14-B9A8-A687D141EAC6}" srcOrd="0" destOrd="0" parTransId="{BC654EE8-6201-4D24-9BA3-CCED55C1F9B4}" sibTransId="{FF96A98D-4B60-4D70-BC1B-615926CF91B3}"/>
    <dgm:cxn modelId="{DC0E1C06-24B8-456A-9306-29134DB1B1EE}" type="presOf" srcId="{2F0DB700-AA93-4288-8686-15F69513E2D1}" destId="{724E1508-477E-4FDE-8C75-12AEEEC5A83E}" srcOrd="0" destOrd="0" presId="urn:microsoft.com/office/officeart/2005/8/layout/hierarchy6"/>
    <dgm:cxn modelId="{5B7C3906-33CB-4EB5-BF22-3834F35EDD34}" type="presOf" srcId="{1F724D1C-926F-45DF-A8D4-DE9520D7AB3F}" destId="{86557E9D-BD48-4FE1-832A-305C6D994FAD}" srcOrd="0" destOrd="0" presId="urn:microsoft.com/office/officeart/2005/8/layout/hierarchy6"/>
    <dgm:cxn modelId="{78628606-027A-4DE0-BA6C-41BB313AD6FA}" type="presOf" srcId="{44D309F6-C071-4EF5-9CDD-885E49834734}" destId="{CA4C94E8-9CF9-4034-A372-F87A4258D2B5}" srcOrd="0" destOrd="0" presId="urn:microsoft.com/office/officeart/2005/8/layout/hierarchy6"/>
    <dgm:cxn modelId="{5DA00709-BE75-497D-AE53-A524B8FAC66D}" srcId="{2388D496-5A04-4F3E-9899-C23BD62EDA2A}" destId="{BE518E39-D9C4-478D-80A6-9BA6CCABD2B3}" srcOrd="1" destOrd="0" parTransId="{0E4E6083-081B-44B0-B9DB-4769A77DA35B}" sibTransId="{68480730-6A40-4FD4-A359-75800252A09A}"/>
    <dgm:cxn modelId="{F6357F0B-BA76-4D29-B608-88BADEE9E834}" type="presOf" srcId="{40DDAC34-1F00-4F11-A42D-DF688C4FA147}" destId="{2F113C7A-4D6B-4DCD-8BC2-8EE6BB41D679}" srcOrd="0" destOrd="0" presId="urn:microsoft.com/office/officeart/2005/8/layout/hierarchy6"/>
    <dgm:cxn modelId="{136A920D-2B3D-4748-BA4C-87F0CBC6566D}" type="presOf" srcId="{49254012-E322-48B9-AB5F-A5B4369686EE}" destId="{AA1B89C5-4FF6-4F3E-A6E7-FD6DDFC21788}" srcOrd="0" destOrd="0" presId="urn:microsoft.com/office/officeart/2005/8/layout/hierarchy6"/>
    <dgm:cxn modelId="{4D17380E-1F9D-4B42-AB4E-D211DBB90CC4}" type="presOf" srcId="{9891FF55-4E6B-4604-A2E2-DFEC135272BF}" destId="{B172BA9C-5318-4199-A0FB-FC86188954AC}" srcOrd="0" destOrd="0" presId="urn:microsoft.com/office/officeart/2005/8/layout/hierarchy6"/>
    <dgm:cxn modelId="{21CE310F-9D42-4107-863A-165CCAACA923}" srcId="{37896F94-2AEC-429A-9E95-61AAD458365A}" destId="{B899DE27-32B3-4FA3-B4EE-E43EF045EF3D}" srcOrd="0" destOrd="0" parTransId="{00D4726D-A7FB-4839-821E-0C006F01091B}" sibTransId="{04FAEC86-FE68-4CCA-8244-3D3C608E5227}"/>
    <dgm:cxn modelId="{F20E5B0F-23E4-4EC5-BCA6-1277C9AC3836}" type="presOf" srcId="{75CE681C-5EDD-4EDE-90A6-C3D973EF820A}" destId="{EB7ABF6C-422F-4CFA-BC2D-5D58279B1E96}" srcOrd="0" destOrd="0" presId="urn:microsoft.com/office/officeart/2005/8/layout/hierarchy6"/>
    <dgm:cxn modelId="{A231560F-BECB-4821-9963-0C8576366DED}" type="presOf" srcId="{37896F94-2AEC-429A-9E95-61AAD458365A}" destId="{C9157DEE-8DB4-4D2B-A110-69096857C189}" srcOrd="0" destOrd="0" presId="urn:microsoft.com/office/officeart/2005/8/layout/hierarchy6"/>
    <dgm:cxn modelId="{B1AE0110-9DEB-4ED5-80DC-9D385F60811B}" srcId="{2388D496-5A04-4F3E-9899-C23BD62EDA2A}" destId="{661E5FBD-F4A2-4BD9-8012-254F91DA3D2C}" srcOrd="5" destOrd="0" parTransId="{517939E0-CDCE-45FB-B32F-6C683F93985F}" sibTransId="{817DC199-E142-45E4-AF1A-3D45790CFBC4}"/>
    <dgm:cxn modelId="{CBB52C10-0D13-41C1-9CE6-638F19627A9E}" srcId="{8518D140-3533-4DB3-9120-7CA3DD383F33}" destId="{33AF4CF6-9F58-4914-8896-4C54D0049D67}" srcOrd="0" destOrd="0" parTransId="{75CE681C-5EDD-4EDE-90A6-C3D973EF820A}" sibTransId="{9D96AEA9-13DD-4C4D-BC43-6F4BE844D976}"/>
    <dgm:cxn modelId="{69C0FB10-8F52-44D0-A844-DF581511C563}" type="presOf" srcId="{490FA39D-F27C-4BDF-A285-043797748AEF}" destId="{61FCD78D-FC96-492D-B75B-981BA070C51A}" srcOrd="0" destOrd="0" presId="urn:microsoft.com/office/officeart/2005/8/layout/hierarchy6"/>
    <dgm:cxn modelId="{9B3B1B11-E47A-4C47-9C86-0AAD57237E46}" srcId="{7B8B1E7F-8D69-41C4-8CA0-34AED5ED3F0B}" destId="{4D2399ED-4F6F-4750-9863-155CD58E57E6}" srcOrd="1" destOrd="0" parTransId="{B1FA42AF-17EE-4342-AE75-4C61DA191FE2}" sibTransId="{4666D802-87D9-4FE6-8D3E-742387154389}"/>
    <dgm:cxn modelId="{0DE67911-2101-4849-9E05-52D075287219}" srcId="{D5F4563B-ACCC-49CF-9A4F-CDD9A9C3DC26}" destId="{B2015990-51AD-4636-9631-29C4824AD757}" srcOrd="0" destOrd="0" parTransId="{A93E5391-B75F-4E90-88F3-B272F01AC9FB}" sibTransId="{A60ED859-C695-4C4D-9C17-CA4E145891FA}"/>
    <dgm:cxn modelId="{3EF50912-FF64-44B3-883B-C87E87ABA643}" type="presOf" srcId="{DD8AF66D-4B18-48CA-B66F-6530635B544E}" destId="{75DCA03E-9EE1-4CC7-8015-11F277CE20AA}" srcOrd="0" destOrd="0" presId="urn:microsoft.com/office/officeart/2005/8/layout/hierarchy6"/>
    <dgm:cxn modelId="{E5952F13-09C8-4A68-8605-5812399D3920}" type="presOf" srcId="{1799B8BA-21C0-4263-ACC2-D944C45EA6E8}" destId="{FC47F42C-D265-477D-8639-32229F75845C}" srcOrd="0" destOrd="0" presId="urn:microsoft.com/office/officeart/2005/8/layout/hierarchy6"/>
    <dgm:cxn modelId="{6835D513-9D93-4619-9F10-0581C29803E0}" srcId="{5E448296-D48F-40E7-98F0-B7C9F00DD699}" destId="{604616E3-0817-4254-AD65-455A5B07C513}" srcOrd="0" destOrd="0" parTransId="{78BE0107-D49A-45E6-836E-B668E44A493A}" sibTransId="{06A73274-AA42-496E-808D-7E088D837433}"/>
    <dgm:cxn modelId="{D9B54B15-C312-4E91-A8AC-617AE90B8BCF}" type="presOf" srcId="{4523882C-2018-4088-8B5B-C31BDEBBB636}" destId="{9A978302-B00D-40E2-8930-809F01D33A3A}" srcOrd="0" destOrd="0" presId="urn:microsoft.com/office/officeart/2005/8/layout/hierarchy6"/>
    <dgm:cxn modelId="{B5EE6916-528D-4978-A52D-D5B4BCD9A4E5}" type="presOf" srcId="{2CA0A992-C95A-4B8B-9E10-97702B50DF19}" destId="{FB8F736F-0891-480C-8A77-57BC0A6987C8}" srcOrd="0" destOrd="0" presId="urn:microsoft.com/office/officeart/2005/8/layout/hierarchy6"/>
    <dgm:cxn modelId="{98F99617-241B-408B-85D3-791EE64F0934}" type="presOf" srcId="{06048CDE-AA75-4CA8-8C39-22BD469F7F2D}" destId="{1E5CE1AD-6DA1-4BC3-8BB4-9B15DEC9E73F}" srcOrd="0" destOrd="0" presId="urn:microsoft.com/office/officeart/2005/8/layout/hierarchy6"/>
    <dgm:cxn modelId="{09C10818-96F6-4711-A60F-22CBCD67926B}" type="presOf" srcId="{B899DE27-32B3-4FA3-B4EE-E43EF045EF3D}" destId="{BAF07589-6C61-4BEB-B400-E016822E1D0C}" srcOrd="0" destOrd="0" presId="urn:microsoft.com/office/officeart/2005/8/layout/hierarchy6"/>
    <dgm:cxn modelId="{83AFC418-35A3-4EEA-B968-6090AE02B866}" type="presOf" srcId="{B1FA42AF-17EE-4342-AE75-4C61DA191FE2}" destId="{76D1273D-5A2A-4D67-B5E4-A8F1F57E7E9F}" srcOrd="0" destOrd="0" presId="urn:microsoft.com/office/officeart/2005/8/layout/hierarchy6"/>
    <dgm:cxn modelId="{357ABC19-586E-4F24-A25F-F6F5729DB8C0}" type="presOf" srcId="{87DF1B05-0AC9-4725-9B51-3294E779E47B}" destId="{7A95B010-0B3A-4846-97AF-1DBA6D02BAE2}" srcOrd="0" destOrd="0" presId="urn:microsoft.com/office/officeart/2005/8/layout/hierarchy6"/>
    <dgm:cxn modelId="{2133F319-5FB1-4FE6-953E-E1B61644F0EE}" type="presOf" srcId="{6E17ECC5-9D8E-476F-AE14-023B08BE9A9C}" destId="{1394A0AD-537B-4208-B5CA-8DE019F2DC23}" srcOrd="0" destOrd="0" presId="urn:microsoft.com/office/officeart/2005/8/layout/hierarchy6"/>
    <dgm:cxn modelId="{3B723B1C-C41D-431F-9FC9-9B05B8E566C5}" type="presOf" srcId="{9F33363A-B85A-429F-B684-649436A654AC}" destId="{9453EC08-5B2A-4B0B-B809-DB3AB97268A2}" srcOrd="0" destOrd="0" presId="urn:microsoft.com/office/officeart/2005/8/layout/hierarchy6"/>
    <dgm:cxn modelId="{C3C8591D-D2A2-4C8E-A622-2DE5B99D5164}" type="presOf" srcId="{D23199DC-7731-4453-A913-4327E1EF2DB2}" destId="{3DBEFEEE-1FD5-45F1-AE80-039DA58AA50B}" srcOrd="0" destOrd="0" presId="urn:microsoft.com/office/officeart/2005/8/layout/hierarchy6"/>
    <dgm:cxn modelId="{4E29841E-F57F-4F3D-A744-D0B41E2C78A8}" type="presOf" srcId="{F24C7E4D-F6C7-491F-873F-1FAE37FE38A1}" destId="{1BB77152-D518-496B-8A11-17B2FECEEE11}" srcOrd="0" destOrd="0" presId="urn:microsoft.com/office/officeart/2005/8/layout/hierarchy6"/>
    <dgm:cxn modelId="{5843A81E-5135-429D-A4F2-9CE71135EEB4}" type="presOf" srcId="{626DE43F-5913-44CD-91D8-25FAEF554B86}" destId="{0ED302AE-8527-48C9-9B93-E8F4885819D2}" srcOrd="0" destOrd="0" presId="urn:microsoft.com/office/officeart/2005/8/layout/hierarchy6"/>
    <dgm:cxn modelId="{43BBFF1E-5A13-4A73-B773-F02E527F71C5}" type="presOf" srcId="{18529C51-A7E7-48C8-AD6B-7BFD6CB89C23}" destId="{F4688785-1F8D-4926-AABB-59B57294A4CA}" srcOrd="0" destOrd="0" presId="urn:microsoft.com/office/officeart/2005/8/layout/hierarchy6"/>
    <dgm:cxn modelId="{C0B54B1F-E390-4770-A77D-3E97CFA17A5A}" type="presOf" srcId="{B2015990-51AD-4636-9631-29C4824AD757}" destId="{5B537B31-C5FC-490D-95F0-6288B8495A96}" srcOrd="0" destOrd="0" presId="urn:microsoft.com/office/officeart/2005/8/layout/hierarchy6"/>
    <dgm:cxn modelId="{6068741F-7246-4599-A201-C328C8BCBEDF}" type="presOf" srcId="{A3F9F338-CB50-49B6-9EC1-32528CF2E2CB}" destId="{2DCAE663-442D-4953-AB86-2584B53E7408}" srcOrd="0" destOrd="0" presId="urn:microsoft.com/office/officeart/2005/8/layout/hierarchy6"/>
    <dgm:cxn modelId="{A1235823-C461-4302-A629-E13075FFD74B}" type="presOf" srcId="{54435A1B-EF63-4E82-9FA0-8286BAA2E260}" destId="{53DDBA26-45E9-4B11-9C12-892CE3FA59C6}" srcOrd="0" destOrd="0" presId="urn:microsoft.com/office/officeart/2005/8/layout/hierarchy6"/>
    <dgm:cxn modelId="{64BF9123-B4D2-4E64-A3D9-6926FD5FEB48}" srcId="{5822F516-A6A7-458A-BBEE-399FF8A800E0}" destId="{A3F9F338-CB50-49B6-9EC1-32528CF2E2CB}" srcOrd="0" destOrd="0" parTransId="{B5422935-9D42-4D41-BA67-E35373D66971}" sibTransId="{4B9FCC6E-A787-415A-9967-70D8DE490641}"/>
    <dgm:cxn modelId="{C775C623-AF29-4FEB-92BC-E53F0D8DAB5E}" type="presOf" srcId="{323C9CCB-79AA-497D-86AD-51FFB6AF346C}" destId="{BC00C423-4DB7-445F-A5EE-5C27A86AF67B}" srcOrd="0" destOrd="0" presId="urn:microsoft.com/office/officeart/2005/8/layout/hierarchy6"/>
    <dgm:cxn modelId="{5AE6F424-7CE5-45DC-B4E4-076F5047A9F6}" srcId="{641A9FDB-937E-46DD-8271-C806C3E44EEC}" destId="{1F724D1C-926F-45DF-A8D4-DE9520D7AB3F}" srcOrd="0" destOrd="0" parTransId="{9891FF55-4E6B-4604-A2E2-DFEC135272BF}" sibTransId="{6F314906-5D49-4F05-85A5-51E92A592AEC}"/>
    <dgm:cxn modelId="{70227425-8C87-4502-989C-01C64471A2FB}" type="presOf" srcId="{66D57A2C-5E89-4A2D-A3EC-4D916856B279}" destId="{DBEB0A21-C4E6-49BF-A27E-234693A93047}" srcOrd="0" destOrd="0" presId="urn:microsoft.com/office/officeart/2005/8/layout/hierarchy6"/>
    <dgm:cxn modelId="{A321B326-3C23-4407-AB08-5739456AEB2E}" srcId="{7B8B1E7F-8D69-41C4-8CA0-34AED5ED3F0B}" destId="{0A272423-2E06-4BE4-A0D9-941C416B320C}" srcOrd="10" destOrd="0" parTransId="{71AA81B0-436B-4B5C-A266-805E17E7285A}" sibTransId="{7B23E80A-6096-445A-82D7-0C71C311D004}"/>
    <dgm:cxn modelId="{284B7A28-EC9D-4C25-B4D3-4E7623FF8575}" type="presOf" srcId="{311E05D5-CBE7-47D5-BF36-940163C11088}" destId="{1B662D2A-0FC7-4765-90CF-D6DF2792C588}" srcOrd="0" destOrd="0" presId="urn:microsoft.com/office/officeart/2005/8/layout/hierarchy6"/>
    <dgm:cxn modelId="{FAB3A228-0CC5-450A-9730-9376D783F8FD}" type="presOf" srcId="{A6919183-F36F-4373-90F0-874BFD11C974}" destId="{139BC9A5-84DA-4521-B129-1EE463109AE9}" srcOrd="0" destOrd="0" presId="urn:microsoft.com/office/officeart/2005/8/layout/hierarchy6"/>
    <dgm:cxn modelId="{9AC92029-18C2-4110-8DBB-5CD9F1840C3F}" type="presOf" srcId="{B261F077-81DB-4FE8-8961-87E57325E2E1}" destId="{8D31564C-F5D6-40ED-B26A-B1AE5B9D0928}" srcOrd="0" destOrd="0" presId="urn:microsoft.com/office/officeart/2005/8/layout/hierarchy6"/>
    <dgm:cxn modelId="{79A4BB2B-5A5C-435B-A393-737EA0343410}" type="presOf" srcId="{DADC0697-3166-4C2A-BEAA-1E5D76D7B10D}" destId="{772AA6C3-F966-4E7A-BBFE-DA83AF284DCD}" srcOrd="0" destOrd="0" presId="urn:microsoft.com/office/officeart/2005/8/layout/hierarchy6"/>
    <dgm:cxn modelId="{FCB8892C-6273-49C3-8A74-F987F50FFAC1}" type="presOf" srcId="{9CEAD5F7-DC63-4313-BCD7-4F5E9D2EDADC}" destId="{14B81106-05E1-4089-9B8D-4DFD27B11808}" srcOrd="0" destOrd="0" presId="urn:microsoft.com/office/officeart/2005/8/layout/hierarchy6"/>
    <dgm:cxn modelId="{3BFB982C-FAF2-44AF-88B0-3915E2F04BA3}" type="presOf" srcId="{59AEABA5-B955-4136-B7EB-22EDFED720BA}" destId="{97F601DC-454B-4265-AE4A-F0860F09B265}" srcOrd="0" destOrd="0" presId="urn:microsoft.com/office/officeart/2005/8/layout/hierarchy6"/>
    <dgm:cxn modelId="{7BB19D2C-C164-4394-B220-C1D9B89178C8}" type="presOf" srcId="{49DEC42E-ACB3-45F4-9F62-2BC550E674B2}" destId="{D7A1D9D7-DBBF-48D0-834D-39A5C1907A9C}" srcOrd="0" destOrd="0" presId="urn:microsoft.com/office/officeart/2005/8/layout/hierarchy6"/>
    <dgm:cxn modelId="{FA8CF22C-9407-4925-A185-190E86D815E5}" srcId="{2388D496-5A04-4F3E-9899-C23BD62EDA2A}" destId="{BEA96350-8ACC-4D4C-AC65-696ACAFD816A}" srcOrd="4" destOrd="0" parTransId="{1CE8931C-92EB-4E08-9785-0DA94040BB6D}" sibTransId="{2D8CBD70-5CC7-45C1-BA33-64243416D1D1}"/>
    <dgm:cxn modelId="{1498102D-EE6E-4E1A-842F-FA3AE2624AC3}" type="presOf" srcId="{642F4D90-EFAB-4947-BBE2-CB0FF4DB4CFC}" destId="{24359FA5-FABC-4950-95A9-C38C60DD8111}" srcOrd="0" destOrd="0" presId="urn:microsoft.com/office/officeart/2005/8/layout/hierarchy6"/>
    <dgm:cxn modelId="{A647432E-F633-4CDC-ACB1-B640C581CCA2}" type="presOf" srcId="{46F4E9B8-B40B-42DA-A3A0-FABC1E9E2BBF}" destId="{CBCA82BE-C3FA-4DE7-8B00-742BEF8944FB}" srcOrd="0" destOrd="0" presId="urn:microsoft.com/office/officeart/2005/8/layout/hierarchy6"/>
    <dgm:cxn modelId="{BEFAE02E-86D1-4752-A28F-8BB618CC145D}" type="presOf" srcId="{6E61DE6A-C395-4410-9EA5-02B53E3F85E1}" destId="{9B94F8EC-8F30-442F-BD1B-9115C9E38D51}" srcOrd="0" destOrd="0" presId="urn:microsoft.com/office/officeart/2005/8/layout/hierarchy6"/>
    <dgm:cxn modelId="{D3D1B330-2792-4408-8B62-6B4070B22637}" type="presOf" srcId="{F7E17F4D-6CA0-4072-9E42-28D957DAFC53}" destId="{5BFB6881-E988-4DC8-8A6C-E686A8093FF6}" srcOrd="0" destOrd="0" presId="urn:microsoft.com/office/officeart/2005/8/layout/hierarchy6"/>
    <dgm:cxn modelId="{98806831-4AD3-4966-8EE9-3CDF3C52BAA8}" srcId="{E9E8C9CC-7415-443C-A76E-3686236233DC}" destId="{66D57A2C-5E89-4A2D-A3EC-4D916856B279}" srcOrd="0" destOrd="0" parTransId="{79DFEA8D-6DA2-4A03-A996-B6FB25F30852}" sibTransId="{53B0BEDC-4088-4AA3-A3D9-E60BACF1C4E3}"/>
    <dgm:cxn modelId="{C5DC2A32-F060-4B85-BB2D-AB0200A2A1B2}" type="presOf" srcId="{C224F1F7-E8E5-4F67-B804-94F42AD4A830}" destId="{9D07659E-C2ED-4CAA-8984-3CBEA235D4D9}" srcOrd="0" destOrd="0" presId="urn:microsoft.com/office/officeart/2005/8/layout/hierarchy6"/>
    <dgm:cxn modelId="{3C6AF932-A10D-4B00-A94B-22FCC165AEA4}" type="presOf" srcId="{F429A55C-E01D-4E59-AC7D-087BCD909F21}" destId="{1F106582-71D0-43D1-95C2-A722C53F79E5}" srcOrd="0" destOrd="0" presId="urn:microsoft.com/office/officeart/2005/8/layout/hierarchy6"/>
    <dgm:cxn modelId="{0D4F3734-8D21-4D4F-A182-081805F00130}" srcId="{2388D496-5A04-4F3E-9899-C23BD62EDA2A}" destId="{7B8B1E7F-8D69-41C4-8CA0-34AED5ED3F0B}" srcOrd="0" destOrd="0" parTransId="{89D9EEA0-D860-4AEC-86E3-ED2287771479}" sibTransId="{3DE4264B-FD20-43CA-9224-2553E5AC9655}"/>
    <dgm:cxn modelId="{934CD134-E6DC-4227-92F8-365F80DE3E3B}" type="presOf" srcId="{0D82BBBB-56DF-4867-ABA8-1E841375F6BE}" destId="{8D25ED10-32ED-4F42-B10D-EA99F36D7F19}" srcOrd="0" destOrd="0" presId="urn:microsoft.com/office/officeart/2005/8/layout/hierarchy6"/>
    <dgm:cxn modelId="{1EFB7F36-D366-4EDC-BE71-A5EFFB9639A3}" srcId="{2388D496-5A04-4F3E-9899-C23BD62EDA2A}" destId="{F540A8B9-A240-4F6E-AE2C-655A383C7F99}" srcOrd="2" destOrd="0" parTransId="{C0514BF2-596D-4590-8F9E-6AD1ED27953B}" sibTransId="{FF813504-773C-482E-8EE7-453E48EFDB4C}"/>
    <dgm:cxn modelId="{3FB06F38-5D55-470F-B7EB-13AAD359AFCA}" type="presOf" srcId="{B813D3BF-203F-4D08-86CD-F9F105CF5A8E}" destId="{2A1CC99E-788D-40B7-8C11-117ACE136689}" srcOrd="0" destOrd="0" presId="urn:microsoft.com/office/officeart/2005/8/layout/hierarchy6"/>
    <dgm:cxn modelId="{A6955A3A-3E30-4D00-9EDF-1361D6B8287F}" srcId="{E7255050-EE26-415A-88F3-BB38229D81ED}" destId="{9CEAD5F7-DC63-4313-BCD7-4F5E9D2EDADC}" srcOrd="0" destOrd="0" parTransId="{4687EA24-85A3-4E1D-B994-2C8871927D02}" sibTransId="{5541EC40-8991-403A-B7D9-33F1A4F603B4}"/>
    <dgm:cxn modelId="{7745933A-C4CD-4C6D-A08D-CFFDE5297012}" srcId="{2388D496-5A04-4F3E-9899-C23BD62EDA2A}" destId="{4523882C-2018-4088-8B5B-C31BDEBBB636}" srcOrd="6" destOrd="0" parTransId="{B3A8B3B0-A352-4B90-936F-F7F296D3F506}" sibTransId="{648643B0-B15E-45FF-9266-51F53E49D464}"/>
    <dgm:cxn modelId="{6963743C-79AF-4BB3-858D-55B6E5C52739}" srcId="{0A272423-2E06-4BE4-A0D9-941C416B320C}" destId="{0E10343A-0349-40DA-AE65-EF3A224849FA}" srcOrd="0" destOrd="0" parTransId="{201AD980-4481-4FBA-892D-00D2B8EE2F22}" sibTransId="{5CD4CF7B-7970-4AE3-A3AF-9040CD16EAC9}"/>
    <dgm:cxn modelId="{31D3583C-11C0-4EEB-9A3A-CE203B92DBCA}" type="presOf" srcId="{9A2D63C5-2710-44A4-9009-3ECF642D0120}" destId="{83507D3C-22EE-4233-9D4A-7118D11E1016}" srcOrd="0" destOrd="0" presId="urn:microsoft.com/office/officeart/2005/8/layout/hierarchy6"/>
    <dgm:cxn modelId="{72405E3D-7FA3-47EC-9823-BA25426EC5C7}" srcId="{994A02B9-BABD-4462-96E1-A3CCC0879CFE}" destId="{625C0A79-853E-4EDC-A0DA-B432C8577942}" srcOrd="0" destOrd="0" parTransId="{964266DD-F14D-4481-9835-27D25591EA63}" sibTransId="{18BC1C2D-4064-4286-830C-940B67B7B326}"/>
    <dgm:cxn modelId="{0634EF3F-2E01-49DA-B51B-0F805BC35891}" type="presOf" srcId="{6C4D1CF2-95F4-4BBA-8969-DB604C35196B}" destId="{A678E627-77CF-4EF7-8047-C64F7B6F400E}" srcOrd="0" destOrd="0" presId="urn:microsoft.com/office/officeart/2005/8/layout/hierarchy6"/>
    <dgm:cxn modelId="{32988340-6300-4C7A-B690-9CD8DC3B2EAE}" type="presOf" srcId="{B3562A2F-4AAE-4549-A349-1BB930D83C7E}" destId="{DB3A521A-8AFF-4583-BB82-787875939E70}" srcOrd="0" destOrd="0" presId="urn:microsoft.com/office/officeart/2005/8/layout/hierarchy6"/>
    <dgm:cxn modelId="{9071335B-3AC4-422B-9361-564CF9B2CCED}" type="presOf" srcId="{2944FF3C-3C21-40F4-A40F-1419CB61F055}" destId="{2661DC52-E639-442A-8FDA-97996F15895B}" srcOrd="0" destOrd="0" presId="urn:microsoft.com/office/officeart/2005/8/layout/hierarchy6"/>
    <dgm:cxn modelId="{74A89C5B-53D6-414B-99BC-0BDD673B7F13}" type="presOf" srcId="{256A1E7A-C0C3-4D55-8A1C-38951AE9978D}" destId="{3F257676-CF43-4D5D-A0DC-26AB73E8A30E}" srcOrd="0" destOrd="0" presId="urn:microsoft.com/office/officeart/2005/8/layout/hierarchy6"/>
    <dgm:cxn modelId="{2C4F035C-3072-4533-9B82-C197CDB813BF}" srcId="{DD8AF66D-4B18-48CA-B66F-6530635B544E}" destId="{0551F8BC-132B-48A4-B220-74589B8F0148}" srcOrd="0" destOrd="0" parTransId="{6E17ECC5-9D8E-476F-AE14-023B08BE9A9C}" sibTransId="{67FF05FF-64F4-4574-A10C-F82A4DC9B9BF}"/>
    <dgm:cxn modelId="{F1E4815E-C1E6-4AE8-909E-18AB5BA0DAC1}" type="presOf" srcId="{F7597791-A112-480F-991D-F1FA16A50831}" destId="{35782369-E94C-44AE-A9AF-7788887A2DCF}" srcOrd="0" destOrd="0" presId="urn:microsoft.com/office/officeart/2005/8/layout/hierarchy6"/>
    <dgm:cxn modelId="{7E6A725F-74BE-4C53-8E28-411ADA5122E6}" type="presOf" srcId="{F34BF339-E9F8-4385-B949-D13CC6761399}" destId="{7E119B00-9E7A-4B7A-B088-C420E237936F}" srcOrd="0" destOrd="0" presId="urn:microsoft.com/office/officeart/2005/8/layout/hierarchy6"/>
    <dgm:cxn modelId="{33F2E45F-E3BD-43E3-9D90-BCECC64E6CC4}" srcId="{6E61DE6A-C395-4410-9EA5-02B53E3F85E1}" destId="{F624EC67-D258-42FB-B484-B363C73A301F}" srcOrd="0" destOrd="0" parTransId="{B261F077-81DB-4FE8-8961-87E57325E2E1}" sibTransId="{443364DB-9C09-420B-B5A5-1EF7C8C61CEA}"/>
    <dgm:cxn modelId="{54738D60-79AC-4BF2-B624-4A3DF64D416D}" srcId="{9B977C88-B6F2-4584-BCDA-DDCD1EF8C83E}" destId="{44D309F6-C071-4EF5-9CDD-885E49834734}" srcOrd="0" destOrd="0" parTransId="{B8B1B2E1-B290-4E1E-9675-599E4AF7A557}" sibTransId="{40347C08-D671-4C64-9292-4CF3EA8A9508}"/>
    <dgm:cxn modelId="{04BB1861-1B88-4B2D-822A-D2BAD43D0EC9}" type="presOf" srcId="{9B977C88-B6F2-4584-BCDA-DDCD1EF8C83E}" destId="{F7AA008B-ECAB-4F96-9F23-F7F84675C3BC}" srcOrd="0" destOrd="0" presId="urn:microsoft.com/office/officeart/2005/8/layout/hierarchy6"/>
    <dgm:cxn modelId="{855C2841-CE29-4CAD-8E46-7BF51970E11E}" srcId="{B128A715-B3AF-4102-A3D5-FC9CFD536FBE}" destId="{9080E039-C0B7-4C2A-8BBF-B034ABFFF76B}" srcOrd="0" destOrd="0" parTransId="{5EC06DC3-ECD0-40AE-98DF-1F9EAEBCF35D}" sibTransId="{21215313-FCF7-406D-974C-E03B4BA89BF1}"/>
    <dgm:cxn modelId="{CD6A8D41-6B91-439C-962B-5935743C3A1A}" srcId="{7B8B1E7F-8D69-41C4-8CA0-34AED5ED3F0B}" destId="{CFA901DF-13DD-4EA9-9B1B-7C744A097946}" srcOrd="8" destOrd="0" parTransId="{1E9E1C93-5FA0-4BBC-9299-95697CEF1380}" sibTransId="{6888A78E-C367-48C3-B4B0-C1C48C3DE817}"/>
    <dgm:cxn modelId="{6C0D0C63-1628-4B98-98FA-C1B44EEC83DA}" type="presOf" srcId="{49853140-1AFD-48A3-AEFA-434104D71647}" destId="{DCDBDE49-C49F-46E0-B63E-90E9F6128E9E}" srcOrd="0" destOrd="0" presId="urn:microsoft.com/office/officeart/2005/8/layout/hierarchy6"/>
    <dgm:cxn modelId="{A6BD2D43-E61B-4034-A0E7-C1EEB4AA09E4}" type="presOf" srcId="{C0935BA0-BD6D-4CA8-A509-E0B54094A74E}" destId="{90696D02-8CBB-4E0C-AA69-C730B6B5AD02}" srcOrd="0" destOrd="0" presId="urn:microsoft.com/office/officeart/2005/8/layout/hierarchy6"/>
    <dgm:cxn modelId="{FCD8F564-97F2-42C8-A045-B76DE6E18B81}" srcId="{B899DE27-32B3-4FA3-B4EE-E43EF045EF3D}" destId="{5C7E94AF-02EA-4C16-9201-C8F84B0D6B4D}" srcOrd="0" destOrd="0" parTransId="{333152D6-CF6F-4C0F-AAF4-BF6F2FC02880}" sibTransId="{F6B92532-EC92-4C03-9D81-B043EED68E44}"/>
    <dgm:cxn modelId="{CCA5DD66-8367-44C0-8BFE-4E90694676EF}" type="presOf" srcId="{A3F2DFD2-BCA4-4094-9E6F-A6081C437D91}" destId="{386C0E28-C34D-4374-9BFB-333BBBEF93FA}" srcOrd="0" destOrd="0" presId="urn:microsoft.com/office/officeart/2005/8/layout/hierarchy6"/>
    <dgm:cxn modelId="{66DD2867-AC27-4E82-97CD-9F28C5CC049C}" srcId="{7E7C3EAE-7600-46B1-93F1-4B88377A3AB6}" destId="{AD35E824-6DB2-4D61-95D8-FF120D2CE1E2}" srcOrd="0" destOrd="0" parTransId="{FB2C4361-6F41-4900-822E-C7666328D482}" sibTransId="{092FE001-70E3-44C0-9EDC-5C7E7014AFEA}"/>
    <dgm:cxn modelId="{843D8567-1226-4A93-B0BD-185324CA6441}" type="presOf" srcId="{79A613BE-17AD-4EC3-888E-6CE307333765}" destId="{15AABC1E-CAAC-41AB-BFC9-337DFA608C9D}" srcOrd="0" destOrd="0" presId="urn:microsoft.com/office/officeart/2005/8/layout/hierarchy6"/>
    <dgm:cxn modelId="{1D904748-B85C-4D91-8B07-7BC992D431FE}" type="presOf" srcId="{BD42273B-CD08-427A-8D02-B1AFFDA07C41}" destId="{74DE7B8E-4A7E-408B-AE60-6619E3D63E9A}" srcOrd="0" destOrd="0" presId="urn:microsoft.com/office/officeart/2005/8/layout/hierarchy6"/>
    <dgm:cxn modelId="{D3E45448-BA9A-4D5C-BB32-B34ED51E92E4}" type="presOf" srcId="{4523882C-2018-4088-8B5B-C31BDEBBB636}" destId="{5DEDB043-E0A6-428E-BCFF-F077A5A9E9A9}" srcOrd="1" destOrd="0" presId="urn:microsoft.com/office/officeart/2005/8/layout/hierarchy6"/>
    <dgm:cxn modelId="{2C4F8969-B8D2-4C3B-B94C-0893933A64AC}" srcId="{6646D283-9123-47B5-9291-B5E62BE9D0F7}" destId="{490FA39D-F27C-4BDF-A285-043797748AEF}" srcOrd="0" destOrd="0" parTransId="{A3F2DFD2-BCA4-4094-9E6F-A6081C437D91}" sibTransId="{6850A49A-6526-44BD-894B-4BC9183786C5}"/>
    <dgm:cxn modelId="{C202A149-9C99-4CC2-A4CD-52BDD2781B11}" type="presOf" srcId="{749906E9-A861-49FB-90AB-D5CE184C32F0}" destId="{85978494-DEA3-4C27-B8C8-7152A5BAAEC7}" srcOrd="0" destOrd="0" presId="urn:microsoft.com/office/officeart/2005/8/layout/hierarchy6"/>
    <dgm:cxn modelId="{F802CA49-A589-4DA8-B797-D1AC27C5200F}" srcId="{B813D3BF-203F-4D08-86CD-F9F105CF5A8E}" destId="{5E448296-D48F-40E7-98F0-B7C9F00DD699}" srcOrd="0" destOrd="0" parTransId="{79A613BE-17AD-4EC3-888E-6CE307333765}" sibTransId="{5BC4B172-5721-40E5-8396-7A0963413510}"/>
    <dgm:cxn modelId="{AB8ED669-808E-4C63-90FE-4382D59B3E0A}" srcId="{7B8B1E7F-8D69-41C4-8CA0-34AED5ED3F0B}" destId="{7E7C3EAE-7600-46B1-93F1-4B88377A3AB6}" srcOrd="11" destOrd="0" parTransId="{9CB24526-7EAB-4306-B033-5A55A4D8C5BD}" sibTransId="{216AB53E-8291-44C4-A50B-ECEAE468A489}"/>
    <dgm:cxn modelId="{9AC6B86A-41F8-4F31-A758-82C58C375541}" type="presOf" srcId="{2388D496-5A04-4F3E-9899-C23BD62EDA2A}" destId="{0DED26F0-E46D-4F45-84AF-802855DD51AE}" srcOrd="0" destOrd="0" presId="urn:microsoft.com/office/officeart/2005/8/layout/hierarchy6"/>
    <dgm:cxn modelId="{1DA6D94A-D473-4D91-BAE0-ED0FD4697511}" type="presOf" srcId="{9E785854-60EE-496A-9DF2-8CA85F5E7A21}" destId="{5CC521A1-E8A2-416A-9A3C-3224261CB87C}" srcOrd="0" destOrd="0" presId="urn:microsoft.com/office/officeart/2005/8/layout/hierarchy6"/>
    <dgm:cxn modelId="{F2581C6B-4497-4D9E-8A5F-5696CBC25E2B}" type="presOf" srcId="{56B2C8AF-1D2E-42BE-BBBB-E0F822F9C0F9}" destId="{D7F4FB72-60F6-4FDB-823E-1447117C9EBE}" srcOrd="0" destOrd="0" presId="urn:microsoft.com/office/officeart/2005/8/layout/hierarchy6"/>
    <dgm:cxn modelId="{6CA7864B-E44B-4547-892B-88D362EF83BC}" type="presOf" srcId="{EF1F869A-2228-4D86-A8B4-65F5207B3D88}" destId="{7F753998-079C-4B4A-B5B2-C74B79BA3DE9}" srcOrd="0" destOrd="0" presId="urn:microsoft.com/office/officeart/2005/8/layout/hierarchy6"/>
    <dgm:cxn modelId="{3336A36B-6B90-4A26-BD51-CA88C87AFD37}" type="presOf" srcId="{A902818B-B7F9-4743-AC67-951DCF530E60}" destId="{C67C880D-6E07-4308-AFE2-D409B0EF9A9A}" srcOrd="0" destOrd="0" presId="urn:microsoft.com/office/officeart/2005/8/layout/hierarchy6"/>
    <dgm:cxn modelId="{92745B4C-D291-434B-96C0-22E1A81A86D9}" type="presOf" srcId="{641A9FDB-937E-46DD-8271-C806C3E44EEC}" destId="{3D7FF14C-D37D-4501-9930-74D6192B575E}" srcOrd="0" destOrd="0" presId="urn:microsoft.com/office/officeart/2005/8/layout/hierarchy6"/>
    <dgm:cxn modelId="{D56B414C-70BF-4A78-BCF1-453C54E46978}" type="presOf" srcId="{661E5FBD-F4A2-4BD9-8012-254F91DA3D2C}" destId="{D72B3F71-38CA-4DF9-813D-D3D9901F8892}" srcOrd="1" destOrd="0" presId="urn:microsoft.com/office/officeart/2005/8/layout/hierarchy6"/>
    <dgm:cxn modelId="{4948EA4D-0821-43E6-A293-1AB6000398BA}" type="presOf" srcId="{EBC03EBB-EB19-47A2-B3AF-815EA90CFCC3}" destId="{B27D85C0-8776-486A-9EE8-A76F8AB1DB50}" srcOrd="0" destOrd="0" presId="urn:microsoft.com/office/officeart/2005/8/layout/hierarchy6"/>
    <dgm:cxn modelId="{ED2B3E4E-C441-40DE-AB21-6F1E06A1B7D5}" srcId="{1AD84ACE-24CD-4437-86AD-1D2E363E9E7A}" destId="{B128A715-B3AF-4102-A3D5-FC9CFD536FBE}" srcOrd="0" destOrd="0" parTransId="{5D9A7FF1-C7AF-4DE3-9D62-942BE43F1BD6}" sibTransId="{4E4B8E2F-1A9E-482E-B503-57E4F61D681E}"/>
    <dgm:cxn modelId="{3BE2474E-3814-4674-A8F5-3B42A0A373AF}" type="presOf" srcId="{C9C1EB2E-8D2F-4732-9561-7BEDA657AC2C}" destId="{23E07CBC-D4EE-49D0-B2E4-C70F73E15A15}" srcOrd="0" destOrd="0" presId="urn:microsoft.com/office/officeart/2005/8/layout/hierarchy6"/>
    <dgm:cxn modelId="{97630D50-533B-4E5E-AE49-687E4CEA3D70}" srcId="{7B8B1E7F-8D69-41C4-8CA0-34AED5ED3F0B}" destId="{49254012-E322-48B9-AB5F-A5B4369686EE}" srcOrd="4" destOrd="0" parTransId="{87DF1B05-0AC9-4725-9B51-3294E779E47B}" sibTransId="{4BC95C8D-83E0-4D8C-83E9-1259CFFDCFA8}"/>
    <dgm:cxn modelId="{CD57D250-FA69-4AC8-9110-4FFCBA0ED187}" type="presOf" srcId="{81EF4E8C-4832-4C81-A65D-6843378494CF}" destId="{1C0BE5A4-582F-45A0-B162-0A4F63173583}" srcOrd="0" destOrd="0" presId="urn:microsoft.com/office/officeart/2005/8/layout/hierarchy6"/>
    <dgm:cxn modelId="{624D3971-EB69-4400-87AA-8167427AE78A}" type="presOf" srcId="{00D4726D-A7FB-4839-821E-0C006F01091B}" destId="{7019FA71-193A-4A5F-B620-3DBFB91BE2F6}" srcOrd="0" destOrd="0" presId="urn:microsoft.com/office/officeart/2005/8/layout/hierarchy6"/>
    <dgm:cxn modelId="{D97C1272-C30C-4D9D-AC43-341CAC9D36C5}" srcId="{AD35E824-6DB2-4D61-95D8-FF120D2CE1E2}" destId="{E9E8C9CC-7415-443C-A76E-3686236233DC}" srcOrd="0" destOrd="0" parTransId="{EBC03EBB-EB19-47A2-B3AF-815EA90CFCC3}" sibTransId="{D7854E91-852A-4BD8-88BE-03B8DAE56766}"/>
    <dgm:cxn modelId="{FC0BB572-E895-4E77-8EAB-6926FEE80B88}" type="presOf" srcId="{1E9E1C93-5FA0-4BBC-9299-95697CEF1380}" destId="{6127D64F-03DE-4E4F-972C-69D1907384FB}" srcOrd="0" destOrd="0" presId="urn:microsoft.com/office/officeart/2005/8/layout/hierarchy6"/>
    <dgm:cxn modelId="{13ABB952-6F66-4B7F-942E-12500374F7B6}" srcId="{33AF4CF6-9F58-4914-8896-4C54D0049D67}" destId="{70CE4E1B-B1EE-430E-B932-4E691793FEB6}" srcOrd="0" destOrd="0" parTransId="{4DD8C096-3438-40A7-8D7A-C69F80D9D7A9}" sibTransId="{35C5AD89-AE61-4D37-A9A6-4E39F067AF76}"/>
    <dgm:cxn modelId="{FC04D672-96B7-488E-90ED-6B1FA45A8D70}" type="presOf" srcId="{03B19243-8FCB-42F1-A35A-CCCA326220FB}" destId="{E185AC73-C1FC-47AF-AAE7-F5B1831D2D2A}" srcOrd="0" destOrd="0" presId="urn:microsoft.com/office/officeart/2005/8/layout/hierarchy6"/>
    <dgm:cxn modelId="{71003C53-8A49-47C3-9CCF-5DE57EA3E521}" type="presOf" srcId="{A84A2A75-38CE-46CA-A9EC-B5C3339CB29E}" destId="{D6A0BBB2-57B0-455B-9503-F114AE176C80}" srcOrd="0" destOrd="0" presId="urn:microsoft.com/office/officeart/2005/8/layout/hierarchy6"/>
    <dgm:cxn modelId="{FC254353-AF51-49EA-89FF-5DC516BD5AD4}" type="presOf" srcId="{E7255050-EE26-415A-88F3-BB38229D81ED}" destId="{B4009C0E-F053-4AD9-B4A3-C13C54FB7A7D}" srcOrd="0" destOrd="0" presId="urn:microsoft.com/office/officeart/2005/8/layout/hierarchy6"/>
    <dgm:cxn modelId="{AED9DA53-A4C1-4FB7-8ADF-94EF38FD2AF6}" type="presOf" srcId="{29AF35A5-B119-4B33-910A-FA4356140235}" destId="{D96F7A29-EFBA-4CA6-BBB1-0875DA484EEF}" srcOrd="0" destOrd="0" presId="urn:microsoft.com/office/officeart/2005/8/layout/hierarchy6"/>
    <dgm:cxn modelId="{1D1F6854-B8F0-4154-AF83-67BDDE288F13}" srcId="{476491CB-6D93-4EAD-8B3A-6F0F6B317E1B}" destId="{AB30A463-0B34-41AE-A957-C3E9C32E24B0}" srcOrd="0" destOrd="0" parTransId="{92793DE0-808A-46D0-B5EE-32E598E5D787}" sibTransId="{7F0A6F8F-21EB-4C3F-A1E4-86615572E687}"/>
    <dgm:cxn modelId="{9A767455-4F49-4029-94B8-4A77E36D7332}" type="presOf" srcId="{881865F5-661E-45F0-9060-D4CEB2475731}" destId="{55EA6A65-3A1F-46CB-8EBA-61BE9698A981}" srcOrd="0" destOrd="0" presId="urn:microsoft.com/office/officeart/2005/8/layout/hierarchy6"/>
    <dgm:cxn modelId="{EE368555-738A-4346-8D98-11CE1526B25C}" type="presOf" srcId="{BE5F6BE3-C278-4DB1-8460-63228D4D64DB}" destId="{7F901091-40B1-47A7-B725-466FC42206BF}" srcOrd="0" destOrd="0" presId="urn:microsoft.com/office/officeart/2005/8/layout/hierarchy6"/>
    <dgm:cxn modelId="{B47B8656-AC9A-460E-8A09-93B96C59A473}" type="presOf" srcId="{72DFBA91-FBF6-4B42-B843-E34484ECE96B}" destId="{D6BAA6C9-76D8-4A1B-8879-27599DC03BA4}" srcOrd="0" destOrd="0" presId="urn:microsoft.com/office/officeart/2005/8/layout/hierarchy6"/>
    <dgm:cxn modelId="{15355377-F544-4FEA-BC7E-560258F81921}" type="presOf" srcId="{DE9E6EED-AE04-47E6-8ED6-B65C3DA89335}" destId="{28DBD769-BCD4-4F6E-B360-90D66793E345}" srcOrd="0" destOrd="0" presId="urn:microsoft.com/office/officeart/2005/8/layout/hierarchy6"/>
    <dgm:cxn modelId="{A74B5577-C72F-448A-8993-D9A2F4F21651}" type="presOf" srcId="{3DE8B96D-DBF4-420B-ACBA-8AB95DB363A1}" destId="{9442CA5D-6307-460F-B547-85CAE2871BA0}" srcOrd="0" destOrd="0" presId="urn:microsoft.com/office/officeart/2005/8/layout/hierarchy6"/>
    <dgm:cxn modelId="{A4D0B757-0C90-492E-8E40-F21182EC6BC1}" srcId="{53F4A6C0-B1C9-4DCD-A42A-750189D472D2}" destId="{6646D283-9123-47B5-9291-B5E62BE9D0F7}" srcOrd="0" destOrd="0" parTransId="{0D82BBBB-56DF-4867-ABA8-1E841375F6BE}" sibTransId="{457EAA01-8188-4D4A-BC35-1F29F5CB9A16}"/>
    <dgm:cxn modelId="{7B669878-A9F6-4963-8284-2D221A0E56A9}" type="presOf" srcId="{A8B0059C-BC41-4FB4-A84F-C12ED179966C}" destId="{B481EC13-39F1-4B65-9F85-E3C19235D3A0}" srcOrd="0" destOrd="0" presId="urn:microsoft.com/office/officeart/2005/8/layout/hierarchy6"/>
    <dgm:cxn modelId="{85A3E559-FF27-41EC-A961-7A72722C9AB0}" srcId="{A3F9F338-CB50-49B6-9EC1-32528CF2E2CB}" destId="{DD8AF66D-4B18-48CA-B66F-6530635B544E}" srcOrd="0" destOrd="0" parTransId="{0124B03A-9011-49FE-91B3-189EFB745CAC}" sibTransId="{208B56D4-E385-44CC-AC7E-ECE99C139406}"/>
    <dgm:cxn modelId="{9298F359-4F82-4569-92E1-60B93DDACC53}" type="presOf" srcId="{47AADA24-2376-4CAE-B1B8-0310E3582C1F}" destId="{3FBB6B52-A0E6-41E6-BFF5-383123A0124C}" srcOrd="0" destOrd="0" presId="urn:microsoft.com/office/officeart/2005/8/layout/hierarchy6"/>
    <dgm:cxn modelId="{B852927A-9C96-4E18-A81D-CC739A7E3B9A}" type="presOf" srcId="{2B20F470-A733-4F8E-9AAB-B883B8356A69}" destId="{7585FDF7-7195-4409-9842-ACF5D1615A60}" srcOrd="1" destOrd="0" presId="urn:microsoft.com/office/officeart/2005/8/layout/hierarchy6"/>
    <dgm:cxn modelId="{67399B7A-E7EE-4B5D-81D1-8089A45955DD}" srcId="{3950091B-29B8-4EBF-82F5-B9358FB7001E}" destId="{85F054B5-E6D4-469E-8E7A-7F4465454CF7}" srcOrd="0" destOrd="0" parTransId="{81EF4E8C-4832-4C81-A65D-6843378494CF}" sibTransId="{555D27A3-117F-4004-8B26-F0D44E0DBED9}"/>
    <dgm:cxn modelId="{C02FAA7B-917C-433B-BBD0-9750B3C3CEAA}" type="presOf" srcId="{4D2399ED-4F6F-4750-9863-155CD58E57E6}" destId="{928E6EA7-A8E2-43F4-BFD0-423BEAD1257D}" srcOrd="0" destOrd="0" presId="urn:microsoft.com/office/officeart/2005/8/layout/hierarchy6"/>
    <dgm:cxn modelId="{04D8137D-4774-4F33-8DC4-18D7F1AC6CFC}" srcId="{C27C13DB-DCAC-4884-8CAC-E33E0CFA6F3E}" destId="{A84A2A75-38CE-46CA-A9EC-B5C3339CB29E}" srcOrd="0" destOrd="0" parTransId="{46F4E9B8-B40B-42DA-A3A0-FABC1E9E2BBF}" sibTransId="{CAC70745-3703-47B5-9399-4FF39AC12998}"/>
    <dgm:cxn modelId="{19D78D7D-CB5F-45F8-89C0-3AB4AE636EA1}" type="presOf" srcId="{887C0E87-0D29-4E14-B9A8-A687D141EAC6}" destId="{31B39988-57B0-4371-9964-018FBD17F2F4}" srcOrd="0" destOrd="0" presId="urn:microsoft.com/office/officeart/2005/8/layout/hierarchy6"/>
    <dgm:cxn modelId="{13F59C7D-D51D-4FDE-87CE-22FBFE88A501}" type="presOf" srcId="{3987EB56-C2AE-40F7-8770-6A35A0519345}" destId="{F1BFB269-84DA-4232-B6D2-7B45BF1FB0E8}" srcOrd="0" destOrd="0" presId="urn:microsoft.com/office/officeart/2005/8/layout/hierarchy6"/>
    <dgm:cxn modelId="{F867E87E-5610-4ADA-95A2-E42B58EF936D}" type="presOf" srcId="{5E448296-D48F-40E7-98F0-B7C9F00DD699}" destId="{EE5BEE2C-A5AA-4B77-84E3-DA50E49809CE}" srcOrd="0" destOrd="0" presId="urn:microsoft.com/office/officeart/2005/8/layout/hierarchy6"/>
    <dgm:cxn modelId="{DCAE4180-CC7B-442F-A5A7-A0D59FAC98BA}" srcId="{66D57A2C-5E89-4A2D-A3EC-4D916856B279}" destId="{40DDAC34-1F00-4F11-A42D-DF688C4FA147}" srcOrd="0" destOrd="0" parTransId="{642FEBE0-A6B5-4D85-84F7-716F42E50A28}" sibTransId="{636D7CFD-B712-4285-A153-EA8D95AC930A}"/>
    <dgm:cxn modelId="{52887980-0A3A-43DA-BB1F-93B35C3F329B}" type="presOf" srcId="{994A02B9-BABD-4462-96E1-A3CCC0879CFE}" destId="{B5D44E85-93A0-467A-B36B-0D3602CF3BCA}" srcOrd="0" destOrd="0" presId="urn:microsoft.com/office/officeart/2005/8/layout/hierarchy6"/>
    <dgm:cxn modelId="{AC4AFF80-56B2-43AC-B06D-EA1A33365841}" srcId="{4D2399ED-4F6F-4750-9863-155CD58E57E6}" destId="{53F4A6C0-B1C9-4DCD-A42A-750189D472D2}" srcOrd="0" destOrd="0" parTransId="{C85FBA24-3CD0-4411-BE65-A764DA7BCD14}" sibTransId="{FC6EB4CD-6E06-4B95-9E8A-1B6B0218F008}"/>
    <dgm:cxn modelId="{24A52081-9528-4092-80C9-3C12274B0897}" type="presOf" srcId="{253292FB-365B-414A-B391-7A77AD4FDF36}" destId="{B43CDBF2-72C0-4566-8F11-59C4B875B114}" srcOrd="0" destOrd="0" presId="urn:microsoft.com/office/officeart/2005/8/layout/hierarchy6"/>
    <dgm:cxn modelId="{ADBDAA81-D33A-4AAC-A8EF-D7F98203490F}" type="presOf" srcId="{D5F4563B-ACCC-49CF-9A4F-CDD9A9C3DC26}" destId="{A17C9454-F587-4968-B3B8-D936BD354018}" srcOrd="0" destOrd="0" presId="urn:microsoft.com/office/officeart/2005/8/layout/hierarchy6"/>
    <dgm:cxn modelId="{B1E1AD81-B88E-4077-A3C5-567434C89F06}" srcId="{49254012-E322-48B9-AB5F-A5B4369686EE}" destId="{F9D5AEFC-6350-4E08-910A-79900DB5308E}" srcOrd="0" destOrd="0" parTransId="{F24C7E4D-F6C7-491F-873F-1FAE37FE38A1}" sibTransId="{C1111C61-BCB3-4331-95EC-170347B9704C}"/>
    <dgm:cxn modelId="{D161C181-5DA1-435F-857A-91BF37901A62}" type="presOf" srcId="{4469E467-5172-4D06-9B5A-0B3DC6AD0820}" destId="{D9124A61-0455-445D-946A-A08625B7C8C7}" srcOrd="0" destOrd="0" presId="urn:microsoft.com/office/officeart/2005/8/layout/hierarchy6"/>
    <dgm:cxn modelId="{4B74C782-D6D2-4748-8D77-E8980213126F}" type="presOf" srcId="{E05EE5C8-E2FD-4E65-BB00-53EC23F6F978}" destId="{441E9D7E-62DF-474F-87FF-10DA8EB268AA}" srcOrd="0" destOrd="0" presId="urn:microsoft.com/office/officeart/2005/8/layout/hierarchy6"/>
    <dgm:cxn modelId="{E50EE482-F308-4303-BA80-C578842D80B6}" srcId="{85F054B5-E6D4-469E-8E7A-7F4465454CF7}" destId="{B1413C9A-1717-4040-9328-EC80B6DF2FE4}" srcOrd="0" destOrd="0" parTransId="{F34BF339-E9F8-4385-B949-D13CC6761399}" sibTransId="{62029E7A-DE4C-4E69-8942-51119EE70DF4}"/>
    <dgm:cxn modelId="{20875183-C04E-4F08-83CE-83D417507E2C}" srcId="{F7597791-A112-480F-991D-F1FA16A50831}" destId="{54A3D17D-021D-4D2F-955C-E6F0216A6556}" srcOrd="0" destOrd="0" parTransId="{9F33363A-B85A-429F-B684-649436A654AC}" sibTransId="{5DC92B8B-695F-408B-8E30-5E671C51922A}"/>
    <dgm:cxn modelId="{43425A83-EABB-4C53-A021-C8ED86AB1F46}" srcId="{F7E17F4D-6CA0-4072-9E42-28D957DAFC53}" destId="{476491CB-6D93-4EAD-8B3A-6F0F6B317E1B}" srcOrd="0" destOrd="0" parTransId="{D18D6322-D62B-46FC-8046-5FBDAA3B735B}" sibTransId="{874EB6E9-D551-4947-95E1-198821AF5875}"/>
    <dgm:cxn modelId="{60ED5084-0170-4919-9D76-0DBE30DC0227}" type="presOf" srcId="{48D46AF1-389C-44D3-8F85-3FA5361B3299}" destId="{E5B8DAE7-6C6A-4B9C-9C34-4B66D7EA7B8F}" srcOrd="1" destOrd="0" presId="urn:microsoft.com/office/officeart/2005/8/layout/hierarchy6"/>
    <dgm:cxn modelId="{D53A5986-C5C7-48CD-BBCD-ABB7345A21E0}" type="presOf" srcId="{201AD980-4481-4FBA-892D-00D2B8EE2F22}" destId="{23CBBC66-D381-460E-B93A-C192E2F0BF73}" srcOrd="0" destOrd="0" presId="urn:microsoft.com/office/officeart/2005/8/layout/hierarchy6"/>
    <dgm:cxn modelId="{BBEB1E88-DDDC-4878-9D7F-E609891CB742}" type="presOf" srcId="{33AF4CF6-9F58-4914-8896-4C54D0049D67}" destId="{0AFE6DEA-058A-4ABE-BC54-0367A68E9EBA}" srcOrd="0" destOrd="0" presId="urn:microsoft.com/office/officeart/2005/8/layout/hierarchy6"/>
    <dgm:cxn modelId="{5D727C88-8A7D-4726-97BA-085A60AB9ED2}" type="presOf" srcId="{B128A715-B3AF-4102-A3D5-FC9CFD536FBE}" destId="{5D8E1E8C-6995-4F23-AE37-3023E4BD6B89}" srcOrd="0" destOrd="0" presId="urn:microsoft.com/office/officeart/2005/8/layout/hierarchy6"/>
    <dgm:cxn modelId="{C76AB088-F269-43A5-8EAC-AF81821C9242}" type="presOf" srcId="{B5422935-9D42-4D41-BA67-E35373D66971}" destId="{BFD078C2-106B-434C-8489-B7BEAD1F3106}" srcOrd="0" destOrd="0" presId="urn:microsoft.com/office/officeart/2005/8/layout/hierarchy6"/>
    <dgm:cxn modelId="{FEC64189-BA46-4DE3-B570-12EFE63E4C9C}" type="presOf" srcId="{F6F17E7C-6BDA-47FE-B13C-0148FA62D71B}" destId="{406CE881-495F-4411-A0FE-19D0EE9E79B2}" srcOrd="0" destOrd="0" presId="urn:microsoft.com/office/officeart/2005/8/layout/hierarchy6"/>
    <dgm:cxn modelId="{47FB4A8A-17A4-4B47-8720-F5E2B6D9AED5}" type="presOf" srcId="{5D9A7FF1-C7AF-4DE3-9D62-942BE43F1BD6}" destId="{ADD7AF7D-D503-47E1-A308-2F87EAD536F8}" srcOrd="0" destOrd="0" presId="urn:microsoft.com/office/officeart/2005/8/layout/hierarchy6"/>
    <dgm:cxn modelId="{7FEAA58A-F21C-495F-87AA-41BA0E80760B}" type="presOf" srcId="{F540A8B9-A240-4F6E-AE2C-655A383C7F99}" destId="{E02AD95C-F92B-444D-88C8-E8765C761E7E}" srcOrd="1" destOrd="0" presId="urn:microsoft.com/office/officeart/2005/8/layout/hierarchy6"/>
    <dgm:cxn modelId="{FC60938B-F751-4A6C-B581-32BC47010F54}" srcId="{2388D496-5A04-4F3E-9899-C23BD62EDA2A}" destId="{626DE43F-5913-44CD-91D8-25FAEF554B86}" srcOrd="7" destOrd="0" parTransId="{B8465D41-A815-4D1B-A9F9-3DC2458A58C3}" sibTransId="{24A77823-E020-44F9-A6F4-DCF9AED13442}"/>
    <dgm:cxn modelId="{489B178C-BE7E-4A14-BDE9-9374558FDD4B}" type="presOf" srcId="{92793DE0-808A-46D0-B5EE-32E598E5D787}" destId="{FF008310-99B1-486A-B459-5EC521B79849}" srcOrd="0" destOrd="0" presId="urn:microsoft.com/office/officeart/2005/8/layout/hierarchy6"/>
    <dgm:cxn modelId="{C71F488C-CC9F-42DD-9FC7-C5BBE9221DA7}" type="presOf" srcId="{0124B03A-9011-49FE-91B3-189EFB745CAC}" destId="{7D5C0844-BDFC-4B6D-AF17-88694D89C902}" srcOrd="0" destOrd="0" presId="urn:microsoft.com/office/officeart/2005/8/layout/hierarchy6"/>
    <dgm:cxn modelId="{AEE0388D-D7D9-4E00-805B-0914E45C6ED2}" srcId="{F429A55C-E01D-4E59-AC7D-087BCD909F21}" destId="{4469E467-5172-4D06-9B5A-0B3DC6AD0820}" srcOrd="0" destOrd="0" parTransId="{253292FB-365B-414A-B391-7A77AD4FDF36}" sibTransId="{1A8DF43D-0920-44D9-97C5-849133ECD818}"/>
    <dgm:cxn modelId="{7EE65F8F-35CB-41A8-B4A5-F1EF5D79E3B5}" srcId="{56B2C8AF-1D2E-42BE-BBBB-E0F822F9C0F9}" destId="{F429A55C-E01D-4E59-AC7D-087BCD909F21}" srcOrd="0" destOrd="0" parTransId="{1799B8BA-21C0-4263-ACC2-D944C45EA6E8}" sibTransId="{7B83C53E-1776-4583-8E86-B78D0471BD07}"/>
    <dgm:cxn modelId="{2CB72191-E709-4A17-A11C-BA19F38C23C1}" srcId="{7B8B1E7F-8D69-41C4-8CA0-34AED5ED3F0B}" destId="{A6568D93-4990-496A-BD74-4C9E15015C52}" srcOrd="0" destOrd="0" parTransId="{CAD5C146-0573-424C-BEDD-DCB6AE70E616}" sibTransId="{3145CF83-B545-4D8C-ADF3-25C8B5FE6B89}"/>
    <dgm:cxn modelId="{FB028291-ABC0-4240-ADF5-3E0888591BDB}" type="presOf" srcId="{7B8B1E7F-8D69-41C4-8CA0-34AED5ED3F0B}" destId="{7F5E7147-AA53-4E63-8006-4DB2927D6932}" srcOrd="0" destOrd="0" presId="urn:microsoft.com/office/officeart/2005/8/layout/hierarchy6"/>
    <dgm:cxn modelId="{7953A191-3AE1-415B-A618-D8B0AEC2861F}" type="presOf" srcId="{0A272423-2E06-4BE4-A0D9-941C416B320C}" destId="{7640EE86-901C-4BEC-95EA-2C4750CD27E2}" srcOrd="0" destOrd="0" presId="urn:microsoft.com/office/officeart/2005/8/layout/hierarchy6"/>
    <dgm:cxn modelId="{A5023E92-A2E9-4060-A268-8A67755C0D98}" srcId="{B2015990-51AD-4636-9631-29C4824AD757}" destId="{F7E17F4D-6CA0-4072-9E42-28D957DAFC53}" srcOrd="0" destOrd="0" parTransId="{87495DAF-E783-412B-80CD-E2F99E360B9E}" sibTransId="{3E24724F-3F22-4D95-A7DE-7C7062D90546}"/>
    <dgm:cxn modelId="{A6B11493-7FC7-4D87-B616-02925A53F9C0}" type="presOf" srcId="{79DFEA8D-6DA2-4A03-A996-B6FB25F30852}" destId="{45F835FF-7D72-49CF-BA71-2B02FDB7D39A}" srcOrd="0" destOrd="0" presId="urn:microsoft.com/office/officeart/2005/8/layout/hierarchy6"/>
    <dgm:cxn modelId="{2B351793-C3D9-4988-B21F-813D351CB9DB}" type="presOf" srcId="{05B8287F-49CC-41EB-B657-6210E49830A2}" destId="{8250CD20-B05F-4EB1-9CCF-92E60283F273}" srcOrd="0" destOrd="0" presId="urn:microsoft.com/office/officeart/2005/8/layout/hierarchy6"/>
    <dgm:cxn modelId="{4B389693-8976-4559-84E8-892ADC1BB12C}" type="presOf" srcId="{0E10343A-0349-40DA-AE65-EF3A224849FA}" destId="{404189EA-75F2-468F-90F2-600984914F50}" srcOrd="0" destOrd="0" presId="urn:microsoft.com/office/officeart/2005/8/layout/hierarchy6"/>
    <dgm:cxn modelId="{EDC89893-EF09-4AEE-9A02-CE9FF9A4E1BC}" type="presOf" srcId="{5C7E94AF-02EA-4C16-9201-C8F84B0D6B4D}" destId="{81C28FF5-4E45-4A51-9563-5AD257306CEA}" srcOrd="0" destOrd="0" presId="urn:microsoft.com/office/officeart/2005/8/layout/hierarchy6"/>
    <dgm:cxn modelId="{071B4E95-624B-4A6F-B1CF-4DE697264252}" type="presOf" srcId="{48D46AF1-389C-44D3-8F85-3FA5361B3299}" destId="{2040CAC8-E4A8-4C19-A5CF-E90D2CE19AC0}" srcOrd="0" destOrd="0" presId="urn:microsoft.com/office/officeart/2005/8/layout/hierarchy6"/>
    <dgm:cxn modelId="{75B89396-CEE6-4853-A523-D1387B419A67}" type="presOf" srcId="{9080E039-C0B7-4C2A-8BBF-B034ABFFF76B}" destId="{82B4B67A-C2E4-421F-8DE4-CB373E3958D2}" srcOrd="0" destOrd="0" presId="urn:microsoft.com/office/officeart/2005/8/layout/hierarchy6"/>
    <dgm:cxn modelId="{406F1E97-0AFA-4B33-823E-14516C545257}" type="presOf" srcId="{BC654EE8-6201-4D24-9BA3-CCED55C1F9B4}" destId="{C5FEE0E7-C1FA-426A-9BA2-224813D313C9}" srcOrd="0" destOrd="0" presId="urn:microsoft.com/office/officeart/2005/8/layout/hierarchy6"/>
    <dgm:cxn modelId="{F329A19B-4347-4159-886E-58977353A0F8}" type="presOf" srcId="{58B8C41C-DEDA-46DC-8890-651D873CE1C2}" destId="{FC0F8C58-0ADD-4778-A455-77C11876B078}" srcOrd="0" destOrd="0" presId="urn:microsoft.com/office/officeart/2005/8/layout/hierarchy6"/>
    <dgm:cxn modelId="{09B7F89E-0945-4A36-8F3E-6E2FB96282A2}" type="presOf" srcId="{C27C13DB-DCAC-4884-8CAC-E33E0CFA6F3E}" destId="{CBED5BBD-4E14-44D5-B593-87A003C223EF}" srcOrd="0" destOrd="0" presId="urn:microsoft.com/office/officeart/2005/8/layout/hierarchy6"/>
    <dgm:cxn modelId="{F8F1179F-0B0A-4A9A-B00F-3928E0DF048C}" type="presOf" srcId="{AD35E824-6DB2-4D61-95D8-FF120D2CE1E2}" destId="{3F37408C-1965-458D-84AF-28B8600F6667}" srcOrd="0" destOrd="0" presId="urn:microsoft.com/office/officeart/2005/8/layout/hierarchy6"/>
    <dgm:cxn modelId="{35D1C7A0-AD60-418A-A95F-12E27FBAAFFD}" srcId="{625C0A79-853E-4EDC-A0DA-B432C8577942}" destId="{3987EB56-C2AE-40F7-8770-6A35A0519345}" srcOrd="0" destOrd="0" parTransId="{323C9CCB-79AA-497D-86AD-51FFB6AF346C}" sibTransId="{3AA6339E-46D8-4CC0-BA96-D144B0D981AC}"/>
    <dgm:cxn modelId="{DF82F9A0-185F-4F21-B7E4-5D2C6817B922}" srcId="{7B8B1E7F-8D69-41C4-8CA0-34AED5ED3F0B}" destId="{994A02B9-BABD-4462-96E1-A3CCC0879CFE}" srcOrd="9" destOrd="0" parTransId="{A8B0059C-BC41-4FB4-A84F-C12ED179966C}" sibTransId="{5B42C0BD-C2C6-4ABC-9FA1-DF25726C45E9}"/>
    <dgm:cxn modelId="{5C4B6FA2-C8E7-495E-AB9B-2CE2CCB3CDE3}" type="presOf" srcId="{0551F8BC-132B-48A4-B220-74589B8F0148}" destId="{CA41E1FB-5ABE-4FDC-8EE2-72A609F7CB5C}" srcOrd="0" destOrd="0" presId="urn:microsoft.com/office/officeart/2005/8/layout/hierarchy6"/>
    <dgm:cxn modelId="{C61AA0A2-1EDC-45A9-B39C-003410AC028C}" type="presOf" srcId="{BEA96350-8ACC-4D4C-AC65-696ACAFD816A}" destId="{6F85DDAC-58D3-4C65-9F0A-0BBECC1EB76F}" srcOrd="1" destOrd="0" presId="urn:microsoft.com/office/officeart/2005/8/layout/hierarchy6"/>
    <dgm:cxn modelId="{7AF7AEA3-BA8E-47DB-8EE6-3690BF752D22}" srcId="{72DFBA91-FBF6-4B42-B843-E34484ECE96B}" destId="{5822F516-A6A7-458A-BBEE-399FF8A800E0}" srcOrd="0" destOrd="0" parTransId="{B3562A2F-4AAE-4549-A349-1BB930D83C7E}" sibTransId="{FD201EC2-3F50-45EF-9AAC-FC8ABF8961D2}"/>
    <dgm:cxn modelId="{841CAFA7-CFCC-4E5D-953D-B8C564F76631}" type="presOf" srcId="{A0FAB0D4-EDFA-454D-9942-91353DD99E5E}" destId="{2EC4DCF5-C51D-452F-9024-2137B2FB17FB}" srcOrd="0" destOrd="0" presId="urn:microsoft.com/office/officeart/2005/8/layout/hierarchy6"/>
    <dgm:cxn modelId="{C311D9A7-3641-40BC-BE02-ADCA8AD167C2}" srcId="{F9D5AEFC-6350-4E08-910A-79900DB5308E}" destId="{BE5F6BE3-C278-4DB1-8460-63228D4D64DB}" srcOrd="0" destOrd="0" parTransId="{C2D53A3C-89CF-4A0B-9E7B-673B67176EC9}" sibTransId="{25B88FE4-B999-4486-98F2-9FB9BEF5481C}"/>
    <dgm:cxn modelId="{904AC3A8-7520-4D75-BB86-844639C2A4EC}" type="presOf" srcId="{049875D0-5AE3-4AD7-B967-9FCF8E96F7AB}" destId="{6B33F19D-9D1C-4621-B6A7-553C9A04644D}" srcOrd="0" destOrd="0" presId="urn:microsoft.com/office/officeart/2005/8/layout/hierarchy6"/>
    <dgm:cxn modelId="{58C791AA-5251-48EF-AC4A-9A24DA5C1159}" type="presOf" srcId="{1AD84ACE-24CD-4437-86AD-1D2E363E9E7A}" destId="{BDEA7D7C-F584-47BC-8099-29C4EA0E15A9}" srcOrd="0" destOrd="0" presId="urn:microsoft.com/office/officeart/2005/8/layout/hierarchy6"/>
    <dgm:cxn modelId="{D17710AB-D3FA-4F17-92DB-28814661DCB1}" srcId="{CADEE1C3-BDC8-4C1B-8894-84213514DAE9}" destId="{C27C13DB-DCAC-4884-8CAC-E33E0CFA6F3E}" srcOrd="0" destOrd="0" parTransId="{02BA0A21-0297-4CEC-B2A2-579809AE9F02}" sibTransId="{78B103A5-051B-4C8A-BD3A-6E96FC4E6CE9}"/>
    <dgm:cxn modelId="{9C9A2CAB-AC43-497D-BC6C-40971A401FB7}" type="presOf" srcId="{C85FBA24-3CD0-4411-BE65-A764DA7BCD14}" destId="{1F6CD6E0-9C14-4FD4-A798-D6FFA3A5FF74}" srcOrd="0" destOrd="0" presId="urn:microsoft.com/office/officeart/2005/8/layout/hierarchy6"/>
    <dgm:cxn modelId="{D1A64AAB-43CF-4FCE-9220-F54778060C06}" srcId="{54435A1B-EF63-4E82-9FA0-8286BAA2E260}" destId="{8518D140-3533-4DB3-9120-7CA3DD383F33}" srcOrd="0" destOrd="0" parTransId="{881865F5-661E-45F0-9060-D4CEB2475731}" sibTransId="{AEE04508-C6F6-4EF7-8806-43ECB8B6F6F6}"/>
    <dgm:cxn modelId="{A28894AC-6434-4450-973A-3D49CB5929F1}" type="presOf" srcId="{CF3897C2-1AEF-481A-B5C5-6D68B8520CD2}" destId="{96570E42-A55A-4403-BB92-27953EC6E93B}" srcOrd="0" destOrd="0" presId="urn:microsoft.com/office/officeart/2005/8/layout/hierarchy6"/>
    <dgm:cxn modelId="{322D5BAF-4EE1-4B66-9149-4A517F6604FB}" type="presOf" srcId="{85F054B5-E6D4-469E-8E7A-7F4465454CF7}" destId="{BDD5AF1E-4031-4E7F-A0C4-EAFA564DCBFE}" srcOrd="0" destOrd="0" presId="urn:microsoft.com/office/officeart/2005/8/layout/hierarchy6"/>
    <dgm:cxn modelId="{F8E096AF-61AD-4F98-A3B2-C7130537D200}" srcId="{604616E3-0817-4254-AD65-455A5B07C513}" destId="{F7597791-A112-480F-991D-F1FA16A50831}" srcOrd="0" destOrd="0" parTransId="{59AEABA5-B955-4136-B7EB-22EDFED720BA}" sibTransId="{3A90CC0E-7E77-45CF-ABD7-AA576F8DDB09}"/>
    <dgm:cxn modelId="{AB927CB0-9ECE-48A0-A3C2-AAF65668833D}" srcId="{F624EC67-D258-42FB-B484-B363C73A301F}" destId="{72DFBA91-FBF6-4B42-B843-E34484ECE96B}" srcOrd="0" destOrd="0" parTransId="{9E785854-60EE-496A-9DF2-8CA85F5E7A21}" sibTransId="{FC4DECF8-A8EB-4798-A955-7D383A7DC440}"/>
    <dgm:cxn modelId="{E10EAAB0-44A0-433C-8E83-C369CB09A960}" type="presOf" srcId="{661E5FBD-F4A2-4BD9-8012-254F91DA3D2C}" destId="{C396220E-7C70-4A9B-8EF6-3D157B3FD1C2}" srcOrd="0" destOrd="0" presId="urn:microsoft.com/office/officeart/2005/8/layout/hierarchy6"/>
    <dgm:cxn modelId="{6EA941B2-EB29-4D5A-A2E4-A54439798FBB}" type="presOf" srcId="{20A309EA-8E92-48F4-B1E2-97E1E1A616D0}" destId="{95ED1529-2A4B-47A0-AE7B-0E6655502695}" srcOrd="0" destOrd="0" presId="urn:microsoft.com/office/officeart/2005/8/layout/hierarchy6"/>
    <dgm:cxn modelId="{EB6397B2-2988-446B-A06B-3901487C4129}" type="presOf" srcId="{CFA901DF-13DD-4EA9-9B1B-7C744A097946}" destId="{80757D54-0897-49A4-AA30-8B13D2A782EF}" srcOrd="0" destOrd="0" presId="urn:microsoft.com/office/officeart/2005/8/layout/hierarchy6"/>
    <dgm:cxn modelId="{C75841B3-DCA9-4541-8A61-D83456FCFD98}" type="presOf" srcId="{8A063ABC-4BCE-477D-ACD7-305C1D73419F}" destId="{3FB11592-A306-4CA9-8C27-B64AB6163BEB}" srcOrd="0" destOrd="0" presId="urn:microsoft.com/office/officeart/2005/8/layout/hierarchy6"/>
    <dgm:cxn modelId="{ADBC74B3-DF62-4166-B606-63F6D45C6447}" srcId="{7B8B1E7F-8D69-41C4-8CA0-34AED5ED3F0B}" destId="{1032D0BC-85FA-4C42-A802-068EF9A801D7}" srcOrd="3" destOrd="0" parTransId="{20A309EA-8E92-48F4-B1E2-97E1E1A616D0}" sibTransId="{DEE62948-B31E-4F23-9ACE-2EF193205D03}"/>
    <dgm:cxn modelId="{FE36E3B3-CBA8-4668-B4C0-4C5C30BB2261}" srcId="{44D309F6-C071-4EF5-9CDD-885E49834734}" destId="{54ACF08D-8297-4440-BC19-29F8D686D2A1}" srcOrd="0" destOrd="0" parTransId="{A6919183-F36F-4373-90F0-874BFD11C974}" sibTransId="{991D80FC-304F-4DDA-93D7-ED846B2209C1}"/>
    <dgm:cxn modelId="{077D96B4-748D-432B-9A98-4B1DD0228DF1}" type="presOf" srcId="{119772F4-C1C2-48B9-AAB8-F192F4023D87}" destId="{27ABFF22-1694-4E26-9D02-3D85F269F9D2}" srcOrd="0" destOrd="0" presId="urn:microsoft.com/office/officeart/2005/8/layout/hierarchy6"/>
    <dgm:cxn modelId="{C45511B6-F949-4296-BAD2-9C869294F123}" srcId="{C0935BA0-BD6D-4CA8-A509-E0B54094A74E}" destId="{049875D0-5AE3-4AD7-B967-9FCF8E96F7AB}" srcOrd="0" destOrd="0" parTransId="{F6F17E7C-6BDA-47FE-B13C-0148FA62D71B}" sibTransId="{81E26F64-6621-4D8E-B4A8-F2421A0277B3}"/>
    <dgm:cxn modelId="{0C8D25B8-15D5-40A5-9019-D1952718C310}" type="presOf" srcId="{EA0D1CB5-AB9B-46A5-BBDD-BD19AA1BB536}" destId="{86FE8794-F97C-4E52-8082-68E1E42C7835}" srcOrd="0" destOrd="0" presId="urn:microsoft.com/office/officeart/2005/8/layout/hierarchy6"/>
    <dgm:cxn modelId="{2205BDBC-5C22-4CB3-AF36-86A45AB815FB}" type="presOf" srcId="{BEA96350-8ACC-4D4C-AC65-696ACAFD816A}" destId="{63D6B305-BD94-4CD2-8E8C-C4ABE760352D}" srcOrd="0" destOrd="0" presId="urn:microsoft.com/office/officeart/2005/8/layout/hierarchy6"/>
    <dgm:cxn modelId="{5FC6DCBC-3AAA-4A05-9C93-4A89A184F321}" type="presOf" srcId="{D18D6322-D62B-46FC-8046-5FBDAA3B735B}" destId="{D2A2768F-E41D-40C0-B2BC-46213F34678A}" srcOrd="0" destOrd="0" presId="urn:microsoft.com/office/officeart/2005/8/layout/hierarchy6"/>
    <dgm:cxn modelId="{F8F9F9BF-2908-403F-81F3-E1C848A8DDBE}" srcId="{E05EE5C8-E2FD-4E65-BB00-53EC23F6F978}" destId="{A0A08FCD-C0C6-4502-9E9C-E55747FC9BBC}" srcOrd="0" destOrd="0" parTransId="{F4B2ED5A-F539-4152-A9E6-7CBE69945F04}" sibTransId="{CEE8265D-CA7C-4F0B-846B-BB73CE3E8094}"/>
    <dgm:cxn modelId="{FCF3FEC1-15DD-482E-BEE2-E731C9676194}" type="presOf" srcId="{604616E3-0817-4254-AD65-455A5B07C513}" destId="{0DB1266E-6612-4F89-B6EE-E608B8FDE88C}" srcOrd="0" destOrd="0" presId="urn:microsoft.com/office/officeart/2005/8/layout/hierarchy6"/>
    <dgm:cxn modelId="{56B739C3-642B-4012-8E72-200F06918238}" type="presOf" srcId="{D7A45927-7A0C-4565-AE3B-2747D16241D2}" destId="{AB7A8A47-4C3D-46ED-A2DB-F3E68AE9A39D}" srcOrd="0" destOrd="0" presId="urn:microsoft.com/office/officeart/2005/8/layout/hierarchy6"/>
    <dgm:cxn modelId="{B9F49CC3-C85E-4491-ACB6-766D06A21CE2}" srcId="{54A3D17D-021D-4D2F-955C-E6F0216A6556}" destId="{A0FAB0D4-EDFA-454D-9942-91353DD99E5E}" srcOrd="0" destOrd="0" parTransId="{256A1E7A-C0C3-4D55-8A1C-38951AE9978D}" sibTransId="{5979AFD6-84F9-4672-9143-0B4683A02813}"/>
    <dgm:cxn modelId="{E91A81C4-B424-4BDF-AD60-EBEB31F4AE2D}" type="presOf" srcId="{9CB24526-7EAB-4306-B033-5A55A4D8C5BD}" destId="{EE7D60BE-452E-4F99-A2F7-D482946ED649}" srcOrd="0" destOrd="0" presId="urn:microsoft.com/office/officeart/2005/8/layout/hierarchy6"/>
    <dgm:cxn modelId="{4B29BEC4-0103-4BD6-A15D-22A54A9ECAE1}" type="presOf" srcId="{625C0A79-853E-4EDC-A0DA-B432C8577942}" destId="{668F7AFC-9EC0-4568-8C50-ADBC63B89CAB}" srcOrd="0" destOrd="0" presId="urn:microsoft.com/office/officeart/2005/8/layout/hierarchy6"/>
    <dgm:cxn modelId="{40A72AC5-5BB3-46DB-9318-CFF21BEAF2FC}" type="presOf" srcId="{4687EA24-85A3-4E1D-B994-2C8871927D02}" destId="{A3D93278-0E94-4661-B7D8-F1A5DFEEDD00}" srcOrd="0" destOrd="0" presId="urn:microsoft.com/office/officeart/2005/8/layout/hierarchy6"/>
    <dgm:cxn modelId="{08F8C5C5-D41C-44DD-AE76-D532D99630FF}" type="presOf" srcId="{476491CB-6D93-4EAD-8B3A-6F0F6B317E1B}" destId="{F0DADB36-EBE3-4165-9D26-65E90E1E256A}" srcOrd="0" destOrd="0" presId="urn:microsoft.com/office/officeart/2005/8/layout/hierarchy6"/>
    <dgm:cxn modelId="{C87F43C6-6554-4182-8142-ACE1AF1DE009}" type="presOf" srcId="{6FA554BD-E372-4D2A-A8EF-A489F21B33E9}" destId="{7F7DA825-417A-4825-A186-9CAF089C545F}" srcOrd="0" destOrd="0" presId="urn:microsoft.com/office/officeart/2005/8/layout/hierarchy6"/>
    <dgm:cxn modelId="{69B734C7-C376-43E4-B5A7-EC3ECA4A13B3}" type="presOf" srcId="{53F4A6C0-B1C9-4DCD-A42A-750189D472D2}" destId="{349B2D9A-A932-49E4-B2A8-060A26F91235}" srcOrd="0" destOrd="0" presId="urn:microsoft.com/office/officeart/2005/8/layout/hierarchy6"/>
    <dgm:cxn modelId="{C01455C7-BB36-4999-B420-EE1FB6FE5BD0}" type="presOf" srcId="{54ACF08D-8297-4440-BC19-29F8D686D2A1}" destId="{B49DE166-CA66-48A6-8419-6249573049DB}" srcOrd="0" destOrd="0" presId="urn:microsoft.com/office/officeart/2005/8/layout/hierarchy6"/>
    <dgm:cxn modelId="{E99F0AC8-432C-4877-8E50-737B4B0B1B02}" type="presOf" srcId="{F540A8B9-A240-4F6E-AE2C-655A383C7F99}" destId="{D57F9F56-4309-4B44-B4A0-66689AB3D3BD}" srcOrd="0" destOrd="0" presId="urn:microsoft.com/office/officeart/2005/8/layout/hierarchy6"/>
    <dgm:cxn modelId="{537A6FCA-1A2A-4A1F-80DB-BA2CA3C14BE8}" srcId="{49DEC42E-ACB3-45F4-9F62-2BC550E674B2}" destId="{03B19243-8FCB-42F1-A35A-CCCA326220FB}" srcOrd="0" destOrd="0" parTransId="{D7A45927-7A0C-4565-AE3B-2747D16241D2}" sibTransId="{EA45F2F1-CCD6-4721-9C21-B96455A42637}"/>
    <dgm:cxn modelId="{B3D899CC-3677-458B-AE27-0CD43779E05D}" srcId="{A0A08FCD-C0C6-4502-9E9C-E55747FC9BBC}" destId="{C9C1EB2E-8D2F-4732-9561-7BEDA657AC2C}" srcOrd="0" destOrd="0" parTransId="{02068B2B-402A-4B58-8D94-709310A960FA}" sibTransId="{A79B463C-FCB3-43B6-9E3D-7C504855D54E}"/>
    <dgm:cxn modelId="{3D8DAECC-F959-4421-9861-8AF4503DB9BA}" srcId="{78C26DE7-F211-4610-B870-E8AC0CD20466}" destId="{C99FF0E3-15DC-46A1-BC5E-54B299EA1AFC}" srcOrd="0" destOrd="0" parTransId="{05B8287F-49CC-41EB-B657-6210E49830A2}" sibTransId="{EF718A25-2EF2-4780-8328-BD7413CCD5ED}"/>
    <dgm:cxn modelId="{7EBFD5CC-CB2B-4B6C-9D38-5C0C250986FF}" type="presOf" srcId="{CADEE1C3-BDC8-4C1B-8894-84213514DAE9}" destId="{153C480B-C9AC-4446-91B1-432763A35C34}" srcOrd="0" destOrd="0" presId="urn:microsoft.com/office/officeart/2005/8/layout/hierarchy6"/>
    <dgm:cxn modelId="{E110A8CD-94FD-4EED-A9CD-A0C9A5FAD770}" srcId="{785E71AD-2964-4B37-B8FB-8BB216B43B22}" destId="{54435A1B-EF63-4E82-9FA0-8286BAA2E260}" srcOrd="0" destOrd="0" parTransId="{642F4D90-EFAB-4947-BBE2-CB0FF4DB4CFC}" sibTransId="{0A96F0BF-C141-4FAF-8895-4B4C5F428C78}"/>
    <dgm:cxn modelId="{A96AABCD-2FA4-4C16-8B0E-C6DBBA6DCA19}" srcId="{7B8B1E7F-8D69-41C4-8CA0-34AED5ED3F0B}" destId="{49853140-1AFD-48A3-AEFA-434104D71647}" srcOrd="5" destOrd="0" parTransId="{2F0DB700-AA93-4288-8686-15F69513E2D1}" sibTransId="{289C5460-1FC4-4B6D-BD7E-201D76E99E2E}"/>
    <dgm:cxn modelId="{973038CF-79D0-416E-BD94-D66D79F30913}" type="presOf" srcId="{8518D140-3533-4DB3-9120-7CA3DD383F33}" destId="{5C082FA0-FFA5-42D2-8949-DB9FC0B4AA99}" srcOrd="0" destOrd="0" presId="urn:microsoft.com/office/officeart/2005/8/layout/hierarchy6"/>
    <dgm:cxn modelId="{208B9FD1-BDC4-4B8B-9FBF-24685C9B76F6}" type="presOf" srcId="{6646D283-9123-47B5-9291-B5E62BE9D0F7}" destId="{FE13F469-D9DE-4382-ABA4-90A8DC97819B}" srcOrd="0" destOrd="0" presId="urn:microsoft.com/office/officeart/2005/8/layout/hierarchy6"/>
    <dgm:cxn modelId="{F5AA17D4-58ED-489C-883D-DF4B23D5C093}" srcId="{7B8B1E7F-8D69-41C4-8CA0-34AED5ED3F0B}" destId="{6E61DE6A-C395-4410-9EA5-02B53E3F85E1}" srcOrd="2" destOrd="0" parTransId="{C224F1F7-E8E5-4F67-B804-94F42AD4A830}" sibTransId="{631D3A83-18F5-4612-BF0A-50ABB814A466}"/>
    <dgm:cxn modelId="{0CF3CED4-8142-4356-91E7-7FD2A3248592}" type="presOf" srcId="{AB30A463-0B34-41AE-A957-C3E9C32E24B0}" destId="{040379AF-5874-4929-A95A-3145F8C1B63B}" srcOrd="0" destOrd="0" presId="urn:microsoft.com/office/officeart/2005/8/layout/hierarchy6"/>
    <dgm:cxn modelId="{49FA0DD6-22A9-4465-A0D5-660DE0ABF260}" srcId="{6C4D1CF2-95F4-4BBA-8969-DB604C35196B}" destId="{CADEE1C3-BDC8-4C1B-8894-84213514DAE9}" srcOrd="0" destOrd="0" parTransId="{DADC0697-3166-4C2A-BEAA-1E5D76D7B10D}" sibTransId="{5FE99BA8-091D-4A08-9FB4-9EAE2639F806}"/>
    <dgm:cxn modelId="{9D3716D6-8A56-41DE-81DF-00469C0F06B2}" srcId="{B1413C9A-1717-4040-9328-EC80B6DF2FE4}" destId="{2CA0A992-C95A-4B8B-9E10-97702B50DF19}" srcOrd="0" destOrd="0" parTransId="{3DE8B96D-DBF4-420B-ACBA-8AB95DB363A1}" sibTransId="{67BB7ECD-1B44-478A-A957-175F706F8561}"/>
    <dgm:cxn modelId="{53E257D8-D6D9-4DCC-A1B6-407F2EF033EF}" type="presOf" srcId="{53771712-DFD3-4185-9ABF-F839F841B6A7}" destId="{7A786306-6948-4FA8-B2E1-E99E3995FE50}" srcOrd="0" destOrd="0" presId="urn:microsoft.com/office/officeart/2005/8/layout/hierarchy6"/>
    <dgm:cxn modelId="{575DDFD9-74F8-4594-B77B-54E69446088D}" srcId="{1032D0BC-85FA-4C42-A802-068EF9A801D7}" destId="{78C26DE7-F211-4610-B870-E8AC0CD20466}" srcOrd="0" destOrd="0" parTransId="{2944FF3C-3C21-40F4-A40F-1419CB61F055}" sibTransId="{7C2CA70D-33B2-4280-9D41-1287D540D05A}"/>
    <dgm:cxn modelId="{F09CEDD9-FED8-437B-9B67-D73C2947EA00}" type="presOf" srcId="{B17F57A4-A21D-4014-BB3C-DA68503092C1}" destId="{E4EA06E8-3EC1-4A9F-AC88-600DBA1C9A5E}" srcOrd="0" destOrd="0" presId="urn:microsoft.com/office/officeart/2005/8/layout/hierarchy6"/>
    <dgm:cxn modelId="{AEAE82DA-C44B-4214-9E96-D564B5CC939C}" srcId="{9A2D63C5-2710-44A4-9009-3ECF642D0120}" destId="{37896F94-2AEC-429A-9E95-61AAD458365A}" srcOrd="0" destOrd="0" parTransId="{9FEA17CA-2CA5-4D6E-8BAA-8F5F3A0CE6BC}" sibTransId="{5337369F-586A-4C56-BC68-4F05375648A2}"/>
    <dgm:cxn modelId="{ED36C9DA-1AA1-4B2A-8EB0-5641979814C5}" type="presOf" srcId="{70CE4E1B-B1EE-430E-B932-4E691793FEB6}" destId="{964B7FC9-F919-497E-822A-BE6A9B63A45F}" srcOrd="0" destOrd="0" presId="urn:microsoft.com/office/officeart/2005/8/layout/hierarchy6"/>
    <dgm:cxn modelId="{AC9669DB-F5F7-4EC3-B77A-5BAB6F7D99FF}" type="presOf" srcId="{A0A08FCD-C0C6-4502-9E9C-E55747FC9BBC}" destId="{4CCBE272-D938-4E78-A658-941A829DE8EB}" srcOrd="0" destOrd="0" presId="urn:microsoft.com/office/officeart/2005/8/layout/hierarchy6"/>
    <dgm:cxn modelId="{DC14C4DC-E356-4A92-8A5D-E6D4ACA98E34}" type="presOf" srcId="{F4B2ED5A-F539-4152-A9E6-7CBE69945F04}" destId="{F2BACD52-F613-4752-A328-D0DA1895B64D}" srcOrd="0" destOrd="0" presId="urn:microsoft.com/office/officeart/2005/8/layout/hierarchy6"/>
    <dgm:cxn modelId="{308B3DDE-E7C8-4E8E-964C-FA070B799ADD}" type="presOf" srcId="{C99FF0E3-15DC-46A1-BC5E-54B299EA1AFC}" destId="{2EB36500-ADBF-4016-8E58-FBE907316F6B}" srcOrd="0" destOrd="0" presId="urn:microsoft.com/office/officeart/2005/8/layout/hierarchy6"/>
    <dgm:cxn modelId="{27575CDE-80A9-4AC6-AC12-72C5626EC729}" type="presOf" srcId="{68ED76F7-29CB-401E-A8AE-511DB9491185}" destId="{FF11DCAE-EBCB-4900-9AA9-A5379C03E06D}" srcOrd="0" destOrd="0" presId="urn:microsoft.com/office/officeart/2005/8/layout/hierarchy6"/>
    <dgm:cxn modelId="{79D2F1DE-2271-45C2-87EC-DB8E1AE12001}" type="presOf" srcId="{02068B2B-402A-4B58-8D94-709310A960FA}" destId="{FB46A6A7-CC6B-45EF-AAF8-6113073C2CC6}" srcOrd="0" destOrd="0" presId="urn:microsoft.com/office/officeart/2005/8/layout/hierarchy6"/>
    <dgm:cxn modelId="{76AC17DF-B796-4428-B5D2-AA1B0422F020}" type="presOf" srcId="{7E7C3EAE-7600-46B1-93F1-4B88377A3AB6}" destId="{7662FDB2-B71D-4BFD-978F-FB87DB33B86B}" srcOrd="0" destOrd="0" presId="urn:microsoft.com/office/officeart/2005/8/layout/hierarchy6"/>
    <dgm:cxn modelId="{C5F23DDF-6632-4A27-BB07-13184DCF5130}" type="presOf" srcId="{1032D0BC-85FA-4C42-A802-068EF9A801D7}" destId="{1A14492E-08F0-4308-9B02-8AEB9F627F20}" srcOrd="0" destOrd="0" presId="urn:microsoft.com/office/officeart/2005/8/layout/hierarchy6"/>
    <dgm:cxn modelId="{2341BBE0-D054-4B91-8DAC-69CC7C6D316A}" srcId="{0E10343A-0349-40DA-AE65-EF3A224849FA}" destId="{785E71AD-2964-4B37-B8FB-8BB216B43B22}" srcOrd="0" destOrd="0" parTransId="{9D3E0CB7-EA98-4CD4-8160-9A97AB744F02}" sibTransId="{86648C3A-2C39-4BDB-858D-B5A8858D906C}"/>
    <dgm:cxn modelId="{EAF2EAE1-A0E7-48F7-AD43-7EBE9144F475}" srcId="{049875D0-5AE3-4AD7-B967-9FCF8E96F7AB}" destId="{BD42273B-CD08-427A-8D02-B1AFFDA07C41}" srcOrd="0" destOrd="0" parTransId="{5B412868-FA90-46DC-A7F9-ACCA1212C7C8}" sibTransId="{A3C00986-C16B-493D-8E14-29C542BF5E0E}"/>
    <dgm:cxn modelId="{92A9F7E1-6344-4F67-BCF1-97877E17727A}" srcId="{9080E039-C0B7-4C2A-8BBF-B034ABFFF76B}" destId="{EF1F869A-2228-4D86-A8B4-65F5207B3D88}" srcOrd="0" destOrd="0" parTransId="{DB65EE25-AB04-4F63-8DDD-0390E00CD044}" sibTransId="{AC8B9228-02EE-4987-AC93-F5600317FDE3}"/>
    <dgm:cxn modelId="{119B6EE2-C33E-468D-896D-7D4B0F4932A5}" srcId="{49853140-1AFD-48A3-AEFA-434104D71647}" destId="{EA0D1CB5-AB9B-46A5-BBDD-BD19AA1BB536}" srcOrd="0" destOrd="0" parTransId="{53771712-DFD3-4185-9ABF-F839F841B6A7}" sibTransId="{26596D83-1BCD-4250-AB2C-A27B966D6E41}"/>
    <dgm:cxn modelId="{82BADAE2-D293-4AB6-B641-A7EA057B37D4}" type="presOf" srcId="{9FEA17CA-2CA5-4D6E-8BAA-8F5F3A0CE6BC}" destId="{9F0293D3-B6A5-4E2D-A782-1260359D5F6E}" srcOrd="0" destOrd="0" presId="urn:microsoft.com/office/officeart/2005/8/layout/hierarchy6"/>
    <dgm:cxn modelId="{EA27EBE2-B353-4265-BFEF-129DF602CFA7}" type="presOf" srcId="{F624EC67-D258-42FB-B484-B363C73A301F}" destId="{B89EFCD6-C359-4E87-AEFC-C76F9C5C5501}" srcOrd="0" destOrd="0" presId="urn:microsoft.com/office/officeart/2005/8/layout/hierarchy6"/>
    <dgm:cxn modelId="{7DAD3BE4-65B8-466D-ABA3-4398001C2499}" type="presOf" srcId="{A6568D93-4990-496A-BD74-4C9E15015C52}" destId="{0DCE83AA-44E2-4E5A-8AF0-4F52B276DB85}" srcOrd="0" destOrd="0" presId="urn:microsoft.com/office/officeart/2005/8/layout/hierarchy6"/>
    <dgm:cxn modelId="{38E5B9E5-ED70-4351-86F6-3015792007EC}" type="presOf" srcId="{71AA81B0-436B-4B5C-A266-805E17E7285A}" destId="{8FF3F7A0-D408-4C10-B039-E56A9AFB4ED6}" srcOrd="0" destOrd="0" presId="urn:microsoft.com/office/officeart/2005/8/layout/hierarchy6"/>
    <dgm:cxn modelId="{DAB74DE6-6E83-4BCF-9FDF-81C3F4C5E68D}" srcId="{EF1F869A-2228-4D86-A8B4-65F5207B3D88}" destId="{49DEC42E-ACB3-45F4-9F62-2BC550E674B2}" srcOrd="0" destOrd="0" parTransId="{06048CDE-AA75-4CA8-8C39-22BD469F7F2D}" sibTransId="{F16AE7C5-9527-4E52-9ADF-7ABB6C231ABB}"/>
    <dgm:cxn modelId="{EFF7F6E6-79C5-4688-9DE1-83CE283513BF}" srcId="{5C7E94AF-02EA-4C16-9201-C8F84B0D6B4D}" destId="{E05EE5C8-E2FD-4E65-BB00-53EC23F6F978}" srcOrd="0" destOrd="0" parTransId="{D23199DC-7731-4453-A913-4327E1EF2DB2}" sibTransId="{03947A6B-1A49-4E6A-8F4D-852880E9CFF6}"/>
    <dgm:cxn modelId="{C60C6AE8-7D6A-45B9-996C-7EE21034CF29}" srcId="{7B8B1E7F-8D69-41C4-8CA0-34AED5ED3F0B}" destId="{C0935BA0-BD6D-4CA8-A509-E0B54094A74E}" srcOrd="6" destOrd="0" parTransId="{6FA554BD-E372-4D2A-A8EF-A489F21B33E9}" sibTransId="{FE93D514-DFA8-495B-9303-368D053900D6}"/>
    <dgm:cxn modelId="{B573D3E9-F106-459A-9ABF-86948A6AACD2}" type="presOf" srcId="{78C26DE7-F211-4610-B870-E8AC0CD20466}" destId="{06249073-E2D5-47F5-9667-54593F3E0C85}" srcOrd="0" destOrd="0" presId="urn:microsoft.com/office/officeart/2005/8/layout/hierarchy6"/>
    <dgm:cxn modelId="{F24690EA-9186-4802-8B81-45BEEB54B243}" type="presOf" srcId="{626DE43F-5913-44CD-91D8-25FAEF554B86}" destId="{2CB4B5AF-01F1-42CC-B277-DB50C50D4CAA}" srcOrd="1" destOrd="0" presId="urn:microsoft.com/office/officeart/2005/8/layout/hierarchy6"/>
    <dgm:cxn modelId="{213892EA-F471-4C73-A59E-614F23A5452D}" srcId="{2388D496-5A04-4F3E-9899-C23BD62EDA2A}" destId="{48D46AF1-389C-44D3-8F85-3FA5361B3299}" srcOrd="3" destOrd="0" parTransId="{17042851-05FC-490F-A941-DE3A88A5B4A7}" sibTransId="{C76D251E-09BB-4A96-A61D-8FE4CC37D5C8}"/>
    <dgm:cxn modelId="{5DFDDDEB-C21F-4902-AB98-A8AC9B23DDCD}" srcId="{BE5F6BE3-C278-4DB1-8460-63228D4D64DB}" destId="{6C4D1CF2-95F4-4BBA-8969-DB604C35196B}" srcOrd="0" destOrd="0" parTransId="{68ED76F7-29CB-401E-A8AE-511DB9491185}" sibTransId="{87E5FEB1-DF66-4D64-A781-7356B12ECC2C}"/>
    <dgm:cxn modelId="{671D5BEC-941F-4BF1-BB35-80A4EAD2CC42}" type="presOf" srcId="{5B412868-FA90-46DC-A7F9-ACCA1212C7C8}" destId="{E233F2F8-57E1-4B6A-886B-7AA03022F46E}" srcOrd="0" destOrd="0" presId="urn:microsoft.com/office/officeart/2005/8/layout/hierarchy6"/>
    <dgm:cxn modelId="{25BF98ED-C0C0-4929-8947-209A69D8B341}" type="presOf" srcId="{4DD8C096-3438-40A7-8D7A-C69F80D9D7A9}" destId="{F6FA0004-1820-4650-83A4-E6394B1D453C}" srcOrd="0" destOrd="0" presId="urn:microsoft.com/office/officeart/2005/8/layout/hierarchy6"/>
    <dgm:cxn modelId="{0D7828EE-BF8E-4D93-A2CD-43E3C07C3FF0}" srcId="{4469E467-5172-4D06-9B5A-0B3DC6AD0820}" destId="{311E05D5-CBE7-47D5-BF36-940163C11088}" srcOrd="0" destOrd="0" parTransId="{119772F4-C1C2-48B9-AAB8-F192F4023D87}" sibTransId="{F924FE73-EE6D-4969-93E2-55AB325083C9}"/>
    <dgm:cxn modelId="{087C8CF0-3112-4E96-9854-0734813B59C7}" type="presOf" srcId="{87495DAF-E783-412B-80CD-E2F99E360B9E}" destId="{C4A3F435-0549-48A2-A715-3FC590480BB6}" srcOrd="0" destOrd="0" presId="urn:microsoft.com/office/officeart/2005/8/layout/hierarchy6"/>
    <dgm:cxn modelId="{98F177F1-9796-4646-BF8D-F6678544DF06}" type="presOf" srcId="{964266DD-F14D-4481-9835-27D25591EA63}" destId="{08A70EAE-B3DE-4A9F-AD06-E01B067704DC}" srcOrd="0" destOrd="0" presId="urn:microsoft.com/office/officeart/2005/8/layout/hierarchy6"/>
    <dgm:cxn modelId="{BB317AF1-D1B4-4533-82D6-EA2CDB555B12}" type="presOf" srcId="{78BE0107-D49A-45E6-836E-B668E44A493A}" destId="{5426CCCB-F438-4DB1-A659-F92BA31BE865}" srcOrd="0" destOrd="0" presId="urn:microsoft.com/office/officeart/2005/8/layout/hierarchy6"/>
    <dgm:cxn modelId="{184DD5F1-4617-4BF6-9CDD-AD0D59493FBC}" srcId="{490FA39D-F27C-4BDF-A285-043797748AEF}" destId="{9B977C88-B6F2-4584-BCDA-DDCD1EF8C83E}" srcOrd="0" destOrd="0" parTransId="{DE9E6EED-AE04-47E6-8ED6-B65C3DA89335}" sibTransId="{7A146BFE-6EF4-4E75-92D2-8F2EC0768EB1}"/>
    <dgm:cxn modelId="{019642F5-7AE5-4E07-A4A3-460E59FA1F92}" type="presOf" srcId="{2B20F470-A733-4F8E-9AAB-B883B8356A69}" destId="{8EFD217D-B82B-45E1-A56F-2298B562AA6F}" srcOrd="0" destOrd="0" presId="urn:microsoft.com/office/officeart/2005/8/layout/hierarchy6"/>
    <dgm:cxn modelId="{1DA558F5-BA11-412C-97F3-3036303E9977}" srcId="{40DDAC34-1F00-4F11-A42D-DF688C4FA147}" destId="{E7255050-EE26-415A-88F3-BB38229D81ED}" srcOrd="0" destOrd="0" parTransId="{18529C51-A7E7-48C8-AD6B-7BFD6CB89C23}" sibTransId="{2D221F9D-1D91-4F9E-8C27-EE274B6F77C9}"/>
    <dgm:cxn modelId="{39102FF6-1895-46F4-8E10-2DC78CFBBB9C}" srcId="{29AF35A5-B119-4B33-910A-FA4356140235}" destId="{641A9FDB-937E-46DD-8271-C806C3E44EEC}" srcOrd="0" destOrd="0" parTransId="{47AADA24-2376-4CAE-B1B8-0310E3582C1F}" sibTransId="{862F4D87-F613-4DD2-978B-5ABC93F64E54}"/>
    <dgm:cxn modelId="{E62463F6-AEAC-448E-AAEE-02B46CF2C594}" type="presOf" srcId="{9D3E0CB7-EA98-4CD4-8160-9A97AB744F02}" destId="{60BC94C7-C4A2-4091-B0F2-05F1016B4E4B}" srcOrd="0" destOrd="0" presId="urn:microsoft.com/office/officeart/2005/8/layout/hierarchy6"/>
    <dgm:cxn modelId="{F8754BF6-798B-45DA-8C36-35D0A8A17FAE}" type="presOf" srcId="{F9D5AEFC-6350-4E08-910A-79900DB5308E}" destId="{EB42D9BC-AD96-46E9-9352-444A757B1CE5}" srcOrd="0" destOrd="0" presId="urn:microsoft.com/office/officeart/2005/8/layout/hierarchy6"/>
    <dgm:cxn modelId="{A83495F6-20B2-451D-9B74-C64CB1A75B02}" type="presOf" srcId="{BE518E39-D9C4-478D-80A6-9BA6CCABD2B3}" destId="{FEC2B5C2-0088-44F7-A923-63CA5AA1E7C8}" srcOrd="1" destOrd="0" presId="urn:microsoft.com/office/officeart/2005/8/layout/hierarchy6"/>
    <dgm:cxn modelId="{7751F6F6-B4D5-4EE7-9CE1-5BFDA8DE7FE9}" type="presOf" srcId="{5822F516-A6A7-458A-BBEE-399FF8A800E0}" destId="{2C45CA6E-33AD-47DF-BBC0-157B95119DDE}" srcOrd="0" destOrd="0" presId="urn:microsoft.com/office/officeart/2005/8/layout/hierarchy6"/>
    <dgm:cxn modelId="{E8BA54F7-75D1-42D3-889F-C1C0D8B70C7A}" type="presOf" srcId="{54A3D17D-021D-4D2F-955C-E6F0216A6556}" destId="{78993610-EBC9-4BE9-A128-E90E7A4F7E12}" srcOrd="0" destOrd="0" presId="urn:microsoft.com/office/officeart/2005/8/layout/hierarchy6"/>
    <dgm:cxn modelId="{A48245F8-F30D-4330-8DB8-3781BBC23196}" type="presOf" srcId="{B8B1B2E1-B290-4E1E-9675-599E4AF7A557}" destId="{5B84793A-DE0F-421E-AC42-4800B545605D}" srcOrd="0" destOrd="0" presId="urn:microsoft.com/office/officeart/2005/8/layout/hierarchy6"/>
    <dgm:cxn modelId="{1E3F46F8-FF2B-46B7-B8A2-14F57CBDBA37}" type="presOf" srcId="{FB2C4361-6F41-4900-822E-C7666328D482}" destId="{C2CB54D2-09E5-4552-8101-66CAF8E85460}" srcOrd="0" destOrd="0" presId="urn:microsoft.com/office/officeart/2005/8/layout/hierarchy6"/>
    <dgm:cxn modelId="{35699DF9-59E7-43C6-95A9-512E6493B4AE}" srcId="{7B8B1E7F-8D69-41C4-8CA0-34AED5ED3F0B}" destId="{9A2D63C5-2710-44A4-9009-3ECF642D0120}" srcOrd="7" destOrd="0" parTransId="{186EB909-85C2-4D23-A701-48BC03899272}" sibTransId="{ECEE503B-6923-4CB5-9378-6442A8F39E07}"/>
    <dgm:cxn modelId="{7796A2F9-44D3-4F6D-9FB6-3416EFE37D5C}" type="presOf" srcId="{3950091B-29B8-4EBF-82F5-B9358FB7001E}" destId="{A822831B-43B2-436E-9B64-12224C708423}" srcOrd="0" destOrd="0" presId="urn:microsoft.com/office/officeart/2005/8/layout/hierarchy6"/>
    <dgm:cxn modelId="{E03546FA-DE7A-47D0-A36C-B06BE80B4DAE}" type="presOf" srcId="{CAD5C146-0573-424C-BEDD-DCB6AE70E616}" destId="{DB5ED442-8BE2-487E-9624-C850030472A1}" srcOrd="0" destOrd="0" presId="urn:microsoft.com/office/officeart/2005/8/layout/hierarchy6"/>
    <dgm:cxn modelId="{6FBAEAFA-FA52-4651-81C4-A2789952B5A0}" type="presOf" srcId="{186EB909-85C2-4D23-A701-48BC03899272}" destId="{00D4452C-9573-4F04-9A4C-E59D08A66E25}" srcOrd="0" destOrd="0" presId="urn:microsoft.com/office/officeart/2005/8/layout/hierarchy6"/>
    <dgm:cxn modelId="{5247D8FC-5C76-4B76-B2B5-22415BD5744F}" type="presOf" srcId="{642FEBE0-A6B5-4D85-84F7-716F42E50A28}" destId="{E6CCA84C-BD88-4239-9735-A289DE12F428}" srcOrd="0" destOrd="0" presId="urn:microsoft.com/office/officeart/2005/8/layout/hierarchy6"/>
    <dgm:cxn modelId="{79B701FD-2525-445E-95D7-462C2CF50A22}" type="presOf" srcId="{02BA0A21-0297-4CEC-B2A2-579809AE9F02}" destId="{4A3648CF-A17F-4A14-AA89-8E79C7C0F89A}" srcOrd="0" destOrd="0" presId="urn:microsoft.com/office/officeart/2005/8/layout/hierarchy6"/>
    <dgm:cxn modelId="{E23208FD-BE0F-4F90-9AED-528AAA5681C6}" type="presOf" srcId="{DB65EE25-AB04-4F63-8DDD-0390E00CD044}" destId="{89297684-CF9A-48CB-B483-A0AA5017E411}" srcOrd="0" destOrd="0" presId="urn:microsoft.com/office/officeart/2005/8/layout/hierarchy6"/>
    <dgm:cxn modelId="{445E73FD-9590-49CB-B929-0709940AA2BC}" type="presOf" srcId="{C2D53A3C-89CF-4A0B-9E7B-673B67176EC9}" destId="{02BA1245-17FF-4FEA-9792-A3AF7B5EE7B3}" srcOrd="0" destOrd="0" presId="urn:microsoft.com/office/officeart/2005/8/layout/hierarchy6"/>
    <dgm:cxn modelId="{E719C6FD-139C-4D74-9414-55135AB8FAED}" srcId="{A6568D93-4990-496A-BD74-4C9E15015C52}" destId="{B813D3BF-203F-4D08-86CD-F9F105CF5A8E}" srcOrd="0" destOrd="0" parTransId="{58B8C41C-DEDA-46DC-8890-651D873CE1C2}" sibTransId="{585558C8-5523-46C6-A3B5-B97A095A2352}"/>
    <dgm:cxn modelId="{2FD4D7FD-C8E1-4E9A-804D-58B1B21929C7}" type="presOf" srcId="{5EC06DC3-ECD0-40AE-98DF-1F9EAEBCF35D}" destId="{B059EF10-D7AD-4062-B16B-65CF4F395F3D}" srcOrd="0" destOrd="0" presId="urn:microsoft.com/office/officeart/2005/8/layout/hierarchy6"/>
    <dgm:cxn modelId="{D4D55BFE-DDE7-4016-81C1-36C46DF44164}" srcId="{3987EB56-C2AE-40F7-8770-6A35A0519345}" destId="{3950091B-29B8-4EBF-82F5-B9358FB7001E}" srcOrd="0" destOrd="0" parTransId="{A902818B-B7F9-4743-AC67-951DCF530E60}" sibTransId="{047F2093-16B6-45A3-BC16-F18827BDEBF0}"/>
    <dgm:cxn modelId="{153825FF-FFDB-4EF1-A2A1-C752A1F7D7FF}" type="presOf" srcId="{BE518E39-D9C4-478D-80A6-9BA6CCABD2B3}" destId="{8FE8A52E-F7F0-48AF-AE93-728E834C7F3B}" srcOrd="0" destOrd="0" presId="urn:microsoft.com/office/officeart/2005/8/layout/hierarchy6"/>
    <dgm:cxn modelId="{89804AFF-D7EC-4239-B386-196859D7C7AC}" type="presOf" srcId="{333152D6-CF6F-4C0F-AAF4-BF6F2FC02880}" destId="{7C27273A-35D3-4B48-976D-A68CB7CBCCCA}" srcOrd="0" destOrd="0" presId="urn:microsoft.com/office/officeart/2005/8/layout/hierarchy6"/>
    <dgm:cxn modelId="{D7A1C9FF-3A2E-4DE9-B732-D85DA1069022}" type="presOf" srcId="{E9E8C9CC-7415-443C-A76E-3686236233DC}" destId="{395187C0-5524-433C-9061-0C23D1F3A0E7}" srcOrd="0" destOrd="0" presId="urn:microsoft.com/office/officeart/2005/8/layout/hierarchy6"/>
    <dgm:cxn modelId="{01E0BF6E-AD61-432F-A87F-671241F343D9}" type="presParOf" srcId="{0DED26F0-E46D-4F45-84AF-802855DD51AE}" destId="{3A6D4991-C2CA-41D9-B931-4C4D1BF0CCFD}" srcOrd="0" destOrd="0" presId="urn:microsoft.com/office/officeart/2005/8/layout/hierarchy6"/>
    <dgm:cxn modelId="{754F8401-090C-45D7-9FFF-902BFD045906}" type="presParOf" srcId="{3A6D4991-C2CA-41D9-B931-4C4D1BF0CCFD}" destId="{65212958-6DC1-4385-ACCD-DBB10461F0BF}" srcOrd="0" destOrd="0" presId="urn:microsoft.com/office/officeart/2005/8/layout/hierarchy6"/>
    <dgm:cxn modelId="{3EF76179-8591-4CD1-BC92-0F4CFB75FE16}" type="presParOf" srcId="{3A6D4991-C2CA-41D9-B931-4C4D1BF0CCFD}" destId="{F5E887FE-EE9B-45B5-B047-BAF06C03E983}" srcOrd="1" destOrd="0" presId="urn:microsoft.com/office/officeart/2005/8/layout/hierarchy6"/>
    <dgm:cxn modelId="{D55799CA-CF3A-48CE-BFE5-EA2E789DF765}" type="presParOf" srcId="{F5E887FE-EE9B-45B5-B047-BAF06C03E983}" destId="{3D6554E7-271E-47A4-88FA-4FCB6AF80915}" srcOrd="0" destOrd="0" presId="urn:microsoft.com/office/officeart/2005/8/layout/hierarchy6"/>
    <dgm:cxn modelId="{24D78DC4-2A79-4E5E-A984-D64733C58EE2}" type="presParOf" srcId="{3D6554E7-271E-47A4-88FA-4FCB6AF80915}" destId="{7F5E7147-AA53-4E63-8006-4DB2927D6932}" srcOrd="0" destOrd="0" presId="urn:microsoft.com/office/officeart/2005/8/layout/hierarchy6"/>
    <dgm:cxn modelId="{04EBAF26-F14C-4872-9771-BB3A77BC4E15}" type="presParOf" srcId="{3D6554E7-271E-47A4-88FA-4FCB6AF80915}" destId="{63BF6842-9F7B-449D-A926-BB86D52E2AF2}" srcOrd="1" destOrd="0" presId="urn:microsoft.com/office/officeart/2005/8/layout/hierarchy6"/>
    <dgm:cxn modelId="{F4010E27-8BBA-47B4-8012-DE587770E167}" type="presParOf" srcId="{63BF6842-9F7B-449D-A926-BB86D52E2AF2}" destId="{DB5ED442-8BE2-487E-9624-C850030472A1}" srcOrd="0" destOrd="0" presId="urn:microsoft.com/office/officeart/2005/8/layout/hierarchy6"/>
    <dgm:cxn modelId="{F074D204-92FE-49E8-AD00-B9250FA64B15}" type="presParOf" srcId="{63BF6842-9F7B-449D-A926-BB86D52E2AF2}" destId="{9CD0083D-2A48-4E0A-AD1A-15F4718CA51F}" srcOrd="1" destOrd="0" presId="urn:microsoft.com/office/officeart/2005/8/layout/hierarchy6"/>
    <dgm:cxn modelId="{B3CB1875-8C86-4309-B1DA-5124CB1F1A14}" type="presParOf" srcId="{9CD0083D-2A48-4E0A-AD1A-15F4718CA51F}" destId="{0DCE83AA-44E2-4E5A-8AF0-4F52B276DB85}" srcOrd="0" destOrd="0" presId="urn:microsoft.com/office/officeart/2005/8/layout/hierarchy6"/>
    <dgm:cxn modelId="{1F9C5184-2C90-4A70-BF3A-41F646B9FDD2}" type="presParOf" srcId="{9CD0083D-2A48-4E0A-AD1A-15F4718CA51F}" destId="{F55BF3E8-A7FA-417C-BF3C-299DD6BC121E}" srcOrd="1" destOrd="0" presId="urn:microsoft.com/office/officeart/2005/8/layout/hierarchy6"/>
    <dgm:cxn modelId="{3CCD82AD-0FA2-4AF0-AB66-1DE962AA8702}" type="presParOf" srcId="{F55BF3E8-A7FA-417C-BF3C-299DD6BC121E}" destId="{FC0F8C58-0ADD-4778-A455-77C11876B078}" srcOrd="0" destOrd="0" presId="urn:microsoft.com/office/officeart/2005/8/layout/hierarchy6"/>
    <dgm:cxn modelId="{C28D6431-F0DB-4335-B130-AD1EE2E3AF00}" type="presParOf" srcId="{F55BF3E8-A7FA-417C-BF3C-299DD6BC121E}" destId="{6CC6EDCF-D093-40EE-8848-F2C7D8661ACE}" srcOrd="1" destOrd="0" presId="urn:microsoft.com/office/officeart/2005/8/layout/hierarchy6"/>
    <dgm:cxn modelId="{DC3404DF-0A11-4B2F-9A6F-F42E7BE39A5F}" type="presParOf" srcId="{6CC6EDCF-D093-40EE-8848-F2C7D8661ACE}" destId="{2A1CC99E-788D-40B7-8C11-117ACE136689}" srcOrd="0" destOrd="0" presId="urn:microsoft.com/office/officeart/2005/8/layout/hierarchy6"/>
    <dgm:cxn modelId="{0571C350-1807-46EF-A545-2F24E33941C3}" type="presParOf" srcId="{6CC6EDCF-D093-40EE-8848-F2C7D8661ACE}" destId="{1289CC66-DA10-492B-94CF-819D8508237D}" srcOrd="1" destOrd="0" presId="urn:microsoft.com/office/officeart/2005/8/layout/hierarchy6"/>
    <dgm:cxn modelId="{1F8F2C2B-B980-443F-A9D1-0DABA4517BD3}" type="presParOf" srcId="{1289CC66-DA10-492B-94CF-819D8508237D}" destId="{15AABC1E-CAAC-41AB-BFC9-337DFA608C9D}" srcOrd="0" destOrd="0" presId="urn:microsoft.com/office/officeart/2005/8/layout/hierarchy6"/>
    <dgm:cxn modelId="{86527893-2AE4-42D4-B670-5608D9A55474}" type="presParOf" srcId="{1289CC66-DA10-492B-94CF-819D8508237D}" destId="{578A8779-89DF-4953-A553-6DF2253885E6}" srcOrd="1" destOrd="0" presId="urn:microsoft.com/office/officeart/2005/8/layout/hierarchy6"/>
    <dgm:cxn modelId="{7A60A9D2-3543-4DCD-A2CB-646C3CFB25FB}" type="presParOf" srcId="{578A8779-89DF-4953-A553-6DF2253885E6}" destId="{EE5BEE2C-A5AA-4B77-84E3-DA50E49809CE}" srcOrd="0" destOrd="0" presId="urn:microsoft.com/office/officeart/2005/8/layout/hierarchy6"/>
    <dgm:cxn modelId="{3840139B-7097-429F-BA5A-BF454100FFF9}" type="presParOf" srcId="{578A8779-89DF-4953-A553-6DF2253885E6}" destId="{1472DE10-0BD8-4AC8-8971-60BCF98C6DBE}" srcOrd="1" destOrd="0" presId="urn:microsoft.com/office/officeart/2005/8/layout/hierarchy6"/>
    <dgm:cxn modelId="{5DAC0154-B161-4E79-B264-0A5641EA7406}" type="presParOf" srcId="{1472DE10-0BD8-4AC8-8971-60BCF98C6DBE}" destId="{5426CCCB-F438-4DB1-A659-F92BA31BE865}" srcOrd="0" destOrd="0" presId="urn:microsoft.com/office/officeart/2005/8/layout/hierarchy6"/>
    <dgm:cxn modelId="{E0115623-E334-4FA5-9751-824E26697DF0}" type="presParOf" srcId="{1472DE10-0BD8-4AC8-8971-60BCF98C6DBE}" destId="{EEA67992-E239-44F1-82E9-EE28C37B2BEB}" srcOrd="1" destOrd="0" presId="urn:microsoft.com/office/officeart/2005/8/layout/hierarchy6"/>
    <dgm:cxn modelId="{B133C4C3-188A-44BA-806E-BDDEF3E8B564}" type="presParOf" srcId="{EEA67992-E239-44F1-82E9-EE28C37B2BEB}" destId="{0DB1266E-6612-4F89-B6EE-E608B8FDE88C}" srcOrd="0" destOrd="0" presId="urn:microsoft.com/office/officeart/2005/8/layout/hierarchy6"/>
    <dgm:cxn modelId="{10D3D933-60DD-4ADD-AD29-6C71A94563C2}" type="presParOf" srcId="{EEA67992-E239-44F1-82E9-EE28C37B2BEB}" destId="{BFF925B5-E3B7-459C-BDF8-858D8C39C25F}" srcOrd="1" destOrd="0" presId="urn:microsoft.com/office/officeart/2005/8/layout/hierarchy6"/>
    <dgm:cxn modelId="{625A5DF2-A24A-4765-BE20-CEC4B0AA96A7}" type="presParOf" srcId="{BFF925B5-E3B7-459C-BDF8-858D8C39C25F}" destId="{97F601DC-454B-4265-AE4A-F0860F09B265}" srcOrd="0" destOrd="0" presId="urn:microsoft.com/office/officeart/2005/8/layout/hierarchy6"/>
    <dgm:cxn modelId="{8797DF2B-6F8C-45E2-A904-12EC9B87FA81}" type="presParOf" srcId="{BFF925B5-E3B7-459C-BDF8-858D8C39C25F}" destId="{A8F06F9B-4632-4EFF-8F75-DA255396ACD7}" srcOrd="1" destOrd="0" presId="urn:microsoft.com/office/officeart/2005/8/layout/hierarchy6"/>
    <dgm:cxn modelId="{AAEDB7F3-6B36-46D3-B2AD-EDA86530CAE2}" type="presParOf" srcId="{A8F06F9B-4632-4EFF-8F75-DA255396ACD7}" destId="{35782369-E94C-44AE-A9AF-7788887A2DCF}" srcOrd="0" destOrd="0" presId="urn:microsoft.com/office/officeart/2005/8/layout/hierarchy6"/>
    <dgm:cxn modelId="{2F629977-F792-4EB9-9A62-854F7DD5A6A0}" type="presParOf" srcId="{A8F06F9B-4632-4EFF-8F75-DA255396ACD7}" destId="{998A65DD-E610-4B8A-AE6F-FD34F4469085}" srcOrd="1" destOrd="0" presId="urn:microsoft.com/office/officeart/2005/8/layout/hierarchy6"/>
    <dgm:cxn modelId="{11AC1DEE-94F3-4129-B3F2-05EB7A1AFDDD}" type="presParOf" srcId="{998A65DD-E610-4B8A-AE6F-FD34F4469085}" destId="{9453EC08-5B2A-4B0B-B809-DB3AB97268A2}" srcOrd="0" destOrd="0" presId="urn:microsoft.com/office/officeart/2005/8/layout/hierarchy6"/>
    <dgm:cxn modelId="{A36848C8-B46A-468C-B464-CEE3660CC0C8}" type="presParOf" srcId="{998A65DD-E610-4B8A-AE6F-FD34F4469085}" destId="{BA66FE94-F55B-45C5-83E6-0E9D3DBC4310}" srcOrd="1" destOrd="0" presId="urn:microsoft.com/office/officeart/2005/8/layout/hierarchy6"/>
    <dgm:cxn modelId="{7E96078C-A8F0-4EBD-AFE1-0A3DFBBA2891}" type="presParOf" srcId="{BA66FE94-F55B-45C5-83E6-0E9D3DBC4310}" destId="{78993610-EBC9-4BE9-A128-E90E7A4F7E12}" srcOrd="0" destOrd="0" presId="urn:microsoft.com/office/officeart/2005/8/layout/hierarchy6"/>
    <dgm:cxn modelId="{6E544A90-731F-4C09-ADDB-B9959C0AF34A}" type="presParOf" srcId="{BA66FE94-F55B-45C5-83E6-0E9D3DBC4310}" destId="{BEA44255-C497-4933-A0CF-F05CF9FD58F6}" srcOrd="1" destOrd="0" presId="urn:microsoft.com/office/officeart/2005/8/layout/hierarchy6"/>
    <dgm:cxn modelId="{34FACEE8-EA0C-49FE-B587-F7A8A5B1D009}" type="presParOf" srcId="{BEA44255-C497-4933-A0CF-F05CF9FD58F6}" destId="{3F257676-CF43-4D5D-A0DC-26AB73E8A30E}" srcOrd="0" destOrd="0" presId="urn:microsoft.com/office/officeart/2005/8/layout/hierarchy6"/>
    <dgm:cxn modelId="{69B73310-0DF0-4EA2-91BB-2BC78B43C6FB}" type="presParOf" srcId="{BEA44255-C497-4933-A0CF-F05CF9FD58F6}" destId="{65C02573-79F1-4A56-8D02-03474E44FDC9}" srcOrd="1" destOrd="0" presId="urn:microsoft.com/office/officeart/2005/8/layout/hierarchy6"/>
    <dgm:cxn modelId="{F3AC0761-004D-4941-B9CD-BF031AEEBA2E}" type="presParOf" srcId="{65C02573-79F1-4A56-8D02-03474E44FDC9}" destId="{2EC4DCF5-C51D-452F-9024-2137B2FB17FB}" srcOrd="0" destOrd="0" presId="urn:microsoft.com/office/officeart/2005/8/layout/hierarchy6"/>
    <dgm:cxn modelId="{63F2DB4A-C4DB-4EF2-AF2E-FD7137211684}" type="presParOf" srcId="{65C02573-79F1-4A56-8D02-03474E44FDC9}" destId="{8889B55F-3628-4E65-82D4-28C028727A13}" srcOrd="1" destOrd="0" presId="urn:microsoft.com/office/officeart/2005/8/layout/hierarchy6"/>
    <dgm:cxn modelId="{190DBCB8-C1BF-436F-B745-2B61C591C7B7}" type="presParOf" srcId="{63BF6842-9F7B-449D-A926-BB86D52E2AF2}" destId="{76D1273D-5A2A-4D67-B5E4-A8F1F57E7E9F}" srcOrd="2" destOrd="0" presId="urn:microsoft.com/office/officeart/2005/8/layout/hierarchy6"/>
    <dgm:cxn modelId="{226DD91D-A378-44E1-81A5-BC96C46AF06C}" type="presParOf" srcId="{63BF6842-9F7B-449D-A926-BB86D52E2AF2}" destId="{885CDE9D-7C96-49F0-BB16-CA839D1B8ABC}" srcOrd="3" destOrd="0" presId="urn:microsoft.com/office/officeart/2005/8/layout/hierarchy6"/>
    <dgm:cxn modelId="{48A50277-9EC8-44CD-BCCD-5A88FB1E8EDC}" type="presParOf" srcId="{885CDE9D-7C96-49F0-BB16-CA839D1B8ABC}" destId="{928E6EA7-A8E2-43F4-BFD0-423BEAD1257D}" srcOrd="0" destOrd="0" presId="urn:microsoft.com/office/officeart/2005/8/layout/hierarchy6"/>
    <dgm:cxn modelId="{288ACE89-BB4E-4D71-9950-30F4E397D039}" type="presParOf" srcId="{885CDE9D-7C96-49F0-BB16-CA839D1B8ABC}" destId="{C0D69E77-C17E-4F1B-9D0C-E57E5BEA01B8}" srcOrd="1" destOrd="0" presId="urn:microsoft.com/office/officeart/2005/8/layout/hierarchy6"/>
    <dgm:cxn modelId="{6B705A09-AF6B-4766-AB5F-296FDBACC6AA}" type="presParOf" srcId="{C0D69E77-C17E-4F1B-9D0C-E57E5BEA01B8}" destId="{1F6CD6E0-9C14-4FD4-A798-D6FFA3A5FF74}" srcOrd="0" destOrd="0" presId="urn:microsoft.com/office/officeart/2005/8/layout/hierarchy6"/>
    <dgm:cxn modelId="{9C7C4D9E-6EB8-4FE3-8AB3-DFB519DE9A6A}" type="presParOf" srcId="{C0D69E77-C17E-4F1B-9D0C-E57E5BEA01B8}" destId="{BE8EDDC0-598C-4951-A652-5BA44356C80D}" srcOrd="1" destOrd="0" presId="urn:microsoft.com/office/officeart/2005/8/layout/hierarchy6"/>
    <dgm:cxn modelId="{E4686C03-7C6D-418C-8609-D1AB9C634AD4}" type="presParOf" srcId="{BE8EDDC0-598C-4951-A652-5BA44356C80D}" destId="{349B2D9A-A932-49E4-B2A8-060A26F91235}" srcOrd="0" destOrd="0" presId="urn:microsoft.com/office/officeart/2005/8/layout/hierarchy6"/>
    <dgm:cxn modelId="{459CEC17-43BC-4BA9-941C-16B32E4B5756}" type="presParOf" srcId="{BE8EDDC0-598C-4951-A652-5BA44356C80D}" destId="{5D6D5DE9-F089-4AC6-8907-F1E1E66AE86B}" srcOrd="1" destOrd="0" presId="urn:microsoft.com/office/officeart/2005/8/layout/hierarchy6"/>
    <dgm:cxn modelId="{D23CFC4B-2849-48F2-B2D3-846EA4477BA5}" type="presParOf" srcId="{5D6D5DE9-F089-4AC6-8907-F1E1E66AE86B}" destId="{8D25ED10-32ED-4F42-B10D-EA99F36D7F19}" srcOrd="0" destOrd="0" presId="urn:microsoft.com/office/officeart/2005/8/layout/hierarchy6"/>
    <dgm:cxn modelId="{4EC4CF21-2744-47EC-874F-58432C3EF3CA}" type="presParOf" srcId="{5D6D5DE9-F089-4AC6-8907-F1E1E66AE86B}" destId="{4EDD8B3E-7DAC-4D61-B860-90157481579F}" srcOrd="1" destOrd="0" presId="urn:microsoft.com/office/officeart/2005/8/layout/hierarchy6"/>
    <dgm:cxn modelId="{0E109579-4497-4A84-B252-A41FE25E3AB8}" type="presParOf" srcId="{4EDD8B3E-7DAC-4D61-B860-90157481579F}" destId="{FE13F469-D9DE-4382-ABA4-90A8DC97819B}" srcOrd="0" destOrd="0" presId="urn:microsoft.com/office/officeart/2005/8/layout/hierarchy6"/>
    <dgm:cxn modelId="{A0AECF9D-5817-4F24-A6B8-76CFDEB3FEC6}" type="presParOf" srcId="{4EDD8B3E-7DAC-4D61-B860-90157481579F}" destId="{962EF4E5-4421-4336-A4C2-295318020B0C}" srcOrd="1" destOrd="0" presId="urn:microsoft.com/office/officeart/2005/8/layout/hierarchy6"/>
    <dgm:cxn modelId="{15FBCAFD-E9B4-4DDA-83A9-89155B20217E}" type="presParOf" srcId="{962EF4E5-4421-4336-A4C2-295318020B0C}" destId="{386C0E28-C34D-4374-9BFB-333BBBEF93FA}" srcOrd="0" destOrd="0" presId="urn:microsoft.com/office/officeart/2005/8/layout/hierarchy6"/>
    <dgm:cxn modelId="{0D7463B1-69D7-4E08-81B2-299361B0020D}" type="presParOf" srcId="{962EF4E5-4421-4336-A4C2-295318020B0C}" destId="{19DC4688-EE40-4561-BCD4-A16DB9AC61F5}" srcOrd="1" destOrd="0" presId="urn:microsoft.com/office/officeart/2005/8/layout/hierarchy6"/>
    <dgm:cxn modelId="{147EA86E-FDAB-4751-932E-C555167FDDA3}" type="presParOf" srcId="{19DC4688-EE40-4561-BCD4-A16DB9AC61F5}" destId="{61FCD78D-FC96-492D-B75B-981BA070C51A}" srcOrd="0" destOrd="0" presId="urn:microsoft.com/office/officeart/2005/8/layout/hierarchy6"/>
    <dgm:cxn modelId="{13494A0B-2329-4288-A82C-B2DEAF0A2A30}" type="presParOf" srcId="{19DC4688-EE40-4561-BCD4-A16DB9AC61F5}" destId="{35783FF5-4B68-41C8-9E0F-F51EAB07D19F}" srcOrd="1" destOrd="0" presId="urn:microsoft.com/office/officeart/2005/8/layout/hierarchy6"/>
    <dgm:cxn modelId="{7E7BC7C0-93E7-4D8C-AC31-883B9270EB69}" type="presParOf" srcId="{35783FF5-4B68-41C8-9E0F-F51EAB07D19F}" destId="{28DBD769-BCD4-4F6E-B360-90D66793E345}" srcOrd="0" destOrd="0" presId="urn:microsoft.com/office/officeart/2005/8/layout/hierarchy6"/>
    <dgm:cxn modelId="{84100A3C-E5BA-4C59-B410-54622B36E284}" type="presParOf" srcId="{35783FF5-4B68-41C8-9E0F-F51EAB07D19F}" destId="{C78884EC-D77C-4E37-B44E-9134332518EA}" srcOrd="1" destOrd="0" presId="urn:microsoft.com/office/officeart/2005/8/layout/hierarchy6"/>
    <dgm:cxn modelId="{0C605D8E-F1B7-43FC-BE84-C6801D63C7BF}" type="presParOf" srcId="{C78884EC-D77C-4E37-B44E-9134332518EA}" destId="{F7AA008B-ECAB-4F96-9F23-F7F84675C3BC}" srcOrd="0" destOrd="0" presId="urn:microsoft.com/office/officeart/2005/8/layout/hierarchy6"/>
    <dgm:cxn modelId="{97D61B9C-82AA-4A65-85D5-E7F0C153A405}" type="presParOf" srcId="{C78884EC-D77C-4E37-B44E-9134332518EA}" destId="{E3E75A3E-E723-4D6F-9CBE-E307BDC5C882}" srcOrd="1" destOrd="0" presId="urn:microsoft.com/office/officeart/2005/8/layout/hierarchy6"/>
    <dgm:cxn modelId="{AE969008-0E5D-4C82-875B-2EF1D5B05F9E}" type="presParOf" srcId="{E3E75A3E-E723-4D6F-9CBE-E307BDC5C882}" destId="{5B84793A-DE0F-421E-AC42-4800B545605D}" srcOrd="0" destOrd="0" presId="urn:microsoft.com/office/officeart/2005/8/layout/hierarchy6"/>
    <dgm:cxn modelId="{F7BEE4DE-F5DA-41FD-A157-62F6526F6D08}" type="presParOf" srcId="{E3E75A3E-E723-4D6F-9CBE-E307BDC5C882}" destId="{6066FF57-D29E-4C97-B0F3-6A18DADADD17}" srcOrd="1" destOrd="0" presId="urn:microsoft.com/office/officeart/2005/8/layout/hierarchy6"/>
    <dgm:cxn modelId="{1D52A7C3-8AAA-466E-B1C1-B83D0CB25D50}" type="presParOf" srcId="{6066FF57-D29E-4C97-B0F3-6A18DADADD17}" destId="{CA4C94E8-9CF9-4034-A372-F87A4258D2B5}" srcOrd="0" destOrd="0" presId="urn:microsoft.com/office/officeart/2005/8/layout/hierarchy6"/>
    <dgm:cxn modelId="{A3B6D9B0-ACC6-40E9-858A-AFED6F959D9E}" type="presParOf" srcId="{6066FF57-D29E-4C97-B0F3-6A18DADADD17}" destId="{1A82D8C4-572D-43E5-B83F-D3621F43B4B5}" srcOrd="1" destOrd="0" presId="urn:microsoft.com/office/officeart/2005/8/layout/hierarchy6"/>
    <dgm:cxn modelId="{1DBAE579-8E4F-4BCC-BF4B-11F16DF083C3}" type="presParOf" srcId="{1A82D8C4-572D-43E5-B83F-D3621F43B4B5}" destId="{139BC9A5-84DA-4521-B129-1EE463109AE9}" srcOrd="0" destOrd="0" presId="urn:microsoft.com/office/officeart/2005/8/layout/hierarchy6"/>
    <dgm:cxn modelId="{3FF9E020-AA7E-4927-8CC0-5CFA1F4B936B}" type="presParOf" srcId="{1A82D8C4-572D-43E5-B83F-D3621F43B4B5}" destId="{794CCE6A-4D45-4C76-9023-6982CFA6BF2F}" srcOrd="1" destOrd="0" presId="urn:microsoft.com/office/officeart/2005/8/layout/hierarchy6"/>
    <dgm:cxn modelId="{7A485EA7-86A5-47B3-923A-405F9342A8FC}" type="presParOf" srcId="{794CCE6A-4D45-4C76-9023-6982CFA6BF2F}" destId="{B49DE166-CA66-48A6-8419-6249573049DB}" srcOrd="0" destOrd="0" presId="urn:microsoft.com/office/officeart/2005/8/layout/hierarchy6"/>
    <dgm:cxn modelId="{D5A71572-11EA-4336-918B-E7FB61E07E47}" type="presParOf" srcId="{794CCE6A-4D45-4C76-9023-6982CFA6BF2F}" destId="{C8CB659D-C870-44F5-BC26-95E4ECD33957}" srcOrd="1" destOrd="0" presId="urn:microsoft.com/office/officeart/2005/8/layout/hierarchy6"/>
    <dgm:cxn modelId="{F9CEC021-2B07-4474-9E1B-D384552C84D3}" type="presParOf" srcId="{63BF6842-9F7B-449D-A926-BB86D52E2AF2}" destId="{9D07659E-C2ED-4CAA-8984-3CBEA235D4D9}" srcOrd="4" destOrd="0" presId="urn:microsoft.com/office/officeart/2005/8/layout/hierarchy6"/>
    <dgm:cxn modelId="{E564FC3C-B270-4AE0-9098-8CE5336DE9C0}" type="presParOf" srcId="{63BF6842-9F7B-449D-A926-BB86D52E2AF2}" destId="{8D14A3E9-5C7A-43E8-B622-0D5BD418F824}" srcOrd="5" destOrd="0" presId="urn:microsoft.com/office/officeart/2005/8/layout/hierarchy6"/>
    <dgm:cxn modelId="{E6EE8BF9-1FA1-4C22-B9E3-5432D943DA65}" type="presParOf" srcId="{8D14A3E9-5C7A-43E8-B622-0D5BD418F824}" destId="{9B94F8EC-8F30-442F-BD1B-9115C9E38D51}" srcOrd="0" destOrd="0" presId="urn:microsoft.com/office/officeart/2005/8/layout/hierarchy6"/>
    <dgm:cxn modelId="{7458DB8C-F340-4916-9450-EDE3FA5115BD}" type="presParOf" srcId="{8D14A3E9-5C7A-43E8-B622-0D5BD418F824}" destId="{8BD31094-BE01-416A-BFF3-6852B3DE8A0D}" srcOrd="1" destOrd="0" presId="urn:microsoft.com/office/officeart/2005/8/layout/hierarchy6"/>
    <dgm:cxn modelId="{0E913E33-5F59-497E-8A7E-795C02BE78BA}" type="presParOf" srcId="{8BD31094-BE01-416A-BFF3-6852B3DE8A0D}" destId="{8D31564C-F5D6-40ED-B26A-B1AE5B9D0928}" srcOrd="0" destOrd="0" presId="urn:microsoft.com/office/officeart/2005/8/layout/hierarchy6"/>
    <dgm:cxn modelId="{C61C1B28-57C8-4D64-8DD3-79C7A9F45BF7}" type="presParOf" srcId="{8BD31094-BE01-416A-BFF3-6852B3DE8A0D}" destId="{56C3398E-34FF-4C94-8B04-44E06507144A}" srcOrd="1" destOrd="0" presId="urn:microsoft.com/office/officeart/2005/8/layout/hierarchy6"/>
    <dgm:cxn modelId="{00F0C3C7-BD5A-4B52-9F0A-6964EE4264B5}" type="presParOf" srcId="{56C3398E-34FF-4C94-8B04-44E06507144A}" destId="{B89EFCD6-C359-4E87-AEFC-C76F9C5C5501}" srcOrd="0" destOrd="0" presId="urn:microsoft.com/office/officeart/2005/8/layout/hierarchy6"/>
    <dgm:cxn modelId="{EA8E3ECF-89E7-4060-BF28-2AEAD0F829D6}" type="presParOf" srcId="{56C3398E-34FF-4C94-8B04-44E06507144A}" destId="{558E9C08-D7C5-411D-8467-0FF6EB0DFC94}" srcOrd="1" destOrd="0" presId="urn:microsoft.com/office/officeart/2005/8/layout/hierarchy6"/>
    <dgm:cxn modelId="{60BA514F-180A-4156-B711-9D7FB293CEF3}" type="presParOf" srcId="{558E9C08-D7C5-411D-8467-0FF6EB0DFC94}" destId="{5CC521A1-E8A2-416A-9A3C-3224261CB87C}" srcOrd="0" destOrd="0" presId="urn:microsoft.com/office/officeart/2005/8/layout/hierarchy6"/>
    <dgm:cxn modelId="{7CD2AA0B-3A55-475A-B887-2B9F1B56B0DE}" type="presParOf" srcId="{558E9C08-D7C5-411D-8467-0FF6EB0DFC94}" destId="{B1743A30-BEBF-474D-8993-BEF706B44A16}" srcOrd="1" destOrd="0" presId="urn:microsoft.com/office/officeart/2005/8/layout/hierarchy6"/>
    <dgm:cxn modelId="{1684F5AB-BD92-4FC9-A6D5-B6D76DC4CD7C}" type="presParOf" srcId="{B1743A30-BEBF-474D-8993-BEF706B44A16}" destId="{D6BAA6C9-76D8-4A1B-8879-27599DC03BA4}" srcOrd="0" destOrd="0" presId="urn:microsoft.com/office/officeart/2005/8/layout/hierarchy6"/>
    <dgm:cxn modelId="{E5EE98D3-83FF-4646-85B2-4167ED59BBE6}" type="presParOf" srcId="{B1743A30-BEBF-474D-8993-BEF706B44A16}" destId="{2BDD6C5A-BACF-4AB8-9DF3-3D24B3C780E6}" srcOrd="1" destOrd="0" presId="urn:microsoft.com/office/officeart/2005/8/layout/hierarchy6"/>
    <dgm:cxn modelId="{F09D0EF5-7E7E-497E-B1D4-238D22D9AD21}" type="presParOf" srcId="{2BDD6C5A-BACF-4AB8-9DF3-3D24B3C780E6}" destId="{DB3A521A-8AFF-4583-BB82-787875939E70}" srcOrd="0" destOrd="0" presId="urn:microsoft.com/office/officeart/2005/8/layout/hierarchy6"/>
    <dgm:cxn modelId="{26F9819D-DC4E-4CB6-BEE5-54D5A9127EA4}" type="presParOf" srcId="{2BDD6C5A-BACF-4AB8-9DF3-3D24B3C780E6}" destId="{70CC6AE3-A3AE-499C-9331-64D38C544917}" srcOrd="1" destOrd="0" presId="urn:microsoft.com/office/officeart/2005/8/layout/hierarchy6"/>
    <dgm:cxn modelId="{61688AFD-4A87-408E-A1B8-55723C2D70C4}" type="presParOf" srcId="{70CC6AE3-A3AE-499C-9331-64D38C544917}" destId="{2C45CA6E-33AD-47DF-BBC0-157B95119DDE}" srcOrd="0" destOrd="0" presId="urn:microsoft.com/office/officeart/2005/8/layout/hierarchy6"/>
    <dgm:cxn modelId="{83842D44-DDFE-400C-B1D3-A62370ECD60D}" type="presParOf" srcId="{70CC6AE3-A3AE-499C-9331-64D38C544917}" destId="{CF6E178A-90E8-490D-830C-831910B43CAB}" srcOrd="1" destOrd="0" presId="urn:microsoft.com/office/officeart/2005/8/layout/hierarchy6"/>
    <dgm:cxn modelId="{CEC4AD6B-8D27-4FBD-82B1-5933C5546C3E}" type="presParOf" srcId="{CF6E178A-90E8-490D-830C-831910B43CAB}" destId="{BFD078C2-106B-434C-8489-B7BEAD1F3106}" srcOrd="0" destOrd="0" presId="urn:microsoft.com/office/officeart/2005/8/layout/hierarchy6"/>
    <dgm:cxn modelId="{6CC83034-3294-4DBD-A172-C958E57B10FD}" type="presParOf" srcId="{CF6E178A-90E8-490D-830C-831910B43CAB}" destId="{B979A178-D7C3-4856-9228-ABEB73341DDA}" srcOrd="1" destOrd="0" presId="urn:microsoft.com/office/officeart/2005/8/layout/hierarchy6"/>
    <dgm:cxn modelId="{FD4AD2CA-305F-4349-841C-B1A07C243F38}" type="presParOf" srcId="{B979A178-D7C3-4856-9228-ABEB73341DDA}" destId="{2DCAE663-442D-4953-AB86-2584B53E7408}" srcOrd="0" destOrd="0" presId="urn:microsoft.com/office/officeart/2005/8/layout/hierarchy6"/>
    <dgm:cxn modelId="{D1C5C128-A4BC-4C1F-B9ED-DF9C4187126B}" type="presParOf" srcId="{B979A178-D7C3-4856-9228-ABEB73341DDA}" destId="{0A97D39B-0F87-431A-9905-1F443B888395}" srcOrd="1" destOrd="0" presId="urn:microsoft.com/office/officeart/2005/8/layout/hierarchy6"/>
    <dgm:cxn modelId="{96F7FCF2-A9C5-4563-9364-6F78F9BBF1B5}" type="presParOf" srcId="{0A97D39B-0F87-431A-9905-1F443B888395}" destId="{7D5C0844-BDFC-4B6D-AF17-88694D89C902}" srcOrd="0" destOrd="0" presId="urn:microsoft.com/office/officeart/2005/8/layout/hierarchy6"/>
    <dgm:cxn modelId="{C333B83E-2772-4635-855B-3687EA8CB3FE}" type="presParOf" srcId="{0A97D39B-0F87-431A-9905-1F443B888395}" destId="{46C2240C-C026-4761-8C42-BDDE682522D4}" srcOrd="1" destOrd="0" presId="urn:microsoft.com/office/officeart/2005/8/layout/hierarchy6"/>
    <dgm:cxn modelId="{1CBFF0C1-E135-4469-8D07-AC2806AA00A7}" type="presParOf" srcId="{46C2240C-C026-4761-8C42-BDDE682522D4}" destId="{75DCA03E-9EE1-4CC7-8015-11F277CE20AA}" srcOrd="0" destOrd="0" presId="urn:microsoft.com/office/officeart/2005/8/layout/hierarchy6"/>
    <dgm:cxn modelId="{A5B4AFDC-BCD8-4DEB-827F-EA251511446A}" type="presParOf" srcId="{46C2240C-C026-4761-8C42-BDDE682522D4}" destId="{08EDDA95-5011-4738-B9F2-1A51EA804624}" srcOrd="1" destOrd="0" presId="urn:microsoft.com/office/officeart/2005/8/layout/hierarchy6"/>
    <dgm:cxn modelId="{5712DF2D-6993-44FB-9148-477592075109}" type="presParOf" srcId="{08EDDA95-5011-4738-B9F2-1A51EA804624}" destId="{1394A0AD-537B-4208-B5CA-8DE019F2DC23}" srcOrd="0" destOrd="0" presId="urn:microsoft.com/office/officeart/2005/8/layout/hierarchy6"/>
    <dgm:cxn modelId="{AC74B681-6E26-4DB2-837E-32184649311F}" type="presParOf" srcId="{08EDDA95-5011-4738-B9F2-1A51EA804624}" destId="{78F692B0-31F5-47AB-9540-634354C2A9E3}" srcOrd="1" destOrd="0" presId="urn:microsoft.com/office/officeart/2005/8/layout/hierarchy6"/>
    <dgm:cxn modelId="{520D4307-E5A2-4CE8-AE28-C5634E5525AC}" type="presParOf" srcId="{78F692B0-31F5-47AB-9540-634354C2A9E3}" destId="{CA41E1FB-5ABE-4FDC-8EE2-72A609F7CB5C}" srcOrd="0" destOrd="0" presId="urn:microsoft.com/office/officeart/2005/8/layout/hierarchy6"/>
    <dgm:cxn modelId="{93470811-B389-48DA-8716-429F75DE950F}" type="presParOf" srcId="{78F692B0-31F5-47AB-9540-634354C2A9E3}" destId="{1BD8ABAD-2144-47C8-9344-05CB5D34FF23}" srcOrd="1" destOrd="0" presId="urn:microsoft.com/office/officeart/2005/8/layout/hierarchy6"/>
    <dgm:cxn modelId="{7FEF8440-0D81-49CA-8772-EFFD8C838182}" type="presParOf" srcId="{63BF6842-9F7B-449D-A926-BB86D52E2AF2}" destId="{95ED1529-2A4B-47A0-AE7B-0E6655502695}" srcOrd="6" destOrd="0" presId="urn:microsoft.com/office/officeart/2005/8/layout/hierarchy6"/>
    <dgm:cxn modelId="{1BC28112-A9F9-4D21-BE0E-00595137D46F}" type="presParOf" srcId="{63BF6842-9F7B-449D-A926-BB86D52E2AF2}" destId="{A90F5896-7679-4D6E-A8C2-C8981FF59F18}" srcOrd="7" destOrd="0" presId="urn:microsoft.com/office/officeart/2005/8/layout/hierarchy6"/>
    <dgm:cxn modelId="{3D2EEF5F-21DE-470E-8571-E420661E71E4}" type="presParOf" srcId="{A90F5896-7679-4D6E-A8C2-C8981FF59F18}" destId="{1A14492E-08F0-4308-9B02-8AEB9F627F20}" srcOrd="0" destOrd="0" presId="urn:microsoft.com/office/officeart/2005/8/layout/hierarchy6"/>
    <dgm:cxn modelId="{12373A7F-09A0-4BC1-A847-60623FD4F094}" type="presParOf" srcId="{A90F5896-7679-4D6E-A8C2-C8981FF59F18}" destId="{9DE7484E-977C-49AF-BDEF-2FF7550DF0D9}" srcOrd="1" destOrd="0" presId="urn:microsoft.com/office/officeart/2005/8/layout/hierarchy6"/>
    <dgm:cxn modelId="{89D4D83C-D86D-4113-9276-BB43A6CB818A}" type="presParOf" srcId="{9DE7484E-977C-49AF-BDEF-2FF7550DF0D9}" destId="{2661DC52-E639-442A-8FDA-97996F15895B}" srcOrd="0" destOrd="0" presId="urn:microsoft.com/office/officeart/2005/8/layout/hierarchy6"/>
    <dgm:cxn modelId="{26C264AE-790E-4E7C-8D6D-A658BF9B45D6}" type="presParOf" srcId="{9DE7484E-977C-49AF-BDEF-2FF7550DF0D9}" destId="{D9530F31-283B-481A-9BE6-FD0A53AD10E4}" srcOrd="1" destOrd="0" presId="urn:microsoft.com/office/officeart/2005/8/layout/hierarchy6"/>
    <dgm:cxn modelId="{0FE8A7E5-A744-457E-979C-156A6B6AE97A}" type="presParOf" srcId="{D9530F31-283B-481A-9BE6-FD0A53AD10E4}" destId="{06249073-E2D5-47F5-9667-54593F3E0C85}" srcOrd="0" destOrd="0" presId="urn:microsoft.com/office/officeart/2005/8/layout/hierarchy6"/>
    <dgm:cxn modelId="{5020FB46-AB3C-4903-8313-689FFDB670FC}" type="presParOf" srcId="{D9530F31-283B-481A-9BE6-FD0A53AD10E4}" destId="{00014799-DEB5-407F-8B42-9816DBAFCA93}" srcOrd="1" destOrd="0" presId="urn:microsoft.com/office/officeart/2005/8/layout/hierarchy6"/>
    <dgm:cxn modelId="{D5AAD8CD-AF7A-427F-9D34-C3BF7F12C900}" type="presParOf" srcId="{00014799-DEB5-407F-8B42-9816DBAFCA93}" destId="{8250CD20-B05F-4EB1-9CCF-92E60283F273}" srcOrd="0" destOrd="0" presId="urn:microsoft.com/office/officeart/2005/8/layout/hierarchy6"/>
    <dgm:cxn modelId="{EC6CD111-F0C2-420F-8670-254D85281193}" type="presParOf" srcId="{00014799-DEB5-407F-8B42-9816DBAFCA93}" destId="{81403B92-FBDF-43EB-A768-F1C26E179036}" srcOrd="1" destOrd="0" presId="urn:microsoft.com/office/officeart/2005/8/layout/hierarchy6"/>
    <dgm:cxn modelId="{869BE1B7-9CCB-42C1-B4B3-C702C3764196}" type="presParOf" srcId="{81403B92-FBDF-43EB-A768-F1C26E179036}" destId="{2EB36500-ADBF-4016-8E58-FBE907316F6B}" srcOrd="0" destOrd="0" presId="urn:microsoft.com/office/officeart/2005/8/layout/hierarchy6"/>
    <dgm:cxn modelId="{75084DAD-565F-4CBF-A231-EE1E16A9B4AB}" type="presParOf" srcId="{81403B92-FBDF-43EB-A768-F1C26E179036}" destId="{A4B11E20-F41E-44DE-B4D2-C4E769FAB305}" srcOrd="1" destOrd="0" presId="urn:microsoft.com/office/officeart/2005/8/layout/hierarchy6"/>
    <dgm:cxn modelId="{CF87D005-6A6E-4F92-8FBB-B362AE525409}" type="presParOf" srcId="{A4B11E20-F41E-44DE-B4D2-C4E769FAB305}" destId="{85978494-DEA3-4C27-B8C8-7152A5BAAEC7}" srcOrd="0" destOrd="0" presId="urn:microsoft.com/office/officeart/2005/8/layout/hierarchy6"/>
    <dgm:cxn modelId="{02213E78-20B4-49E9-8690-A7A0599093F0}" type="presParOf" srcId="{A4B11E20-F41E-44DE-B4D2-C4E769FAB305}" destId="{E9A4BCEB-D422-42FB-88FC-B8F8B557555F}" srcOrd="1" destOrd="0" presId="urn:microsoft.com/office/officeart/2005/8/layout/hierarchy6"/>
    <dgm:cxn modelId="{3A3F7FC1-53FA-4C1E-899B-83E7D07335DF}" type="presParOf" srcId="{E9A4BCEB-D422-42FB-88FC-B8F8B557555F}" destId="{D7F4FB72-60F6-4FDB-823E-1447117C9EBE}" srcOrd="0" destOrd="0" presId="urn:microsoft.com/office/officeart/2005/8/layout/hierarchy6"/>
    <dgm:cxn modelId="{07D0917F-C94E-4526-A3AF-9B69AF316724}" type="presParOf" srcId="{E9A4BCEB-D422-42FB-88FC-B8F8B557555F}" destId="{E8867485-3B70-4651-A6FC-0E65527BFFDF}" srcOrd="1" destOrd="0" presId="urn:microsoft.com/office/officeart/2005/8/layout/hierarchy6"/>
    <dgm:cxn modelId="{66FD1749-0811-4AB0-B9A3-E102C22D71F4}" type="presParOf" srcId="{E8867485-3B70-4651-A6FC-0E65527BFFDF}" destId="{FC47F42C-D265-477D-8639-32229F75845C}" srcOrd="0" destOrd="0" presId="urn:microsoft.com/office/officeart/2005/8/layout/hierarchy6"/>
    <dgm:cxn modelId="{8225AACC-9F9F-452A-B36A-C5BD3E6AC0EA}" type="presParOf" srcId="{E8867485-3B70-4651-A6FC-0E65527BFFDF}" destId="{4CF3A232-B17F-4B1E-8F2B-A31B0A9B454A}" srcOrd="1" destOrd="0" presId="urn:microsoft.com/office/officeart/2005/8/layout/hierarchy6"/>
    <dgm:cxn modelId="{6BB704BE-A369-4336-A7D8-ACDE7EC29AD3}" type="presParOf" srcId="{4CF3A232-B17F-4B1E-8F2B-A31B0A9B454A}" destId="{1F106582-71D0-43D1-95C2-A722C53F79E5}" srcOrd="0" destOrd="0" presId="urn:microsoft.com/office/officeart/2005/8/layout/hierarchy6"/>
    <dgm:cxn modelId="{2685E588-EE93-4ACF-89EE-D8C0B0A4CC10}" type="presParOf" srcId="{4CF3A232-B17F-4B1E-8F2B-A31B0A9B454A}" destId="{472AA784-5A24-4455-ADCA-689B0198475C}" srcOrd="1" destOrd="0" presId="urn:microsoft.com/office/officeart/2005/8/layout/hierarchy6"/>
    <dgm:cxn modelId="{B0024271-AD77-475E-81CA-88E0C4C097B9}" type="presParOf" srcId="{472AA784-5A24-4455-ADCA-689B0198475C}" destId="{B43CDBF2-72C0-4566-8F11-59C4B875B114}" srcOrd="0" destOrd="0" presId="urn:microsoft.com/office/officeart/2005/8/layout/hierarchy6"/>
    <dgm:cxn modelId="{36C7CC7B-F07A-46A7-8F79-33656ACB959C}" type="presParOf" srcId="{472AA784-5A24-4455-ADCA-689B0198475C}" destId="{C9A025BC-1ECF-428E-8560-100518ED91F4}" srcOrd="1" destOrd="0" presId="urn:microsoft.com/office/officeart/2005/8/layout/hierarchy6"/>
    <dgm:cxn modelId="{ADDC5577-2057-46BF-94F8-8BEA832781F2}" type="presParOf" srcId="{C9A025BC-1ECF-428E-8560-100518ED91F4}" destId="{D9124A61-0455-445D-946A-A08625B7C8C7}" srcOrd="0" destOrd="0" presId="urn:microsoft.com/office/officeart/2005/8/layout/hierarchy6"/>
    <dgm:cxn modelId="{31B3D1E2-BDB3-4E8A-A8E4-D42FAA5F5DAE}" type="presParOf" srcId="{C9A025BC-1ECF-428E-8560-100518ED91F4}" destId="{E5AE3F0E-EAB2-466D-926E-580AF34B96AC}" srcOrd="1" destOrd="0" presId="urn:microsoft.com/office/officeart/2005/8/layout/hierarchy6"/>
    <dgm:cxn modelId="{3C00BD30-27D3-4A95-BD6F-9600EBE846CA}" type="presParOf" srcId="{E5AE3F0E-EAB2-466D-926E-580AF34B96AC}" destId="{27ABFF22-1694-4E26-9D02-3D85F269F9D2}" srcOrd="0" destOrd="0" presId="urn:microsoft.com/office/officeart/2005/8/layout/hierarchy6"/>
    <dgm:cxn modelId="{1FA3D3E6-1A10-453F-856C-62BAE306EED9}" type="presParOf" srcId="{E5AE3F0E-EAB2-466D-926E-580AF34B96AC}" destId="{6F6BE99C-4F4B-4046-8717-F76E0B3C2A4E}" srcOrd="1" destOrd="0" presId="urn:microsoft.com/office/officeart/2005/8/layout/hierarchy6"/>
    <dgm:cxn modelId="{ABF97B46-BD57-4F59-B0D4-57BB1FDCB635}" type="presParOf" srcId="{6F6BE99C-4F4B-4046-8717-F76E0B3C2A4E}" destId="{1B662D2A-0FC7-4765-90CF-D6DF2792C588}" srcOrd="0" destOrd="0" presId="urn:microsoft.com/office/officeart/2005/8/layout/hierarchy6"/>
    <dgm:cxn modelId="{0359D24F-AB98-4624-AFF7-4609BE97304A}" type="presParOf" srcId="{6F6BE99C-4F4B-4046-8717-F76E0B3C2A4E}" destId="{ABBA68E6-269F-40A3-948E-495797BB51D1}" srcOrd="1" destOrd="0" presId="urn:microsoft.com/office/officeart/2005/8/layout/hierarchy6"/>
    <dgm:cxn modelId="{D33BDE8D-DF8A-4DBC-A29A-113BAD2E312D}" type="presParOf" srcId="{63BF6842-9F7B-449D-A926-BB86D52E2AF2}" destId="{7A95B010-0B3A-4846-97AF-1DBA6D02BAE2}" srcOrd="8" destOrd="0" presId="urn:microsoft.com/office/officeart/2005/8/layout/hierarchy6"/>
    <dgm:cxn modelId="{FE4FAB7B-3276-43F3-AA90-6DB9F987A059}" type="presParOf" srcId="{63BF6842-9F7B-449D-A926-BB86D52E2AF2}" destId="{9CD3030C-48B0-4EB1-BCFE-DA7E7A2FA9CA}" srcOrd="9" destOrd="0" presId="urn:microsoft.com/office/officeart/2005/8/layout/hierarchy6"/>
    <dgm:cxn modelId="{801DBB50-CA50-4C81-94ED-3926A6FE4EA1}" type="presParOf" srcId="{9CD3030C-48B0-4EB1-BCFE-DA7E7A2FA9CA}" destId="{AA1B89C5-4FF6-4F3E-A6E7-FD6DDFC21788}" srcOrd="0" destOrd="0" presId="urn:microsoft.com/office/officeart/2005/8/layout/hierarchy6"/>
    <dgm:cxn modelId="{415A4546-3EBC-4B63-8F26-081F91FBA040}" type="presParOf" srcId="{9CD3030C-48B0-4EB1-BCFE-DA7E7A2FA9CA}" destId="{61272C78-4E9A-4C19-A846-DD6CE5FE4BD9}" srcOrd="1" destOrd="0" presId="urn:microsoft.com/office/officeart/2005/8/layout/hierarchy6"/>
    <dgm:cxn modelId="{01E4F115-CF70-49B8-8758-C86196780464}" type="presParOf" srcId="{61272C78-4E9A-4C19-A846-DD6CE5FE4BD9}" destId="{1BB77152-D518-496B-8A11-17B2FECEEE11}" srcOrd="0" destOrd="0" presId="urn:microsoft.com/office/officeart/2005/8/layout/hierarchy6"/>
    <dgm:cxn modelId="{0A90794F-FB0D-4576-B61E-56AB159D7C00}" type="presParOf" srcId="{61272C78-4E9A-4C19-A846-DD6CE5FE4BD9}" destId="{74B6FDEC-F3A1-4091-ABA5-4F476E229138}" srcOrd="1" destOrd="0" presId="urn:microsoft.com/office/officeart/2005/8/layout/hierarchy6"/>
    <dgm:cxn modelId="{D171343B-4E8B-4CDB-B436-A0941BB4512B}" type="presParOf" srcId="{74B6FDEC-F3A1-4091-ABA5-4F476E229138}" destId="{EB42D9BC-AD96-46E9-9352-444A757B1CE5}" srcOrd="0" destOrd="0" presId="urn:microsoft.com/office/officeart/2005/8/layout/hierarchy6"/>
    <dgm:cxn modelId="{A6261D48-B481-4A43-889D-CA4E84F9BE2F}" type="presParOf" srcId="{74B6FDEC-F3A1-4091-ABA5-4F476E229138}" destId="{E4A97DEB-06C2-4087-8886-133393FC22D7}" srcOrd="1" destOrd="0" presId="urn:microsoft.com/office/officeart/2005/8/layout/hierarchy6"/>
    <dgm:cxn modelId="{6B3A71C8-B6F0-44C5-B4FE-2E8BE9C8D0D6}" type="presParOf" srcId="{E4A97DEB-06C2-4087-8886-133393FC22D7}" destId="{02BA1245-17FF-4FEA-9792-A3AF7B5EE7B3}" srcOrd="0" destOrd="0" presId="urn:microsoft.com/office/officeart/2005/8/layout/hierarchy6"/>
    <dgm:cxn modelId="{0355E0FC-0D15-4055-B300-8AD1BE93F40A}" type="presParOf" srcId="{E4A97DEB-06C2-4087-8886-133393FC22D7}" destId="{171F89EB-4A89-488D-A157-706C0EC37A9A}" srcOrd="1" destOrd="0" presId="urn:microsoft.com/office/officeart/2005/8/layout/hierarchy6"/>
    <dgm:cxn modelId="{AEED8D66-2E8D-4A94-B704-2AA06F719856}" type="presParOf" srcId="{171F89EB-4A89-488D-A157-706C0EC37A9A}" destId="{7F901091-40B1-47A7-B725-466FC42206BF}" srcOrd="0" destOrd="0" presId="urn:microsoft.com/office/officeart/2005/8/layout/hierarchy6"/>
    <dgm:cxn modelId="{EA2EF800-6C74-471B-B75D-8D88FD5CC622}" type="presParOf" srcId="{171F89EB-4A89-488D-A157-706C0EC37A9A}" destId="{82C4549D-6C30-4007-BAE8-758ED71A2071}" srcOrd="1" destOrd="0" presId="urn:microsoft.com/office/officeart/2005/8/layout/hierarchy6"/>
    <dgm:cxn modelId="{03330BBD-17BE-443F-B4DF-21A2DFBDA44E}" type="presParOf" srcId="{82C4549D-6C30-4007-BAE8-758ED71A2071}" destId="{FF11DCAE-EBCB-4900-9AA9-A5379C03E06D}" srcOrd="0" destOrd="0" presId="urn:microsoft.com/office/officeart/2005/8/layout/hierarchy6"/>
    <dgm:cxn modelId="{0603519F-E2D8-420A-997E-813E433B764A}" type="presParOf" srcId="{82C4549D-6C30-4007-BAE8-758ED71A2071}" destId="{C0023A41-6BC4-4468-A0BB-E910DDB78C34}" srcOrd="1" destOrd="0" presId="urn:microsoft.com/office/officeart/2005/8/layout/hierarchy6"/>
    <dgm:cxn modelId="{4661B53D-45D7-4A6E-BFB6-BF95F9C39CA0}" type="presParOf" srcId="{C0023A41-6BC4-4468-A0BB-E910DDB78C34}" destId="{A678E627-77CF-4EF7-8047-C64F7B6F400E}" srcOrd="0" destOrd="0" presId="urn:microsoft.com/office/officeart/2005/8/layout/hierarchy6"/>
    <dgm:cxn modelId="{4BC2D702-33F1-44EC-B6A9-F0802DC2DEAC}" type="presParOf" srcId="{C0023A41-6BC4-4468-A0BB-E910DDB78C34}" destId="{3D3490EF-EF68-4F0A-85FC-8724CE0CB149}" srcOrd="1" destOrd="0" presId="urn:microsoft.com/office/officeart/2005/8/layout/hierarchy6"/>
    <dgm:cxn modelId="{124B8D6F-DE8E-45FC-B660-81CC021834FF}" type="presParOf" srcId="{3D3490EF-EF68-4F0A-85FC-8724CE0CB149}" destId="{772AA6C3-F966-4E7A-BBFE-DA83AF284DCD}" srcOrd="0" destOrd="0" presId="urn:microsoft.com/office/officeart/2005/8/layout/hierarchy6"/>
    <dgm:cxn modelId="{DA7BF06C-EA80-45A3-8CA6-3F6ECBCD5377}" type="presParOf" srcId="{3D3490EF-EF68-4F0A-85FC-8724CE0CB149}" destId="{BF514867-9B03-4235-99C7-2C9C2F4476CF}" srcOrd="1" destOrd="0" presId="urn:microsoft.com/office/officeart/2005/8/layout/hierarchy6"/>
    <dgm:cxn modelId="{405CA106-7F91-4E9C-A8D7-A6F68C110722}" type="presParOf" srcId="{BF514867-9B03-4235-99C7-2C9C2F4476CF}" destId="{153C480B-C9AC-4446-91B1-432763A35C34}" srcOrd="0" destOrd="0" presId="urn:microsoft.com/office/officeart/2005/8/layout/hierarchy6"/>
    <dgm:cxn modelId="{0DDD5C32-9090-46C7-BAEB-D63775601348}" type="presParOf" srcId="{BF514867-9B03-4235-99C7-2C9C2F4476CF}" destId="{088A8205-CB34-4746-83C3-1BC00661F6A0}" srcOrd="1" destOrd="0" presId="urn:microsoft.com/office/officeart/2005/8/layout/hierarchy6"/>
    <dgm:cxn modelId="{2A628CD2-5EE1-42B9-B56B-C8551DC1E488}" type="presParOf" srcId="{088A8205-CB34-4746-83C3-1BC00661F6A0}" destId="{4A3648CF-A17F-4A14-AA89-8E79C7C0F89A}" srcOrd="0" destOrd="0" presId="urn:microsoft.com/office/officeart/2005/8/layout/hierarchy6"/>
    <dgm:cxn modelId="{359F5220-BF30-4F2A-BCF3-94C078741906}" type="presParOf" srcId="{088A8205-CB34-4746-83C3-1BC00661F6A0}" destId="{2C6E2D5B-AB7B-4261-BAC3-BDE8699AC45C}" srcOrd="1" destOrd="0" presId="urn:microsoft.com/office/officeart/2005/8/layout/hierarchy6"/>
    <dgm:cxn modelId="{6C1F1E2D-3CFB-488A-B207-D2980C976F89}" type="presParOf" srcId="{2C6E2D5B-AB7B-4261-BAC3-BDE8699AC45C}" destId="{CBED5BBD-4E14-44D5-B593-87A003C223EF}" srcOrd="0" destOrd="0" presId="urn:microsoft.com/office/officeart/2005/8/layout/hierarchy6"/>
    <dgm:cxn modelId="{3251F7F3-12AA-4A0C-9156-9524F003EC53}" type="presParOf" srcId="{2C6E2D5B-AB7B-4261-BAC3-BDE8699AC45C}" destId="{AE6D942A-20B1-479E-AE90-FC853D19A6E7}" srcOrd="1" destOrd="0" presId="urn:microsoft.com/office/officeart/2005/8/layout/hierarchy6"/>
    <dgm:cxn modelId="{70F470B7-D2DE-462A-A913-03DFEB4A9A1F}" type="presParOf" srcId="{AE6D942A-20B1-479E-AE90-FC853D19A6E7}" destId="{CBCA82BE-C3FA-4DE7-8B00-742BEF8944FB}" srcOrd="0" destOrd="0" presId="urn:microsoft.com/office/officeart/2005/8/layout/hierarchy6"/>
    <dgm:cxn modelId="{8F02526A-896B-4E95-A874-641738AD249F}" type="presParOf" srcId="{AE6D942A-20B1-479E-AE90-FC853D19A6E7}" destId="{313C1DB9-96F6-407A-9EFC-D0AD3F8B7C10}" srcOrd="1" destOrd="0" presId="urn:microsoft.com/office/officeart/2005/8/layout/hierarchy6"/>
    <dgm:cxn modelId="{BDFA6200-9596-425D-9B11-1FC130B8BA0D}" type="presParOf" srcId="{313C1DB9-96F6-407A-9EFC-D0AD3F8B7C10}" destId="{D6A0BBB2-57B0-455B-9503-F114AE176C80}" srcOrd="0" destOrd="0" presId="urn:microsoft.com/office/officeart/2005/8/layout/hierarchy6"/>
    <dgm:cxn modelId="{8B223343-3D7D-4C33-872F-48F8467E5177}" type="presParOf" srcId="{313C1DB9-96F6-407A-9EFC-D0AD3F8B7C10}" destId="{F570DF04-14FD-4017-9858-B0386364EC3A}" srcOrd="1" destOrd="0" presId="urn:microsoft.com/office/officeart/2005/8/layout/hierarchy6"/>
    <dgm:cxn modelId="{F3DA6BAB-A3C0-4416-AC24-D61DE207969A}" type="presParOf" srcId="{63BF6842-9F7B-449D-A926-BB86D52E2AF2}" destId="{724E1508-477E-4FDE-8C75-12AEEEC5A83E}" srcOrd="10" destOrd="0" presId="urn:microsoft.com/office/officeart/2005/8/layout/hierarchy6"/>
    <dgm:cxn modelId="{AF4C9CB8-DB8C-44EA-B522-46862F0FC6E1}" type="presParOf" srcId="{63BF6842-9F7B-449D-A926-BB86D52E2AF2}" destId="{227FBFBB-170F-477C-988C-90D48C7BDB8D}" srcOrd="11" destOrd="0" presId="urn:microsoft.com/office/officeart/2005/8/layout/hierarchy6"/>
    <dgm:cxn modelId="{3D7596B7-99F7-493D-B37E-7E664CDC412A}" type="presParOf" srcId="{227FBFBB-170F-477C-988C-90D48C7BDB8D}" destId="{DCDBDE49-C49F-46E0-B63E-90E9F6128E9E}" srcOrd="0" destOrd="0" presId="urn:microsoft.com/office/officeart/2005/8/layout/hierarchy6"/>
    <dgm:cxn modelId="{FDF02C52-90A0-4B4C-A4AE-47534AA5130A}" type="presParOf" srcId="{227FBFBB-170F-477C-988C-90D48C7BDB8D}" destId="{35E81040-C4EA-4D6B-A7DD-758DFD65F4A9}" srcOrd="1" destOrd="0" presId="urn:microsoft.com/office/officeart/2005/8/layout/hierarchy6"/>
    <dgm:cxn modelId="{A196A3AF-C506-4863-A809-C37BE9B56547}" type="presParOf" srcId="{35E81040-C4EA-4D6B-A7DD-758DFD65F4A9}" destId="{7A786306-6948-4FA8-B2E1-E99E3995FE50}" srcOrd="0" destOrd="0" presId="urn:microsoft.com/office/officeart/2005/8/layout/hierarchy6"/>
    <dgm:cxn modelId="{DB699CD0-F758-4BB1-9CAB-138833F3AF6D}" type="presParOf" srcId="{35E81040-C4EA-4D6B-A7DD-758DFD65F4A9}" destId="{AEACF73B-4A15-42C7-8730-4B194C614AFD}" srcOrd="1" destOrd="0" presId="urn:microsoft.com/office/officeart/2005/8/layout/hierarchy6"/>
    <dgm:cxn modelId="{5D4008B1-EF0A-4A85-BBEB-6B2A59BF1BDA}" type="presParOf" srcId="{AEACF73B-4A15-42C7-8730-4B194C614AFD}" destId="{86FE8794-F97C-4E52-8082-68E1E42C7835}" srcOrd="0" destOrd="0" presId="urn:microsoft.com/office/officeart/2005/8/layout/hierarchy6"/>
    <dgm:cxn modelId="{C7097187-645F-4ACB-ADD5-87977A87ED3D}" type="presParOf" srcId="{AEACF73B-4A15-42C7-8730-4B194C614AFD}" destId="{00727BB2-E508-4B1A-ACE3-4DFFBE426C51}" srcOrd="1" destOrd="0" presId="urn:microsoft.com/office/officeart/2005/8/layout/hierarchy6"/>
    <dgm:cxn modelId="{FD1F1C14-508A-40B7-838A-902512D9D451}" type="presParOf" srcId="{00727BB2-E508-4B1A-ACE3-4DFFBE426C51}" destId="{96570E42-A55A-4403-BB92-27953EC6E93B}" srcOrd="0" destOrd="0" presId="urn:microsoft.com/office/officeart/2005/8/layout/hierarchy6"/>
    <dgm:cxn modelId="{FA07DA11-DB5A-4DDE-B195-6125092EE0FD}" type="presParOf" srcId="{00727BB2-E508-4B1A-ACE3-4DFFBE426C51}" destId="{A387BE02-8E4D-487F-8984-62276842B5F3}" srcOrd="1" destOrd="0" presId="urn:microsoft.com/office/officeart/2005/8/layout/hierarchy6"/>
    <dgm:cxn modelId="{81EAFC39-48CA-4645-81B2-3FC0423449C7}" type="presParOf" srcId="{A387BE02-8E4D-487F-8984-62276842B5F3}" destId="{A17C9454-F587-4968-B3B8-D936BD354018}" srcOrd="0" destOrd="0" presId="urn:microsoft.com/office/officeart/2005/8/layout/hierarchy6"/>
    <dgm:cxn modelId="{080F3331-C5DD-4DFD-8A5F-398D7401B6AC}" type="presParOf" srcId="{A387BE02-8E4D-487F-8984-62276842B5F3}" destId="{C4E2CDE6-2958-47B0-AA60-923400A52A5B}" srcOrd="1" destOrd="0" presId="urn:microsoft.com/office/officeart/2005/8/layout/hierarchy6"/>
    <dgm:cxn modelId="{B8F582AB-319D-468D-A4F9-60F03C1EA4C1}" type="presParOf" srcId="{C4E2CDE6-2958-47B0-AA60-923400A52A5B}" destId="{A11540A1-9225-4FF9-A419-C7108B98B9BE}" srcOrd="0" destOrd="0" presId="urn:microsoft.com/office/officeart/2005/8/layout/hierarchy6"/>
    <dgm:cxn modelId="{E370BA38-3B88-4D95-A5F5-DC17D33C4857}" type="presParOf" srcId="{C4E2CDE6-2958-47B0-AA60-923400A52A5B}" destId="{B3927105-CAEA-45AB-80AD-EEDBD11F1746}" srcOrd="1" destOrd="0" presId="urn:microsoft.com/office/officeart/2005/8/layout/hierarchy6"/>
    <dgm:cxn modelId="{7A4893EC-A3AF-4C57-B554-2759BF1CBC2E}" type="presParOf" srcId="{B3927105-CAEA-45AB-80AD-EEDBD11F1746}" destId="{5B537B31-C5FC-490D-95F0-6288B8495A96}" srcOrd="0" destOrd="0" presId="urn:microsoft.com/office/officeart/2005/8/layout/hierarchy6"/>
    <dgm:cxn modelId="{45459E85-F7AE-419E-88B4-BC0B63D78AC5}" type="presParOf" srcId="{B3927105-CAEA-45AB-80AD-EEDBD11F1746}" destId="{755CFF9E-1989-40D4-B43F-35421940F9CC}" srcOrd="1" destOrd="0" presId="urn:microsoft.com/office/officeart/2005/8/layout/hierarchy6"/>
    <dgm:cxn modelId="{99052107-C18C-420C-9158-D2F4CFE013C6}" type="presParOf" srcId="{755CFF9E-1989-40D4-B43F-35421940F9CC}" destId="{C4A3F435-0549-48A2-A715-3FC590480BB6}" srcOrd="0" destOrd="0" presId="urn:microsoft.com/office/officeart/2005/8/layout/hierarchy6"/>
    <dgm:cxn modelId="{5101C6D8-8464-47E7-9FC4-1BE89257EE4C}" type="presParOf" srcId="{755CFF9E-1989-40D4-B43F-35421940F9CC}" destId="{D810CEA0-0DD3-4AD7-AE5B-90DBD7F3E2D2}" srcOrd="1" destOrd="0" presId="urn:microsoft.com/office/officeart/2005/8/layout/hierarchy6"/>
    <dgm:cxn modelId="{8CBD2E65-B17E-4CD5-81A3-79D869696A1E}" type="presParOf" srcId="{D810CEA0-0DD3-4AD7-AE5B-90DBD7F3E2D2}" destId="{5BFB6881-E988-4DC8-8A6C-E686A8093FF6}" srcOrd="0" destOrd="0" presId="urn:microsoft.com/office/officeart/2005/8/layout/hierarchy6"/>
    <dgm:cxn modelId="{3DCF2D5D-587C-44BD-A3AF-A8BC4D0DDA95}" type="presParOf" srcId="{D810CEA0-0DD3-4AD7-AE5B-90DBD7F3E2D2}" destId="{961C2616-3FFB-4687-A925-761043DAE2C8}" srcOrd="1" destOrd="0" presId="urn:microsoft.com/office/officeart/2005/8/layout/hierarchy6"/>
    <dgm:cxn modelId="{BAC87BDE-7DE1-4EE4-B8A3-12D9802C76EE}" type="presParOf" srcId="{961C2616-3FFB-4687-A925-761043DAE2C8}" destId="{D2A2768F-E41D-40C0-B2BC-46213F34678A}" srcOrd="0" destOrd="0" presId="urn:microsoft.com/office/officeart/2005/8/layout/hierarchy6"/>
    <dgm:cxn modelId="{C34F66B0-998A-48FE-8478-99E790C4CE52}" type="presParOf" srcId="{961C2616-3FFB-4687-A925-761043DAE2C8}" destId="{14A9A8EA-C79B-419E-BA4E-FBACC7E5498A}" srcOrd="1" destOrd="0" presId="urn:microsoft.com/office/officeart/2005/8/layout/hierarchy6"/>
    <dgm:cxn modelId="{A0654C76-8A58-4FA1-BA97-4C0057838E7A}" type="presParOf" srcId="{14A9A8EA-C79B-419E-BA4E-FBACC7E5498A}" destId="{F0DADB36-EBE3-4165-9D26-65E90E1E256A}" srcOrd="0" destOrd="0" presId="urn:microsoft.com/office/officeart/2005/8/layout/hierarchy6"/>
    <dgm:cxn modelId="{A939B811-6CB3-4071-B1FE-CD70739C74F0}" type="presParOf" srcId="{14A9A8EA-C79B-419E-BA4E-FBACC7E5498A}" destId="{4497DBDB-A2D7-4FED-85A5-4A48A4B3D2DE}" srcOrd="1" destOrd="0" presId="urn:microsoft.com/office/officeart/2005/8/layout/hierarchy6"/>
    <dgm:cxn modelId="{F64D4E7E-863B-43BF-B59B-7D412327B131}" type="presParOf" srcId="{4497DBDB-A2D7-4FED-85A5-4A48A4B3D2DE}" destId="{FF008310-99B1-486A-B459-5EC521B79849}" srcOrd="0" destOrd="0" presId="urn:microsoft.com/office/officeart/2005/8/layout/hierarchy6"/>
    <dgm:cxn modelId="{EECCCCAF-B639-470D-91CA-AA5CA30907F6}" type="presParOf" srcId="{4497DBDB-A2D7-4FED-85A5-4A48A4B3D2DE}" destId="{40904DBD-CAA8-4A1E-8F7B-BA09D02D765C}" srcOrd="1" destOrd="0" presId="urn:microsoft.com/office/officeart/2005/8/layout/hierarchy6"/>
    <dgm:cxn modelId="{C9B65018-81EB-4E64-AAD7-606A3284A1C8}" type="presParOf" srcId="{40904DBD-CAA8-4A1E-8F7B-BA09D02D765C}" destId="{040379AF-5874-4929-A95A-3145F8C1B63B}" srcOrd="0" destOrd="0" presId="urn:microsoft.com/office/officeart/2005/8/layout/hierarchy6"/>
    <dgm:cxn modelId="{838F6D41-482A-4D3E-8404-DA47889FBC4E}" type="presParOf" srcId="{40904DBD-CAA8-4A1E-8F7B-BA09D02D765C}" destId="{1B686D00-EA70-4B5F-BA32-CEA416F82A07}" srcOrd="1" destOrd="0" presId="urn:microsoft.com/office/officeart/2005/8/layout/hierarchy6"/>
    <dgm:cxn modelId="{A8483664-E63F-4942-BE8C-A2D52ACC32B5}" type="presParOf" srcId="{63BF6842-9F7B-449D-A926-BB86D52E2AF2}" destId="{7F7DA825-417A-4825-A186-9CAF089C545F}" srcOrd="12" destOrd="0" presId="urn:microsoft.com/office/officeart/2005/8/layout/hierarchy6"/>
    <dgm:cxn modelId="{DD95EAE3-B973-4B8A-99CF-8EA65002C0E7}" type="presParOf" srcId="{63BF6842-9F7B-449D-A926-BB86D52E2AF2}" destId="{55C8A615-D9D3-477A-8E06-0FCC04970761}" srcOrd="13" destOrd="0" presId="urn:microsoft.com/office/officeart/2005/8/layout/hierarchy6"/>
    <dgm:cxn modelId="{C479F5BA-05BF-42D2-B22E-139FB4795A4B}" type="presParOf" srcId="{55C8A615-D9D3-477A-8E06-0FCC04970761}" destId="{90696D02-8CBB-4E0C-AA69-C730B6B5AD02}" srcOrd="0" destOrd="0" presId="urn:microsoft.com/office/officeart/2005/8/layout/hierarchy6"/>
    <dgm:cxn modelId="{AA1C8FB8-8FAB-4A49-A803-B02BCA5553BC}" type="presParOf" srcId="{55C8A615-D9D3-477A-8E06-0FCC04970761}" destId="{D4A531A6-1F99-48FD-9E79-66925F5C882A}" srcOrd="1" destOrd="0" presId="urn:microsoft.com/office/officeart/2005/8/layout/hierarchy6"/>
    <dgm:cxn modelId="{EEBFCDE3-29B2-45D4-A627-370E575F03A0}" type="presParOf" srcId="{D4A531A6-1F99-48FD-9E79-66925F5C882A}" destId="{406CE881-495F-4411-A0FE-19D0EE9E79B2}" srcOrd="0" destOrd="0" presId="urn:microsoft.com/office/officeart/2005/8/layout/hierarchy6"/>
    <dgm:cxn modelId="{C2D2152B-785B-4CAE-B335-BA95E5B9F405}" type="presParOf" srcId="{D4A531A6-1F99-48FD-9E79-66925F5C882A}" destId="{60C48667-F487-46C7-A0F4-5FA7F7814DB1}" srcOrd="1" destOrd="0" presId="urn:microsoft.com/office/officeart/2005/8/layout/hierarchy6"/>
    <dgm:cxn modelId="{6789F9DF-8978-473E-86EC-12A9E94C99A5}" type="presParOf" srcId="{60C48667-F487-46C7-A0F4-5FA7F7814DB1}" destId="{6B33F19D-9D1C-4621-B6A7-553C9A04644D}" srcOrd="0" destOrd="0" presId="urn:microsoft.com/office/officeart/2005/8/layout/hierarchy6"/>
    <dgm:cxn modelId="{EE0DC02F-A8BD-4794-9367-73F32A2F03D7}" type="presParOf" srcId="{60C48667-F487-46C7-A0F4-5FA7F7814DB1}" destId="{3B1814A5-E46F-4204-8D4B-2F3F89E51299}" srcOrd="1" destOrd="0" presId="urn:microsoft.com/office/officeart/2005/8/layout/hierarchy6"/>
    <dgm:cxn modelId="{35BB4E8F-0B50-4A34-84CD-749B5953F4C8}" type="presParOf" srcId="{3B1814A5-E46F-4204-8D4B-2F3F89E51299}" destId="{E233F2F8-57E1-4B6A-886B-7AA03022F46E}" srcOrd="0" destOrd="0" presId="urn:microsoft.com/office/officeart/2005/8/layout/hierarchy6"/>
    <dgm:cxn modelId="{5D4B04BB-E470-4F8A-AD7B-2F02CA3ECD29}" type="presParOf" srcId="{3B1814A5-E46F-4204-8D4B-2F3F89E51299}" destId="{C95FE4AC-87EC-42AA-9622-BD9FE2D206A6}" srcOrd="1" destOrd="0" presId="urn:microsoft.com/office/officeart/2005/8/layout/hierarchy6"/>
    <dgm:cxn modelId="{7B130EC6-B7EF-4A5B-9DA9-B3145816AB14}" type="presParOf" srcId="{C95FE4AC-87EC-42AA-9622-BD9FE2D206A6}" destId="{74DE7B8E-4A7E-408B-AE60-6619E3D63E9A}" srcOrd="0" destOrd="0" presId="urn:microsoft.com/office/officeart/2005/8/layout/hierarchy6"/>
    <dgm:cxn modelId="{C4B2840D-A23E-4431-A517-DFCC348B1FEA}" type="presParOf" srcId="{C95FE4AC-87EC-42AA-9622-BD9FE2D206A6}" destId="{4B7376B7-C07C-44B5-9BA5-0A3C5618F7C4}" srcOrd="1" destOrd="0" presId="urn:microsoft.com/office/officeart/2005/8/layout/hierarchy6"/>
    <dgm:cxn modelId="{7A74ABC9-3ABB-4B2C-B0F9-8974095FDDBA}" type="presParOf" srcId="{4B7376B7-C07C-44B5-9BA5-0A3C5618F7C4}" destId="{E4EA06E8-3EC1-4A9F-AC88-600DBA1C9A5E}" srcOrd="0" destOrd="0" presId="urn:microsoft.com/office/officeart/2005/8/layout/hierarchy6"/>
    <dgm:cxn modelId="{D5077293-7441-4235-87F9-896DEC3C0DE4}" type="presParOf" srcId="{4B7376B7-C07C-44B5-9BA5-0A3C5618F7C4}" destId="{07981C52-924C-419D-A3FC-6D1005EBF38B}" srcOrd="1" destOrd="0" presId="urn:microsoft.com/office/officeart/2005/8/layout/hierarchy6"/>
    <dgm:cxn modelId="{052B027E-2AE5-4CF0-87AD-5461B90C6321}" type="presParOf" srcId="{07981C52-924C-419D-A3FC-6D1005EBF38B}" destId="{D96F7A29-EFBA-4CA6-BBB1-0875DA484EEF}" srcOrd="0" destOrd="0" presId="urn:microsoft.com/office/officeart/2005/8/layout/hierarchy6"/>
    <dgm:cxn modelId="{B73FB636-4B9A-4AF2-96C7-5AAD6A235D14}" type="presParOf" srcId="{07981C52-924C-419D-A3FC-6D1005EBF38B}" destId="{0D2FBE95-B38B-4777-954B-0559BD5B1C77}" srcOrd="1" destOrd="0" presId="urn:microsoft.com/office/officeart/2005/8/layout/hierarchy6"/>
    <dgm:cxn modelId="{4C4E41EC-0C03-452B-A93C-830E0BB39E42}" type="presParOf" srcId="{0D2FBE95-B38B-4777-954B-0559BD5B1C77}" destId="{3FBB6B52-A0E6-41E6-BFF5-383123A0124C}" srcOrd="0" destOrd="0" presId="urn:microsoft.com/office/officeart/2005/8/layout/hierarchy6"/>
    <dgm:cxn modelId="{A6A65971-884D-4662-BDA7-7A22BDDB625B}" type="presParOf" srcId="{0D2FBE95-B38B-4777-954B-0559BD5B1C77}" destId="{B87B391E-4737-4B91-909B-040C0EC4A006}" srcOrd="1" destOrd="0" presId="urn:microsoft.com/office/officeart/2005/8/layout/hierarchy6"/>
    <dgm:cxn modelId="{D72F8041-C714-4B78-BF9F-4ACFBB62ED8A}" type="presParOf" srcId="{B87B391E-4737-4B91-909B-040C0EC4A006}" destId="{3D7FF14C-D37D-4501-9930-74D6192B575E}" srcOrd="0" destOrd="0" presId="urn:microsoft.com/office/officeart/2005/8/layout/hierarchy6"/>
    <dgm:cxn modelId="{5D84CC5F-8404-4E08-863F-9D8A093DDF23}" type="presParOf" srcId="{B87B391E-4737-4B91-909B-040C0EC4A006}" destId="{68877877-BCAC-4849-A081-836FDA55CCCA}" srcOrd="1" destOrd="0" presId="urn:microsoft.com/office/officeart/2005/8/layout/hierarchy6"/>
    <dgm:cxn modelId="{58F72381-38F1-4991-9569-083A4C975ED9}" type="presParOf" srcId="{68877877-BCAC-4849-A081-836FDA55CCCA}" destId="{B172BA9C-5318-4199-A0FB-FC86188954AC}" srcOrd="0" destOrd="0" presId="urn:microsoft.com/office/officeart/2005/8/layout/hierarchy6"/>
    <dgm:cxn modelId="{A3DC3DD3-8CDF-4E3F-83D3-FFB934CFF6A8}" type="presParOf" srcId="{68877877-BCAC-4849-A081-836FDA55CCCA}" destId="{F849FBE3-37B9-4F2C-8F9C-0988886F0318}" srcOrd="1" destOrd="0" presId="urn:microsoft.com/office/officeart/2005/8/layout/hierarchy6"/>
    <dgm:cxn modelId="{54574F63-5177-42F5-97D4-761696721817}" type="presParOf" srcId="{F849FBE3-37B9-4F2C-8F9C-0988886F0318}" destId="{86557E9D-BD48-4FE1-832A-305C6D994FAD}" srcOrd="0" destOrd="0" presId="urn:microsoft.com/office/officeart/2005/8/layout/hierarchy6"/>
    <dgm:cxn modelId="{6B2949D0-B52E-44D7-84AC-8FA4C3657167}" type="presParOf" srcId="{F849FBE3-37B9-4F2C-8F9C-0988886F0318}" destId="{35312CD6-683F-4D96-B78D-622000ECA1C7}" srcOrd="1" destOrd="0" presId="urn:microsoft.com/office/officeart/2005/8/layout/hierarchy6"/>
    <dgm:cxn modelId="{0CB34C46-376E-4C7D-93B1-B481624D8554}" type="presParOf" srcId="{35312CD6-683F-4D96-B78D-622000ECA1C7}" destId="{C5FEE0E7-C1FA-426A-9BA2-224813D313C9}" srcOrd="0" destOrd="0" presId="urn:microsoft.com/office/officeart/2005/8/layout/hierarchy6"/>
    <dgm:cxn modelId="{5DB923FA-5E0B-4692-882D-6C4709A06841}" type="presParOf" srcId="{35312CD6-683F-4D96-B78D-622000ECA1C7}" destId="{175FC2D5-8FE2-4968-928A-264282DE124B}" srcOrd="1" destOrd="0" presId="urn:microsoft.com/office/officeart/2005/8/layout/hierarchy6"/>
    <dgm:cxn modelId="{56EB10CD-6E5D-43B6-9245-B7D9BFF3E14D}" type="presParOf" srcId="{175FC2D5-8FE2-4968-928A-264282DE124B}" destId="{31B39988-57B0-4371-9964-018FBD17F2F4}" srcOrd="0" destOrd="0" presId="urn:microsoft.com/office/officeart/2005/8/layout/hierarchy6"/>
    <dgm:cxn modelId="{AF15312E-38E6-4A43-BF3B-1BECC8E36F1E}" type="presParOf" srcId="{175FC2D5-8FE2-4968-928A-264282DE124B}" destId="{8903A06A-219E-4895-A73C-B1A5E502B138}" srcOrd="1" destOrd="0" presId="urn:microsoft.com/office/officeart/2005/8/layout/hierarchy6"/>
    <dgm:cxn modelId="{2381F085-5453-46C5-A8DE-4153101CCD64}" type="presParOf" srcId="{63BF6842-9F7B-449D-A926-BB86D52E2AF2}" destId="{00D4452C-9573-4F04-9A4C-E59D08A66E25}" srcOrd="14" destOrd="0" presId="urn:microsoft.com/office/officeart/2005/8/layout/hierarchy6"/>
    <dgm:cxn modelId="{EDFDA79A-4E55-4198-BA01-48B1A42523B5}" type="presParOf" srcId="{63BF6842-9F7B-449D-A926-BB86D52E2AF2}" destId="{CF1650CD-C3C6-4FA4-97FB-23FD742CB58D}" srcOrd="15" destOrd="0" presId="urn:microsoft.com/office/officeart/2005/8/layout/hierarchy6"/>
    <dgm:cxn modelId="{FC7F7890-22B8-451B-8564-2B53927E76C3}" type="presParOf" srcId="{CF1650CD-C3C6-4FA4-97FB-23FD742CB58D}" destId="{83507D3C-22EE-4233-9D4A-7118D11E1016}" srcOrd="0" destOrd="0" presId="urn:microsoft.com/office/officeart/2005/8/layout/hierarchy6"/>
    <dgm:cxn modelId="{8283C3AA-2196-4432-9306-7562FC517348}" type="presParOf" srcId="{CF1650CD-C3C6-4FA4-97FB-23FD742CB58D}" destId="{7B97D884-6D1F-4ADC-B40F-0E2E02661943}" srcOrd="1" destOrd="0" presId="urn:microsoft.com/office/officeart/2005/8/layout/hierarchy6"/>
    <dgm:cxn modelId="{7EB5E4A0-E198-415C-8151-EC4720E9CBE3}" type="presParOf" srcId="{7B97D884-6D1F-4ADC-B40F-0E2E02661943}" destId="{9F0293D3-B6A5-4E2D-A782-1260359D5F6E}" srcOrd="0" destOrd="0" presId="urn:microsoft.com/office/officeart/2005/8/layout/hierarchy6"/>
    <dgm:cxn modelId="{E6EC1CD1-CA97-47B6-8457-4FF74D42CB3F}" type="presParOf" srcId="{7B97D884-6D1F-4ADC-B40F-0E2E02661943}" destId="{BF6B4FD9-25E2-4D54-B95F-6B2A1DBC65E5}" srcOrd="1" destOrd="0" presId="urn:microsoft.com/office/officeart/2005/8/layout/hierarchy6"/>
    <dgm:cxn modelId="{F4DD536E-F550-4F09-BD6E-6A4CF97BE1B4}" type="presParOf" srcId="{BF6B4FD9-25E2-4D54-B95F-6B2A1DBC65E5}" destId="{C9157DEE-8DB4-4D2B-A110-69096857C189}" srcOrd="0" destOrd="0" presId="urn:microsoft.com/office/officeart/2005/8/layout/hierarchy6"/>
    <dgm:cxn modelId="{AFDC823F-0E38-4DE6-8A97-9EFD6081CF15}" type="presParOf" srcId="{BF6B4FD9-25E2-4D54-B95F-6B2A1DBC65E5}" destId="{ED34A334-D557-481E-ADF2-D6DB054733E8}" srcOrd="1" destOrd="0" presId="urn:microsoft.com/office/officeart/2005/8/layout/hierarchy6"/>
    <dgm:cxn modelId="{895D27CA-5F3E-45AF-A141-E6C608C008F3}" type="presParOf" srcId="{ED34A334-D557-481E-ADF2-D6DB054733E8}" destId="{7019FA71-193A-4A5F-B620-3DBFB91BE2F6}" srcOrd="0" destOrd="0" presId="urn:microsoft.com/office/officeart/2005/8/layout/hierarchy6"/>
    <dgm:cxn modelId="{FE963B85-20FA-4EBF-ACCF-E43E2A642B8E}" type="presParOf" srcId="{ED34A334-D557-481E-ADF2-D6DB054733E8}" destId="{9175B84E-1D3A-4AC1-BE56-1137E3EC3BF2}" srcOrd="1" destOrd="0" presId="urn:microsoft.com/office/officeart/2005/8/layout/hierarchy6"/>
    <dgm:cxn modelId="{7539A136-2FE7-4232-99E6-D24CC5738DDC}" type="presParOf" srcId="{9175B84E-1D3A-4AC1-BE56-1137E3EC3BF2}" destId="{BAF07589-6C61-4BEB-B400-E016822E1D0C}" srcOrd="0" destOrd="0" presId="urn:microsoft.com/office/officeart/2005/8/layout/hierarchy6"/>
    <dgm:cxn modelId="{66E6B1A2-2C59-4D52-AEC9-8AB9358B062C}" type="presParOf" srcId="{9175B84E-1D3A-4AC1-BE56-1137E3EC3BF2}" destId="{E3DD64A3-0ACE-4E38-8AB0-7F97AFD53AFA}" srcOrd="1" destOrd="0" presId="urn:microsoft.com/office/officeart/2005/8/layout/hierarchy6"/>
    <dgm:cxn modelId="{536D16CD-E587-4AA0-A2ED-23CC6143042B}" type="presParOf" srcId="{E3DD64A3-0ACE-4E38-8AB0-7F97AFD53AFA}" destId="{7C27273A-35D3-4B48-976D-A68CB7CBCCCA}" srcOrd="0" destOrd="0" presId="urn:microsoft.com/office/officeart/2005/8/layout/hierarchy6"/>
    <dgm:cxn modelId="{F659DA3E-5848-4629-A6C0-8CFB76496974}" type="presParOf" srcId="{E3DD64A3-0ACE-4E38-8AB0-7F97AFD53AFA}" destId="{B9793F28-1A4E-4C36-9EC6-B3FFF97EC22C}" srcOrd="1" destOrd="0" presId="urn:microsoft.com/office/officeart/2005/8/layout/hierarchy6"/>
    <dgm:cxn modelId="{FBA63E79-29EC-4DF0-BB44-C7B4EB26A8A5}" type="presParOf" srcId="{B9793F28-1A4E-4C36-9EC6-B3FFF97EC22C}" destId="{81C28FF5-4E45-4A51-9563-5AD257306CEA}" srcOrd="0" destOrd="0" presId="urn:microsoft.com/office/officeart/2005/8/layout/hierarchy6"/>
    <dgm:cxn modelId="{10A2EA03-0B89-4D9D-9203-18903F7A827E}" type="presParOf" srcId="{B9793F28-1A4E-4C36-9EC6-B3FFF97EC22C}" destId="{CB440A78-F9D3-470E-A076-80B24DBB6418}" srcOrd="1" destOrd="0" presId="urn:microsoft.com/office/officeart/2005/8/layout/hierarchy6"/>
    <dgm:cxn modelId="{BCA0D1E3-EB15-46F9-B40F-F6752C621594}" type="presParOf" srcId="{CB440A78-F9D3-470E-A076-80B24DBB6418}" destId="{3DBEFEEE-1FD5-45F1-AE80-039DA58AA50B}" srcOrd="0" destOrd="0" presId="urn:microsoft.com/office/officeart/2005/8/layout/hierarchy6"/>
    <dgm:cxn modelId="{53019527-16F8-4DFF-9184-14A64F26CC3D}" type="presParOf" srcId="{CB440A78-F9D3-470E-A076-80B24DBB6418}" destId="{4722BD61-1CA9-442D-B2FC-C18B16674F09}" srcOrd="1" destOrd="0" presId="urn:microsoft.com/office/officeart/2005/8/layout/hierarchy6"/>
    <dgm:cxn modelId="{BBB87FDF-7FC2-468D-AA01-2BF33B26ECA7}" type="presParOf" srcId="{4722BD61-1CA9-442D-B2FC-C18B16674F09}" destId="{441E9D7E-62DF-474F-87FF-10DA8EB268AA}" srcOrd="0" destOrd="0" presId="urn:microsoft.com/office/officeart/2005/8/layout/hierarchy6"/>
    <dgm:cxn modelId="{FF985D8D-E2AC-4C1A-9463-904646F9F350}" type="presParOf" srcId="{4722BD61-1CA9-442D-B2FC-C18B16674F09}" destId="{83A205E2-E9ED-40A3-B365-05A8C2C72CD7}" srcOrd="1" destOrd="0" presId="urn:microsoft.com/office/officeart/2005/8/layout/hierarchy6"/>
    <dgm:cxn modelId="{8C8E8C51-18D1-4F9B-810A-E28EBA1BB4FF}" type="presParOf" srcId="{83A205E2-E9ED-40A3-B365-05A8C2C72CD7}" destId="{F2BACD52-F613-4752-A328-D0DA1895B64D}" srcOrd="0" destOrd="0" presId="urn:microsoft.com/office/officeart/2005/8/layout/hierarchy6"/>
    <dgm:cxn modelId="{B103BEE1-B687-4662-B710-099CDFF9B0BA}" type="presParOf" srcId="{83A205E2-E9ED-40A3-B365-05A8C2C72CD7}" destId="{9F610DCE-CE82-4081-8B93-ED4C6DCD6D96}" srcOrd="1" destOrd="0" presId="urn:microsoft.com/office/officeart/2005/8/layout/hierarchy6"/>
    <dgm:cxn modelId="{353D774D-EE29-4C0E-B485-52F2D714CC02}" type="presParOf" srcId="{9F610DCE-CE82-4081-8B93-ED4C6DCD6D96}" destId="{4CCBE272-D938-4E78-A658-941A829DE8EB}" srcOrd="0" destOrd="0" presId="urn:microsoft.com/office/officeart/2005/8/layout/hierarchy6"/>
    <dgm:cxn modelId="{A35460BF-463E-4E84-AC0B-E407E070FD54}" type="presParOf" srcId="{9F610DCE-CE82-4081-8B93-ED4C6DCD6D96}" destId="{1BB46C83-2A70-4FF7-B365-1D8281A58006}" srcOrd="1" destOrd="0" presId="urn:microsoft.com/office/officeart/2005/8/layout/hierarchy6"/>
    <dgm:cxn modelId="{236BC06D-DD6C-4A40-87BE-278D1D8523ED}" type="presParOf" srcId="{1BB46C83-2A70-4FF7-B365-1D8281A58006}" destId="{FB46A6A7-CC6B-45EF-AAF8-6113073C2CC6}" srcOrd="0" destOrd="0" presId="urn:microsoft.com/office/officeart/2005/8/layout/hierarchy6"/>
    <dgm:cxn modelId="{3BDA680F-4EE2-47E0-AC1D-63CC179B4E24}" type="presParOf" srcId="{1BB46C83-2A70-4FF7-B365-1D8281A58006}" destId="{668A4DF4-F993-4509-8898-C35E104FD97C}" srcOrd="1" destOrd="0" presId="urn:microsoft.com/office/officeart/2005/8/layout/hierarchy6"/>
    <dgm:cxn modelId="{D0EE0E69-6A04-48A1-9C12-66960B921140}" type="presParOf" srcId="{668A4DF4-F993-4509-8898-C35E104FD97C}" destId="{23E07CBC-D4EE-49D0-B2E4-C70F73E15A15}" srcOrd="0" destOrd="0" presId="urn:microsoft.com/office/officeart/2005/8/layout/hierarchy6"/>
    <dgm:cxn modelId="{6C8AE63A-6E16-4DAD-8149-502D62E6E9C4}" type="presParOf" srcId="{668A4DF4-F993-4509-8898-C35E104FD97C}" destId="{BB8425FE-CADC-42B9-85E1-40D4D2465CCF}" srcOrd="1" destOrd="0" presId="urn:microsoft.com/office/officeart/2005/8/layout/hierarchy6"/>
    <dgm:cxn modelId="{CDEA5E61-3555-4B23-B83C-AA7FA80FF7F6}" type="presParOf" srcId="{63BF6842-9F7B-449D-A926-BB86D52E2AF2}" destId="{6127D64F-03DE-4E4F-972C-69D1907384FB}" srcOrd="16" destOrd="0" presId="urn:microsoft.com/office/officeart/2005/8/layout/hierarchy6"/>
    <dgm:cxn modelId="{E4402B56-031F-44F2-8267-346A5A1B3145}" type="presParOf" srcId="{63BF6842-9F7B-449D-A926-BB86D52E2AF2}" destId="{74F1B0EA-AA4E-4020-BA33-AD343129142E}" srcOrd="17" destOrd="0" presId="urn:microsoft.com/office/officeart/2005/8/layout/hierarchy6"/>
    <dgm:cxn modelId="{918A8E94-A9A8-4A29-ADDE-6AFC1CCE4AC1}" type="presParOf" srcId="{74F1B0EA-AA4E-4020-BA33-AD343129142E}" destId="{80757D54-0897-49A4-AA30-8B13D2A782EF}" srcOrd="0" destOrd="0" presId="urn:microsoft.com/office/officeart/2005/8/layout/hierarchy6"/>
    <dgm:cxn modelId="{4FD60F84-8BE6-4BDB-A43E-302568D6CA7D}" type="presParOf" srcId="{74F1B0EA-AA4E-4020-BA33-AD343129142E}" destId="{442CF5EA-7E06-4A6D-BC88-3AD823C6C60B}" srcOrd="1" destOrd="0" presId="urn:microsoft.com/office/officeart/2005/8/layout/hierarchy6"/>
    <dgm:cxn modelId="{4905FFAD-24B5-4F46-B667-5CEA8C279F6D}" type="presParOf" srcId="{442CF5EA-7E06-4A6D-BC88-3AD823C6C60B}" destId="{3FB11592-A306-4CA9-8C27-B64AB6163BEB}" srcOrd="0" destOrd="0" presId="urn:microsoft.com/office/officeart/2005/8/layout/hierarchy6"/>
    <dgm:cxn modelId="{197A8A3C-B93B-4315-B6D2-D1CDCF079B3E}" type="presParOf" srcId="{442CF5EA-7E06-4A6D-BC88-3AD823C6C60B}" destId="{B85B5972-F2D1-4029-831E-BDDA94E79F8A}" srcOrd="1" destOrd="0" presId="urn:microsoft.com/office/officeart/2005/8/layout/hierarchy6"/>
    <dgm:cxn modelId="{5CD5A29D-47AC-48A4-AF4F-8062AE867A5A}" type="presParOf" srcId="{B85B5972-F2D1-4029-831E-BDDA94E79F8A}" destId="{BDEA7D7C-F584-47BC-8099-29C4EA0E15A9}" srcOrd="0" destOrd="0" presId="urn:microsoft.com/office/officeart/2005/8/layout/hierarchy6"/>
    <dgm:cxn modelId="{F2B2C7D4-DABF-42D4-A720-9FF98354C4B5}" type="presParOf" srcId="{B85B5972-F2D1-4029-831E-BDDA94E79F8A}" destId="{00C82B78-2D5C-44D2-9EDC-67635B7257AD}" srcOrd="1" destOrd="0" presId="urn:microsoft.com/office/officeart/2005/8/layout/hierarchy6"/>
    <dgm:cxn modelId="{E815D8AE-77C3-4675-AE03-791C49899BB5}" type="presParOf" srcId="{00C82B78-2D5C-44D2-9EDC-67635B7257AD}" destId="{ADD7AF7D-D503-47E1-A308-2F87EAD536F8}" srcOrd="0" destOrd="0" presId="urn:microsoft.com/office/officeart/2005/8/layout/hierarchy6"/>
    <dgm:cxn modelId="{E4A22AE9-CCAD-4B6F-B66B-98DA84502AB1}" type="presParOf" srcId="{00C82B78-2D5C-44D2-9EDC-67635B7257AD}" destId="{BD796E06-291F-4045-8142-D775279E52CB}" srcOrd="1" destOrd="0" presId="urn:microsoft.com/office/officeart/2005/8/layout/hierarchy6"/>
    <dgm:cxn modelId="{EFFD0AA5-F7DF-499A-B9BF-2F667F822459}" type="presParOf" srcId="{BD796E06-291F-4045-8142-D775279E52CB}" destId="{5D8E1E8C-6995-4F23-AE37-3023E4BD6B89}" srcOrd="0" destOrd="0" presId="urn:microsoft.com/office/officeart/2005/8/layout/hierarchy6"/>
    <dgm:cxn modelId="{E7246825-141D-4697-B2DC-B97A9EF8FFC2}" type="presParOf" srcId="{BD796E06-291F-4045-8142-D775279E52CB}" destId="{FD4DFD77-5378-409A-92C0-4BFB8B44F7BF}" srcOrd="1" destOrd="0" presId="urn:microsoft.com/office/officeart/2005/8/layout/hierarchy6"/>
    <dgm:cxn modelId="{3A2405C1-BFB5-481B-A2B9-4B44A24F25D9}" type="presParOf" srcId="{FD4DFD77-5378-409A-92C0-4BFB8B44F7BF}" destId="{B059EF10-D7AD-4062-B16B-65CF4F395F3D}" srcOrd="0" destOrd="0" presId="urn:microsoft.com/office/officeart/2005/8/layout/hierarchy6"/>
    <dgm:cxn modelId="{198620FD-D9C2-4615-BC54-F0D14A94C745}" type="presParOf" srcId="{FD4DFD77-5378-409A-92C0-4BFB8B44F7BF}" destId="{A208A252-D5BB-4DD1-8827-15AFB3D9798A}" srcOrd="1" destOrd="0" presId="urn:microsoft.com/office/officeart/2005/8/layout/hierarchy6"/>
    <dgm:cxn modelId="{9D05E3B2-837E-4AFA-8594-F37C96C817CC}" type="presParOf" srcId="{A208A252-D5BB-4DD1-8827-15AFB3D9798A}" destId="{82B4B67A-C2E4-421F-8DE4-CB373E3958D2}" srcOrd="0" destOrd="0" presId="urn:microsoft.com/office/officeart/2005/8/layout/hierarchy6"/>
    <dgm:cxn modelId="{CE002BF0-AC99-4951-A50C-28DDC77E5471}" type="presParOf" srcId="{A208A252-D5BB-4DD1-8827-15AFB3D9798A}" destId="{CAA0C69F-E66C-4132-A04A-AE13E46D8CE7}" srcOrd="1" destOrd="0" presId="urn:microsoft.com/office/officeart/2005/8/layout/hierarchy6"/>
    <dgm:cxn modelId="{C95AEE2C-82B3-457A-BD17-5AE1F1519A7F}" type="presParOf" srcId="{CAA0C69F-E66C-4132-A04A-AE13E46D8CE7}" destId="{89297684-CF9A-48CB-B483-A0AA5017E411}" srcOrd="0" destOrd="0" presId="urn:microsoft.com/office/officeart/2005/8/layout/hierarchy6"/>
    <dgm:cxn modelId="{0496A54E-2C77-4097-822A-A10CD7D9BEF2}" type="presParOf" srcId="{CAA0C69F-E66C-4132-A04A-AE13E46D8CE7}" destId="{B169512B-C997-4ED2-8E45-562736EFBE7E}" srcOrd="1" destOrd="0" presId="urn:microsoft.com/office/officeart/2005/8/layout/hierarchy6"/>
    <dgm:cxn modelId="{F1FF1B11-3D98-4F5F-9C17-11D70079A4B0}" type="presParOf" srcId="{B169512B-C997-4ED2-8E45-562736EFBE7E}" destId="{7F753998-079C-4B4A-B5B2-C74B79BA3DE9}" srcOrd="0" destOrd="0" presId="urn:microsoft.com/office/officeart/2005/8/layout/hierarchy6"/>
    <dgm:cxn modelId="{42B06DCE-1155-4C0D-BFC6-B6841BF6EC5A}" type="presParOf" srcId="{B169512B-C997-4ED2-8E45-562736EFBE7E}" destId="{4599F74A-04C1-410D-B0AB-4EB965B3714D}" srcOrd="1" destOrd="0" presId="urn:microsoft.com/office/officeart/2005/8/layout/hierarchy6"/>
    <dgm:cxn modelId="{BECF10DF-BD0D-444A-9B00-9DE33143DF62}" type="presParOf" srcId="{4599F74A-04C1-410D-B0AB-4EB965B3714D}" destId="{1E5CE1AD-6DA1-4BC3-8BB4-9B15DEC9E73F}" srcOrd="0" destOrd="0" presId="urn:microsoft.com/office/officeart/2005/8/layout/hierarchy6"/>
    <dgm:cxn modelId="{86B67602-5508-470D-B067-1156E8FFBC7B}" type="presParOf" srcId="{4599F74A-04C1-410D-B0AB-4EB965B3714D}" destId="{8805F971-2F6F-4BCE-8114-4B6AAAB7D5E4}" srcOrd="1" destOrd="0" presId="urn:microsoft.com/office/officeart/2005/8/layout/hierarchy6"/>
    <dgm:cxn modelId="{729EA330-ECA1-4F11-9E8C-01D054759F5E}" type="presParOf" srcId="{8805F971-2F6F-4BCE-8114-4B6AAAB7D5E4}" destId="{D7A1D9D7-DBBF-48D0-834D-39A5C1907A9C}" srcOrd="0" destOrd="0" presId="urn:microsoft.com/office/officeart/2005/8/layout/hierarchy6"/>
    <dgm:cxn modelId="{94FC9F10-D142-4902-8B65-AD1F653FCE1B}" type="presParOf" srcId="{8805F971-2F6F-4BCE-8114-4B6AAAB7D5E4}" destId="{C92D4FB0-B313-496D-817C-35158C14BCB2}" srcOrd="1" destOrd="0" presId="urn:microsoft.com/office/officeart/2005/8/layout/hierarchy6"/>
    <dgm:cxn modelId="{D0C87A9E-38AE-4484-8FAC-62305F82545C}" type="presParOf" srcId="{C92D4FB0-B313-496D-817C-35158C14BCB2}" destId="{AB7A8A47-4C3D-46ED-A2DB-F3E68AE9A39D}" srcOrd="0" destOrd="0" presId="urn:microsoft.com/office/officeart/2005/8/layout/hierarchy6"/>
    <dgm:cxn modelId="{48D960D4-D6A2-449D-A424-566B09E8DFDB}" type="presParOf" srcId="{C92D4FB0-B313-496D-817C-35158C14BCB2}" destId="{F474178D-3FE6-4F4F-8946-61A75A83EF6D}" srcOrd="1" destOrd="0" presId="urn:microsoft.com/office/officeart/2005/8/layout/hierarchy6"/>
    <dgm:cxn modelId="{84A4D487-A62E-4A69-8486-8CC3A2220371}" type="presParOf" srcId="{F474178D-3FE6-4F4F-8946-61A75A83EF6D}" destId="{E185AC73-C1FC-47AF-AAE7-F5B1831D2D2A}" srcOrd="0" destOrd="0" presId="urn:microsoft.com/office/officeart/2005/8/layout/hierarchy6"/>
    <dgm:cxn modelId="{BB98A4F9-B7A7-45C8-BE4E-39B873017608}" type="presParOf" srcId="{F474178D-3FE6-4F4F-8946-61A75A83EF6D}" destId="{5691D376-852A-44CC-B60A-F4AB76C54603}" srcOrd="1" destOrd="0" presId="urn:microsoft.com/office/officeart/2005/8/layout/hierarchy6"/>
    <dgm:cxn modelId="{4AA7CFB5-4A45-447C-864A-1415365A11A8}" type="presParOf" srcId="{63BF6842-9F7B-449D-A926-BB86D52E2AF2}" destId="{B481EC13-39F1-4B65-9F85-E3C19235D3A0}" srcOrd="18" destOrd="0" presId="urn:microsoft.com/office/officeart/2005/8/layout/hierarchy6"/>
    <dgm:cxn modelId="{C127EC4A-A6BE-4F85-A5A4-1AAD0DDD6DA9}" type="presParOf" srcId="{63BF6842-9F7B-449D-A926-BB86D52E2AF2}" destId="{B625409D-BF05-484E-B049-14025B31E099}" srcOrd="19" destOrd="0" presId="urn:microsoft.com/office/officeart/2005/8/layout/hierarchy6"/>
    <dgm:cxn modelId="{19F41288-97E2-45B6-9D43-E293BF6C3B49}" type="presParOf" srcId="{B625409D-BF05-484E-B049-14025B31E099}" destId="{B5D44E85-93A0-467A-B36B-0D3602CF3BCA}" srcOrd="0" destOrd="0" presId="urn:microsoft.com/office/officeart/2005/8/layout/hierarchy6"/>
    <dgm:cxn modelId="{2248782E-4362-4DF5-B51C-862113D3707E}" type="presParOf" srcId="{B625409D-BF05-484E-B049-14025B31E099}" destId="{4EF336F5-2306-43BE-9531-F45CFB5F327E}" srcOrd="1" destOrd="0" presId="urn:microsoft.com/office/officeart/2005/8/layout/hierarchy6"/>
    <dgm:cxn modelId="{7BEA6EF4-655F-495A-830A-324B0005F2BE}" type="presParOf" srcId="{4EF336F5-2306-43BE-9531-F45CFB5F327E}" destId="{08A70EAE-B3DE-4A9F-AD06-E01B067704DC}" srcOrd="0" destOrd="0" presId="urn:microsoft.com/office/officeart/2005/8/layout/hierarchy6"/>
    <dgm:cxn modelId="{73B494F2-55A9-4AA1-ACDD-B3696475A55E}" type="presParOf" srcId="{4EF336F5-2306-43BE-9531-F45CFB5F327E}" destId="{7E372B0B-8857-45C2-B3BC-E6139B825B49}" srcOrd="1" destOrd="0" presId="urn:microsoft.com/office/officeart/2005/8/layout/hierarchy6"/>
    <dgm:cxn modelId="{8431786D-E1D9-4E94-AAC1-76F779AA9E61}" type="presParOf" srcId="{7E372B0B-8857-45C2-B3BC-E6139B825B49}" destId="{668F7AFC-9EC0-4568-8C50-ADBC63B89CAB}" srcOrd="0" destOrd="0" presId="urn:microsoft.com/office/officeart/2005/8/layout/hierarchy6"/>
    <dgm:cxn modelId="{222BC8D6-7729-4906-976C-7C985AAE694F}" type="presParOf" srcId="{7E372B0B-8857-45C2-B3BC-E6139B825B49}" destId="{F5BE2DB1-B929-42C2-8FF6-6BCEC7014C37}" srcOrd="1" destOrd="0" presId="urn:microsoft.com/office/officeart/2005/8/layout/hierarchy6"/>
    <dgm:cxn modelId="{33E7A6EE-A808-41DA-A10D-84F914E11281}" type="presParOf" srcId="{F5BE2DB1-B929-42C2-8FF6-6BCEC7014C37}" destId="{BC00C423-4DB7-445F-A5EE-5C27A86AF67B}" srcOrd="0" destOrd="0" presId="urn:microsoft.com/office/officeart/2005/8/layout/hierarchy6"/>
    <dgm:cxn modelId="{F6A9B77E-58DE-45E5-A692-A208AE6513D8}" type="presParOf" srcId="{F5BE2DB1-B929-42C2-8FF6-6BCEC7014C37}" destId="{F12C6C1B-21DD-4A11-95E1-0BC9BCBF1F46}" srcOrd="1" destOrd="0" presId="urn:microsoft.com/office/officeart/2005/8/layout/hierarchy6"/>
    <dgm:cxn modelId="{7801E8C4-2C6F-4E80-AEB3-978CC9CAF9F3}" type="presParOf" srcId="{F12C6C1B-21DD-4A11-95E1-0BC9BCBF1F46}" destId="{F1BFB269-84DA-4232-B6D2-7B45BF1FB0E8}" srcOrd="0" destOrd="0" presId="urn:microsoft.com/office/officeart/2005/8/layout/hierarchy6"/>
    <dgm:cxn modelId="{7FD37D7B-2454-4E9C-BF87-C43E684206FD}" type="presParOf" srcId="{F12C6C1B-21DD-4A11-95E1-0BC9BCBF1F46}" destId="{47B22CE7-F94A-4769-99B5-E030F1767131}" srcOrd="1" destOrd="0" presId="urn:microsoft.com/office/officeart/2005/8/layout/hierarchy6"/>
    <dgm:cxn modelId="{B5ECDDB3-BE8F-4FD2-916C-EBB593453159}" type="presParOf" srcId="{47B22CE7-F94A-4769-99B5-E030F1767131}" destId="{C67C880D-6E07-4308-AFE2-D409B0EF9A9A}" srcOrd="0" destOrd="0" presId="urn:microsoft.com/office/officeart/2005/8/layout/hierarchy6"/>
    <dgm:cxn modelId="{ACC476FD-01CE-4AB2-9670-F8C119D11F42}" type="presParOf" srcId="{47B22CE7-F94A-4769-99B5-E030F1767131}" destId="{F01DA1DC-B305-4166-A9C3-CD2E00DD1FBC}" srcOrd="1" destOrd="0" presId="urn:microsoft.com/office/officeart/2005/8/layout/hierarchy6"/>
    <dgm:cxn modelId="{F427A0D0-EEAE-461F-8733-5C79E05EB37B}" type="presParOf" srcId="{F01DA1DC-B305-4166-A9C3-CD2E00DD1FBC}" destId="{A822831B-43B2-436E-9B64-12224C708423}" srcOrd="0" destOrd="0" presId="urn:microsoft.com/office/officeart/2005/8/layout/hierarchy6"/>
    <dgm:cxn modelId="{4F042D68-8AB2-47CF-8E90-5F214885CA4B}" type="presParOf" srcId="{F01DA1DC-B305-4166-A9C3-CD2E00DD1FBC}" destId="{D4D3B6B8-F9D7-41A6-8E25-D21F57BD5EE7}" srcOrd="1" destOrd="0" presId="urn:microsoft.com/office/officeart/2005/8/layout/hierarchy6"/>
    <dgm:cxn modelId="{F57D6D85-E9A5-40B2-A864-7982E91DFA32}" type="presParOf" srcId="{D4D3B6B8-F9D7-41A6-8E25-D21F57BD5EE7}" destId="{1C0BE5A4-582F-45A0-B162-0A4F63173583}" srcOrd="0" destOrd="0" presId="urn:microsoft.com/office/officeart/2005/8/layout/hierarchy6"/>
    <dgm:cxn modelId="{A85EA0BA-5537-4897-A503-512DFD879210}" type="presParOf" srcId="{D4D3B6B8-F9D7-41A6-8E25-D21F57BD5EE7}" destId="{A3F3E1B4-EBF0-450D-9B4F-867AD7FF5979}" srcOrd="1" destOrd="0" presId="urn:microsoft.com/office/officeart/2005/8/layout/hierarchy6"/>
    <dgm:cxn modelId="{A0DD6F58-8F99-44F4-97C5-467F5D709CAA}" type="presParOf" srcId="{A3F3E1B4-EBF0-450D-9B4F-867AD7FF5979}" destId="{BDD5AF1E-4031-4E7F-A0C4-EAFA564DCBFE}" srcOrd="0" destOrd="0" presId="urn:microsoft.com/office/officeart/2005/8/layout/hierarchy6"/>
    <dgm:cxn modelId="{D3B2C245-BD37-4535-B83E-ABB4C14A1690}" type="presParOf" srcId="{A3F3E1B4-EBF0-450D-9B4F-867AD7FF5979}" destId="{207C6977-A9AD-47FB-9CBF-4BDDB5D9AD38}" srcOrd="1" destOrd="0" presId="urn:microsoft.com/office/officeart/2005/8/layout/hierarchy6"/>
    <dgm:cxn modelId="{D419A5B0-4A16-4E36-A944-5D3AEEACAC71}" type="presParOf" srcId="{207C6977-A9AD-47FB-9CBF-4BDDB5D9AD38}" destId="{7E119B00-9E7A-4B7A-B088-C420E237936F}" srcOrd="0" destOrd="0" presId="urn:microsoft.com/office/officeart/2005/8/layout/hierarchy6"/>
    <dgm:cxn modelId="{BF88D666-6651-4DF8-A945-2D64C5EE5B42}" type="presParOf" srcId="{207C6977-A9AD-47FB-9CBF-4BDDB5D9AD38}" destId="{027EBCEB-A914-459B-96C5-36861AC35C95}" srcOrd="1" destOrd="0" presId="urn:microsoft.com/office/officeart/2005/8/layout/hierarchy6"/>
    <dgm:cxn modelId="{98C3F65A-EDFB-4DF9-A963-12541692AB3E}" type="presParOf" srcId="{027EBCEB-A914-459B-96C5-36861AC35C95}" destId="{A839959E-280C-49D9-8148-42F13DAD07A6}" srcOrd="0" destOrd="0" presId="urn:microsoft.com/office/officeart/2005/8/layout/hierarchy6"/>
    <dgm:cxn modelId="{2C2A36A5-75AD-4656-AAD2-439732192625}" type="presParOf" srcId="{027EBCEB-A914-459B-96C5-36861AC35C95}" destId="{1EFB03CF-C261-4965-BC8B-5B7C50C4EAB9}" srcOrd="1" destOrd="0" presId="urn:microsoft.com/office/officeart/2005/8/layout/hierarchy6"/>
    <dgm:cxn modelId="{1A99E5A3-8051-444B-A7DD-2DF7AB7AE2A6}" type="presParOf" srcId="{1EFB03CF-C261-4965-BC8B-5B7C50C4EAB9}" destId="{9442CA5D-6307-460F-B547-85CAE2871BA0}" srcOrd="0" destOrd="0" presId="urn:microsoft.com/office/officeart/2005/8/layout/hierarchy6"/>
    <dgm:cxn modelId="{805F163D-6308-4173-9D2E-E08F10C01162}" type="presParOf" srcId="{1EFB03CF-C261-4965-BC8B-5B7C50C4EAB9}" destId="{2E782B6A-3CC6-474C-8BFF-B6DFCCF1AC1E}" srcOrd="1" destOrd="0" presId="urn:microsoft.com/office/officeart/2005/8/layout/hierarchy6"/>
    <dgm:cxn modelId="{2B427A09-98D7-4F5E-8653-925D8C270DE1}" type="presParOf" srcId="{2E782B6A-3CC6-474C-8BFF-B6DFCCF1AC1E}" destId="{FB8F736F-0891-480C-8A77-57BC0A6987C8}" srcOrd="0" destOrd="0" presId="urn:microsoft.com/office/officeart/2005/8/layout/hierarchy6"/>
    <dgm:cxn modelId="{5F4D1544-A85F-49A2-9A09-8846B25A9BF2}" type="presParOf" srcId="{2E782B6A-3CC6-474C-8BFF-B6DFCCF1AC1E}" destId="{D7265742-6370-4221-8CBE-61B5BAC3FB20}" srcOrd="1" destOrd="0" presId="urn:microsoft.com/office/officeart/2005/8/layout/hierarchy6"/>
    <dgm:cxn modelId="{E6946C82-683E-44FB-9752-5B1DF34BC5BC}" type="presParOf" srcId="{63BF6842-9F7B-449D-A926-BB86D52E2AF2}" destId="{8FF3F7A0-D408-4C10-B039-E56A9AFB4ED6}" srcOrd="20" destOrd="0" presId="urn:microsoft.com/office/officeart/2005/8/layout/hierarchy6"/>
    <dgm:cxn modelId="{7E5BA45C-AFED-4453-9599-C0E6E245BCD8}" type="presParOf" srcId="{63BF6842-9F7B-449D-A926-BB86D52E2AF2}" destId="{997921F9-EA37-4969-9D1C-B5DE7C26FC12}" srcOrd="21" destOrd="0" presId="urn:microsoft.com/office/officeart/2005/8/layout/hierarchy6"/>
    <dgm:cxn modelId="{FF16E9B8-48AD-43A2-AA08-66F49E116AA1}" type="presParOf" srcId="{997921F9-EA37-4969-9D1C-B5DE7C26FC12}" destId="{7640EE86-901C-4BEC-95EA-2C4750CD27E2}" srcOrd="0" destOrd="0" presId="urn:microsoft.com/office/officeart/2005/8/layout/hierarchy6"/>
    <dgm:cxn modelId="{20C11E57-EEAE-4808-A686-4CDD529AD62C}" type="presParOf" srcId="{997921F9-EA37-4969-9D1C-B5DE7C26FC12}" destId="{9DDC17A6-11A8-4FAE-82D4-8F66040A6BD8}" srcOrd="1" destOrd="0" presId="urn:microsoft.com/office/officeart/2005/8/layout/hierarchy6"/>
    <dgm:cxn modelId="{893C167E-1BEE-418B-91A5-8A2EA558C726}" type="presParOf" srcId="{9DDC17A6-11A8-4FAE-82D4-8F66040A6BD8}" destId="{23CBBC66-D381-460E-B93A-C192E2F0BF73}" srcOrd="0" destOrd="0" presId="urn:microsoft.com/office/officeart/2005/8/layout/hierarchy6"/>
    <dgm:cxn modelId="{397CA822-2652-44FA-8EFC-B11167613209}" type="presParOf" srcId="{9DDC17A6-11A8-4FAE-82D4-8F66040A6BD8}" destId="{8BEE5245-0A54-4115-94ED-E62659799A7E}" srcOrd="1" destOrd="0" presId="urn:microsoft.com/office/officeart/2005/8/layout/hierarchy6"/>
    <dgm:cxn modelId="{45277064-8AC5-4FD2-89DF-FEBEA438F97A}" type="presParOf" srcId="{8BEE5245-0A54-4115-94ED-E62659799A7E}" destId="{404189EA-75F2-468F-90F2-600984914F50}" srcOrd="0" destOrd="0" presId="urn:microsoft.com/office/officeart/2005/8/layout/hierarchy6"/>
    <dgm:cxn modelId="{6AD36C4A-C6CF-4EBF-897C-63E387632FD6}" type="presParOf" srcId="{8BEE5245-0A54-4115-94ED-E62659799A7E}" destId="{B97E4327-B48E-47B0-809D-CADDD35EAD60}" srcOrd="1" destOrd="0" presId="urn:microsoft.com/office/officeart/2005/8/layout/hierarchy6"/>
    <dgm:cxn modelId="{237048F4-20C2-488E-ADC8-4004A3948693}" type="presParOf" srcId="{B97E4327-B48E-47B0-809D-CADDD35EAD60}" destId="{60BC94C7-C4A2-4091-B0F2-05F1016B4E4B}" srcOrd="0" destOrd="0" presId="urn:microsoft.com/office/officeart/2005/8/layout/hierarchy6"/>
    <dgm:cxn modelId="{B70D1CF9-AE83-483F-A9F9-50FA3EA1EC08}" type="presParOf" srcId="{B97E4327-B48E-47B0-809D-CADDD35EAD60}" destId="{EB6FEE2F-E5C1-4DD9-A131-2CE5309EE646}" srcOrd="1" destOrd="0" presId="urn:microsoft.com/office/officeart/2005/8/layout/hierarchy6"/>
    <dgm:cxn modelId="{7A1C9B9C-E5A4-48CF-8629-83DBC77A3908}" type="presParOf" srcId="{EB6FEE2F-E5C1-4DD9-A131-2CE5309EE646}" destId="{FAD75D74-9CA6-4D91-A87D-A4CB8A52A2F3}" srcOrd="0" destOrd="0" presId="urn:microsoft.com/office/officeart/2005/8/layout/hierarchy6"/>
    <dgm:cxn modelId="{65785A92-F32A-40D3-8D6A-7EDBB6EABB1C}" type="presParOf" srcId="{EB6FEE2F-E5C1-4DD9-A131-2CE5309EE646}" destId="{E87BAC42-CF49-44BA-8E48-C566E192A625}" srcOrd="1" destOrd="0" presId="urn:microsoft.com/office/officeart/2005/8/layout/hierarchy6"/>
    <dgm:cxn modelId="{6E06C655-7C72-4D55-8ABC-CC25AB28DC3D}" type="presParOf" srcId="{E87BAC42-CF49-44BA-8E48-C566E192A625}" destId="{24359FA5-FABC-4950-95A9-C38C60DD8111}" srcOrd="0" destOrd="0" presId="urn:microsoft.com/office/officeart/2005/8/layout/hierarchy6"/>
    <dgm:cxn modelId="{69214527-9179-437F-8DE5-C31BB6B5312B}" type="presParOf" srcId="{E87BAC42-CF49-44BA-8E48-C566E192A625}" destId="{41884423-0FF3-4E5F-B3C3-8511C3FAB35C}" srcOrd="1" destOrd="0" presId="urn:microsoft.com/office/officeart/2005/8/layout/hierarchy6"/>
    <dgm:cxn modelId="{5E892C7E-3631-4FC1-A63A-CB288DE7DEF5}" type="presParOf" srcId="{41884423-0FF3-4E5F-B3C3-8511C3FAB35C}" destId="{53DDBA26-45E9-4B11-9C12-892CE3FA59C6}" srcOrd="0" destOrd="0" presId="urn:microsoft.com/office/officeart/2005/8/layout/hierarchy6"/>
    <dgm:cxn modelId="{ADAA8657-603F-4449-A502-4FADEE7A024A}" type="presParOf" srcId="{41884423-0FF3-4E5F-B3C3-8511C3FAB35C}" destId="{4408841C-F60C-40A6-B20D-C6A89582140F}" srcOrd="1" destOrd="0" presId="urn:microsoft.com/office/officeart/2005/8/layout/hierarchy6"/>
    <dgm:cxn modelId="{98640917-BDD1-4A13-8CC4-6C14B0C220D5}" type="presParOf" srcId="{4408841C-F60C-40A6-B20D-C6A89582140F}" destId="{55EA6A65-3A1F-46CB-8EBA-61BE9698A981}" srcOrd="0" destOrd="0" presId="urn:microsoft.com/office/officeart/2005/8/layout/hierarchy6"/>
    <dgm:cxn modelId="{8A227D1C-4FAA-4FD3-B2AB-689C60D1B595}" type="presParOf" srcId="{4408841C-F60C-40A6-B20D-C6A89582140F}" destId="{67CAB07A-3344-46E0-AA65-1ADA8E4552C0}" srcOrd="1" destOrd="0" presId="urn:microsoft.com/office/officeart/2005/8/layout/hierarchy6"/>
    <dgm:cxn modelId="{2C2785B9-F30E-4314-A404-7B7E7F8D0589}" type="presParOf" srcId="{67CAB07A-3344-46E0-AA65-1ADA8E4552C0}" destId="{5C082FA0-FFA5-42D2-8949-DB9FC0B4AA99}" srcOrd="0" destOrd="0" presId="urn:microsoft.com/office/officeart/2005/8/layout/hierarchy6"/>
    <dgm:cxn modelId="{9E60B198-292A-42C5-9679-27B37357417D}" type="presParOf" srcId="{67CAB07A-3344-46E0-AA65-1ADA8E4552C0}" destId="{20682104-C802-44C9-A081-30F971D3053D}" srcOrd="1" destOrd="0" presId="urn:microsoft.com/office/officeart/2005/8/layout/hierarchy6"/>
    <dgm:cxn modelId="{3B480B2E-5493-4A0C-8A37-80AE8486D123}" type="presParOf" srcId="{20682104-C802-44C9-A081-30F971D3053D}" destId="{EB7ABF6C-422F-4CFA-BC2D-5D58279B1E96}" srcOrd="0" destOrd="0" presId="urn:microsoft.com/office/officeart/2005/8/layout/hierarchy6"/>
    <dgm:cxn modelId="{3204CF99-EF42-4B04-B01B-3DAAD4EE36B0}" type="presParOf" srcId="{20682104-C802-44C9-A081-30F971D3053D}" destId="{9D3ECE48-47B2-4CAB-9D5B-33D3AC059E11}" srcOrd="1" destOrd="0" presId="urn:microsoft.com/office/officeart/2005/8/layout/hierarchy6"/>
    <dgm:cxn modelId="{39CC761C-81F3-4D64-948C-C1565D7E062B}" type="presParOf" srcId="{9D3ECE48-47B2-4CAB-9D5B-33D3AC059E11}" destId="{0AFE6DEA-058A-4ABE-BC54-0367A68E9EBA}" srcOrd="0" destOrd="0" presId="urn:microsoft.com/office/officeart/2005/8/layout/hierarchy6"/>
    <dgm:cxn modelId="{E441F342-D8B4-4411-B01C-6728B3589C10}" type="presParOf" srcId="{9D3ECE48-47B2-4CAB-9D5B-33D3AC059E11}" destId="{141E8A2B-637A-4707-B961-F204D8B24C94}" srcOrd="1" destOrd="0" presId="urn:microsoft.com/office/officeart/2005/8/layout/hierarchy6"/>
    <dgm:cxn modelId="{E0FD5387-9BBF-468A-9036-0E8AB3F9990B}" type="presParOf" srcId="{141E8A2B-637A-4707-B961-F204D8B24C94}" destId="{F6FA0004-1820-4650-83A4-E6394B1D453C}" srcOrd="0" destOrd="0" presId="urn:microsoft.com/office/officeart/2005/8/layout/hierarchy6"/>
    <dgm:cxn modelId="{57AA7276-F047-4E5A-8EA7-24FB987B9ACA}" type="presParOf" srcId="{141E8A2B-637A-4707-B961-F204D8B24C94}" destId="{26021FA6-15AD-45C9-8CA2-A0912D198ADD}" srcOrd="1" destOrd="0" presId="urn:microsoft.com/office/officeart/2005/8/layout/hierarchy6"/>
    <dgm:cxn modelId="{1353E0CD-F3FA-462F-B1A4-18F2D924AD95}" type="presParOf" srcId="{26021FA6-15AD-45C9-8CA2-A0912D198ADD}" destId="{964B7FC9-F919-497E-822A-BE6A9B63A45F}" srcOrd="0" destOrd="0" presId="urn:microsoft.com/office/officeart/2005/8/layout/hierarchy6"/>
    <dgm:cxn modelId="{77273D03-A172-4B53-AE25-EEA81A75146B}" type="presParOf" srcId="{26021FA6-15AD-45C9-8CA2-A0912D198ADD}" destId="{9593D8A1-A53F-4112-9AF7-C9B936DA20E9}" srcOrd="1" destOrd="0" presId="urn:microsoft.com/office/officeart/2005/8/layout/hierarchy6"/>
    <dgm:cxn modelId="{E1F8127E-6C46-46F8-86EA-EFDBE1289A35}" type="presParOf" srcId="{63BF6842-9F7B-449D-A926-BB86D52E2AF2}" destId="{EE7D60BE-452E-4F99-A2F7-D482946ED649}" srcOrd="22" destOrd="0" presId="urn:microsoft.com/office/officeart/2005/8/layout/hierarchy6"/>
    <dgm:cxn modelId="{DE5D5704-0553-40ED-83D1-5B962F1268B9}" type="presParOf" srcId="{63BF6842-9F7B-449D-A926-BB86D52E2AF2}" destId="{DFA1435E-CD03-4668-B5CA-57F43956CF82}" srcOrd="23" destOrd="0" presId="urn:microsoft.com/office/officeart/2005/8/layout/hierarchy6"/>
    <dgm:cxn modelId="{028D6A66-725B-4C68-80F7-4A0414DFB1C4}" type="presParOf" srcId="{DFA1435E-CD03-4668-B5CA-57F43956CF82}" destId="{7662FDB2-B71D-4BFD-978F-FB87DB33B86B}" srcOrd="0" destOrd="0" presId="urn:microsoft.com/office/officeart/2005/8/layout/hierarchy6"/>
    <dgm:cxn modelId="{6238C874-B674-4327-B6EA-B6055F1E4E79}" type="presParOf" srcId="{DFA1435E-CD03-4668-B5CA-57F43956CF82}" destId="{CC07F99B-4EA4-424F-BF40-EE53402474D6}" srcOrd="1" destOrd="0" presId="urn:microsoft.com/office/officeart/2005/8/layout/hierarchy6"/>
    <dgm:cxn modelId="{BFB24BE5-F9C7-4360-9E4E-A1E963C148DF}" type="presParOf" srcId="{CC07F99B-4EA4-424F-BF40-EE53402474D6}" destId="{C2CB54D2-09E5-4552-8101-66CAF8E85460}" srcOrd="0" destOrd="0" presId="urn:microsoft.com/office/officeart/2005/8/layout/hierarchy6"/>
    <dgm:cxn modelId="{9429CC67-4454-4599-8627-CF205E679965}" type="presParOf" srcId="{CC07F99B-4EA4-424F-BF40-EE53402474D6}" destId="{92395DDB-E2DC-4ABB-9C7B-3A3C186520D7}" srcOrd="1" destOrd="0" presId="urn:microsoft.com/office/officeart/2005/8/layout/hierarchy6"/>
    <dgm:cxn modelId="{6C9A21EC-8FDD-4CE1-88CA-52A9302E69FF}" type="presParOf" srcId="{92395DDB-E2DC-4ABB-9C7B-3A3C186520D7}" destId="{3F37408C-1965-458D-84AF-28B8600F6667}" srcOrd="0" destOrd="0" presId="urn:microsoft.com/office/officeart/2005/8/layout/hierarchy6"/>
    <dgm:cxn modelId="{EAFF52BA-059C-4B2F-B0A5-1C1C3E625357}" type="presParOf" srcId="{92395DDB-E2DC-4ABB-9C7B-3A3C186520D7}" destId="{DCD6F522-A6B0-4AEF-9C77-4043C35F34FA}" srcOrd="1" destOrd="0" presId="urn:microsoft.com/office/officeart/2005/8/layout/hierarchy6"/>
    <dgm:cxn modelId="{2097BF6C-9372-48F5-9904-D74DEB151BA0}" type="presParOf" srcId="{DCD6F522-A6B0-4AEF-9C77-4043C35F34FA}" destId="{B27D85C0-8776-486A-9EE8-A76F8AB1DB50}" srcOrd="0" destOrd="0" presId="urn:microsoft.com/office/officeart/2005/8/layout/hierarchy6"/>
    <dgm:cxn modelId="{8DB306C4-839D-4AA7-8319-72AAA27F924C}" type="presParOf" srcId="{DCD6F522-A6B0-4AEF-9C77-4043C35F34FA}" destId="{176A63F7-9363-4597-8382-69ABA85A1102}" srcOrd="1" destOrd="0" presId="urn:microsoft.com/office/officeart/2005/8/layout/hierarchy6"/>
    <dgm:cxn modelId="{3B45CB19-87A8-43F3-BD90-9D763CF10C87}" type="presParOf" srcId="{176A63F7-9363-4597-8382-69ABA85A1102}" destId="{395187C0-5524-433C-9061-0C23D1F3A0E7}" srcOrd="0" destOrd="0" presId="urn:microsoft.com/office/officeart/2005/8/layout/hierarchy6"/>
    <dgm:cxn modelId="{CCD93B59-B878-499D-A0C8-D9263481C701}" type="presParOf" srcId="{176A63F7-9363-4597-8382-69ABA85A1102}" destId="{B09E095E-504F-42BD-ABD5-D79AEDCF8F8F}" srcOrd="1" destOrd="0" presId="urn:microsoft.com/office/officeart/2005/8/layout/hierarchy6"/>
    <dgm:cxn modelId="{D88FAEEB-29E2-4297-BFF0-EB6FD517A0FF}" type="presParOf" srcId="{B09E095E-504F-42BD-ABD5-D79AEDCF8F8F}" destId="{45F835FF-7D72-49CF-BA71-2B02FDB7D39A}" srcOrd="0" destOrd="0" presId="urn:microsoft.com/office/officeart/2005/8/layout/hierarchy6"/>
    <dgm:cxn modelId="{82157861-1F18-4395-8477-1B403F7055C2}" type="presParOf" srcId="{B09E095E-504F-42BD-ABD5-D79AEDCF8F8F}" destId="{91BBAE09-B7C2-472A-B48C-6888D2CCA524}" srcOrd="1" destOrd="0" presId="urn:microsoft.com/office/officeart/2005/8/layout/hierarchy6"/>
    <dgm:cxn modelId="{A57E650B-2CCC-4ED4-BE02-F248BB12AA81}" type="presParOf" srcId="{91BBAE09-B7C2-472A-B48C-6888D2CCA524}" destId="{DBEB0A21-C4E6-49BF-A27E-234693A93047}" srcOrd="0" destOrd="0" presId="urn:microsoft.com/office/officeart/2005/8/layout/hierarchy6"/>
    <dgm:cxn modelId="{00DDE1CD-51EA-4C14-BC1A-432E2A6A6461}" type="presParOf" srcId="{91BBAE09-B7C2-472A-B48C-6888D2CCA524}" destId="{40DD2B0D-1CE8-4F7E-9490-52C79612450C}" srcOrd="1" destOrd="0" presId="urn:microsoft.com/office/officeart/2005/8/layout/hierarchy6"/>
    <dgm:cxn modelId="{BFE05D4C-099C-495F-970F-63EB37E126BA}" type="presParOf" srcId="{40DD2B0D-1CE8-4F7E-9490-52C79612450C}" destId="{E6CCA84C-BD88-4239-9735-A289DE12F428}" srcOrd="0" destOrd="0" presId="urn:microsoft.com/office/officeart/2005/8/layout/hierarchy6"/>
    <dgm:cxn modelId="{BF7F47EF-D763-4146-AB59-0717750220B7}" type="presParOf" srcId="{40DD2B0D-1CE8-4F7E-9490-52C79612450C}" destId="{B414ABB3-28F4-49C3-81DA-606876955139}" srcOrd="1" destOrd="0" presId="urn:microsoft.com/office/officeart/2005/8/layout/hierarchy6"/>
    <dgm:cxn modelId="{7ED64C4F-27DA-4E44-886C-A6ACC4CBD9A2}" type="presParOf" srcId="{B414ABB3-28F4-49C3-81DA-606876955139}" destId="{2F113C7A-4D6B-4DCD-8BC2-8EE6BB41D679}" srcOrd="0" destOrd="0" presId="urn:microsoft.com/office/officeart/2005/8/layout/hierarchy6"/>
    <dgm:cxn modelId="{D4745DFE-86B5-4DED-BC93-BFB6844F0326}" type="presParOf" srcId="{B414ABB3-28F4-49C3-81DA-606876955139}" destId="{5667A929-DF61-47E4-981E-5A06311D5829}" srcOrd="1" destOrd="0" presId="urn:microsoft.com/office/officeart/2005/8/layout/hierarchy6"/>
    <dgm:cxn modelId="{B465B610-E01C-46A0-8B30-66ED0D110CC8}" type="presParOf" srcId="{5667A929-DF61-47E4-981E-5A06311D5829}" destId="{F4688785-1F8D-4926-AABB-59B57294A4CA}" srcOrd="0" destOrd="0" presId="urn:microsoft.com/office/officeart/2005/8/layout/hierarchy6"/>
    <dgm:cxn modelId="{08B7FCF9-4FFF-445E-99D8-484986E72D2D}" type="presParOf" srcId="{5667A929-DF61-47E4-981E-5A06311D5829}" destId="{A9EC65CC-BDCE-42A0-A7C3-ABEFD7B42571}" srcOrd="1" destOrd="0" presId="urn:microsoft.com/office/officeart/2005/8/layout/hierarchy6"/>
    <dgm:cxn modelId="{67926886-8748-4F0F-B558-337930A3A7C4}" type="presParOf" srcId="{A9EC65CC-BDCE-42A0-A7C3-ABEFD7B42571}" destId="{B4009C0E-F053-4AD9-B4A3-C13C54FB7A7D}" srcOrd="0" destOrd="0" presId="urn:microsoft.com/office/officeart/2005/8/layout/hierarchy6"/>
    <dgm:cxn modelId="{6E8F6B89-F06F-4E16-A3A5-1A0668EBDE4F}" type="presParOf" srcId="{A9EC65CC-BDCE-42A0-A7C3-ABEFD7B42571}" destId="{411911CA-8AAD-44C9-B601-5F5C8C0F19AB}" srcOrd="1" destOrd="0" presId="urn:microsoft.com/office/officeart/2005/8/layout/hierarchy6"/>
    <dgm:cxn modelId="{247F2B1D-971A-4F29-A3B2-D138D3359756}" type="presParOf" srcId="{411911CA-8AAD-44C9-B601-5F5C8C0F19AB}" destId="{A3D93278-0E94-4661-B7D8-F1A5DFEEDD00}" srcOrd="0" destOrd="0" presId="urn:microsoft.com/office/officeart/2005/8/layout/hierarchy6"/>
    <dgm:cxn modelId="{DC20ED3B-A963-46C3-B571-9C7F9E4EB6BB}" type="presParOf" srcId="{411911CA-8AAD-44C9-B601-5F5C8C0F19AB}" destId="{C890C495-686C-492D-9847-DBF980A2894A}" srcOrd="1" destOrd="0" presId="urn:microsoft.com/office/officeart/2005/8/layout/hierarchy6"/>
    <dgm:cxn modelId="{8575A7E9-F161-49B3-8F8C-4ABC498207D5}" type="presParOf" srcId="{C890C495-686C-492D-9847-DBF980A2894A}" destId="{14B81106-05E1-4089-9B8D-4DFD27B11808}" srcOrd="0" destOrd="0" presId="urn:microsoft.com/office/officeart/2005/8/layout/hierarchy6"/>
    <dgm:cxn modelId="{11E11DD1-9F75-4DBD-B1AE-A1A9E847F60D}" type="presParOf" srcId="{C890C495-686C-492D-9847-DBF980A2894A}" destId="{2B82AC34-4C2D-4C47-B8EC-61A82E81824E}" srcOrd="1" destOrd="0" presId="urn:microsoft.com/office/officeart/2005/8/layout/hierarchy6"/>
    <dgm:cxn modelId="{FEA2609B-3DE9-4649-A2AC-80B4293AC287}" type="presParOf" srcId="{0DED26F0-E46D-4F45-84AF-802855DD51AE}" destId="{091953BB-FAC0-4868-95CC-C7DE576B60B0}" srcOrd="1" destOrd="0" presId="urn:microsoft.com/office/officeart/2005/8/layout/hierarchy6"/>
    <dgm:cxn modelId="{F652415D-B1B5-4359-88FE-C5E859D1E620}" type="presParOf" srcId="{091953BB-FAC0-4868-95CC-C7DE576B60B0}" destId="{B0E4D75C-6616-4CC9-9927-C5A025FFF19C}" srcOrd="0" destOrd="0" presId="urn:microsoft.com/office/officeart/2005/8/layout/hierarchy6"/>
    <dgm:cxn modelId="{23F5D21E-E85C-406D-801E-A4134A388201}" type="presParOf" srcId="{B0E4D75C-6616-4CC9-9927-C5A025FFF19C}" destId="{8FE8A52E-F7F0-48AF-AE93-728E834C7F3B}" srcOrd="0" destOrd="0" presId="urn:microsoft.com/office/officeart/2005/8/layout/hierarchy6"/>
    <dgm:cxn modelId="{84AA9A09-843D-41FA-AF13-638721E16628}" type="presParOf" srcId="{B0E4D75C-6616-4CC9-9927-C5A025FFF19C}" destId="{FEC2B5C2-0088-44F7-A923-63CA5AA1E7C8}" srcOrd="1" destOrd="0" presId="urn:microsoft.com/office/officeart/2005/8/layout/hierarchy6"/>
    <dgm:cxn modelId="{2F9C5CEA-D66F-425D-A9C0-B118E3517FDB}" type="presParOf" srcId="{091953BB-FAC0-4868-95CC-C7DE576B60B0}" destId="{32111CD8-D12C-4792-ACED-658C3932B5CC}" srcOrd="1" destOrd="0" presId="urn:microsoft.com/office/officeart/2005/8/layout/hierarchy6"/>
    <dgm:cxn modelId="{41439610-DA0C-41CE-854F-DFCE4270EC10}" type="presParOf" srcId="{32111CD8-D12C-4792-ACED-658C3932B5CC}" destId="{1806687C-F616-4CF7-B41C-2ED17ECEB1BE}" srcOrd="0" destOrd="0" presId="urn:microsoft.com/office/officeart/2005/8/layout/hierarchy6"/>
    <dgm:cxn modelId="{51AE2D9D-62D3-4711-A7AF-6E836E9DEB87}" type="presParOf" srcId="{091953BB-FAC0-4868-95CC-C7DE576B60B0}" destId="{683751F3-08EF-45F6-928F-84186B2050CE}" srcOrd="2" destOrd="0" presId="urn:microsoft.com/office/officeart/2005/8/layout/hierarchy6"/>
    <dgm:cxn modelId="{8DAD63B6-9211-440C-8C7D-C2BA9E3DA48A}" type="presParOf" srcId="{683751F3-08EF-45F6-928F-84186B2050CE}" destId="{D57F9F56-4309-4B44-B4A0-66689AB3D3BD}" srcOrd="0" destOrd="0" presId="urn:microsoft.com/office/officeart/2005/8/layout/hierarchy6"/>
    <dgm:cxn modelId="{3C2FF467-60E3-47AA-82FA-70AD74E51695}" type="presParOf" srcId="{683751F3-08EF-45F6-928F-84186B2050CE}" destId="{E02AD95C-F92B-444D-88C8-E8765C761E7E}" srcOrd="1" destOrd="0" presId="urn:microsoft.com/office/officeart/2005/8/layout/hierarchy6"/>
    <dgm:cxn modelId="{29AB217B-FFD0-44D1-9D86-2AD014EA7A4D}" type="presParOf" srcId="{091953BB-FAC0-4868-95CC-C7DE576B60B0}" destId="{A7471A04-880A-4AC9-8456-8075626FB5FC}" srcOrd="3" destOrd="0" presId="urn:microsoft.com/office/officeart/2005/8/layout/hierarchy6"/>
    <dgm:cxn modelId="{571872E4-8DAD-4655-8C45-57E7C9824455}" type="presParOf" srcId="{A7471A04-880A-4AC9-8456-8075626FB5FC}" destId="{0FE869F4-4E2A-4733-BAE9-36CFA0859F66}" srcOrd="0" destOrd="0" presId="urn:microsoft.com/office/officeart/2005/8/layout/hierarchy6"/>
    <dgm:cxn modelId="{A715D311-3CC4-42FC-AC96-332BB289A31C}" type="presParOf" srcId="{091953BB-FAC0-4868-95CC-C7DE576B60B0}" destId="{90043DCB-CA17-4915-B38E-79C6B73BFBC1}" srcOrd="4" destOrd="0" presId="urn:microsoft.com/office/officeart/2005/8/layout/hierarchy6"/>
    <dgm:cxn modelId="{7FBAB637-3FCC-4358-918E-8E77E965479F}" type="presParOf" srcId="{90043DCB-CA17-4915-B38E-79C6B73BFBC1}" destId="{2040CAC8-E4A8-4C19-A5CF-E90D2CE19AC0}" srcOrd="0" destOrd="0" presId="urn:microsoft.com/office/officeart/2005/8/layout/hierarchy6"/>
    <dgm:cxn modelId="{E9CC13C1-7908-4660-80AE-6B0047E4836C}" type="presParOf" srcId="{90043DCB-CA17-4915-B38E-79C6B73BFBC1}" destId="{E5B8DAE7-6C6A-4B9C-9C34-4B66D7EA7B8F}" srcOrd="1" destOrd="0" presId="urn:microsoft.com/office/officeart/2005/8/layout/hierarchy6"/>
    <dgm:cxn modelId="{517F31C4-BD6E-4C84-9080-E0D055C8CDF3}" type="presParOf" srcId="{091953BB-FAC0-4868-95CC-C7DE576B60B0}" destId="{11C2EA77-4E54-4C68-BBD2-0A27270DFE95}" srcOrd="5" destOrd="0" presId="urn:microsoft.com/office/officeart/2005/8/layout/hierarchy6"/>
    <dgm:cxn modelId="{0E47C590-9FE1-43C8-A439-7577DDD3B6A0}" type="presParOf" srcId="{11C2EA77-4E54-4C68-BBD2-0A27270DFE95}" destId="{B9C70AD3-3C19-4EFF-AA43-F21E39D93AF8}" srcOrd="0" destOrd="0" presId="urn:microsoft.com/office/officeart/2005/8/layout/hierarchy6"/>
    <dgm:cxn modelId="{991E3901-A3C2-4DFF-B655-8FF473B7126B}" type="presParOf" srcId="{091953BB-FAC0-4868-95CC-C7DE576B60B0}" destId="{1A50AC03-1B8E-4508-8C20-1C4AFE9E6933}" srcOrd="6" destOrd="0" presId="urn:microsoft.com/office/officeart/2005/8/layout/hierarchy6"/>
    <dgm:cxn modelId="{3DEE0C1B-6644-4860-BB80-BE003D1EE2B4}" type="presParOf" srcId="{1A50AC03-1B8E-4508-8C20-1C4AFE9E6933}" destId="{63D6B305-BD94-4CD2-8E8C-C4ABE760352D}" srcOrd="0" destOrd="0" presId="urn:microsoft.com/office/officeart/2005/8/layout/hierarchy6"/>
    <dgm:cxn modelId="{518A1FA6-B4F2-4BC7-B412-EB613D8BF9DE}" type="presParOf" srcId="{1A50AC03-1B8E-4508-8C20-1C4AFE9E6933}" destId="{6F85DDAC-58D3-4C65-9F0A-0BBECC1EB76F}" srcOrd="1" destOrd="0" presId="urn:microsoft.com/office/officeart/2005/8/layout/hierarchy6"/>
    <dgm:cxn modelId="{238AE61E-800F-4041-84AE-8B6E9131952E}" type="presParOf" srcId="{091953BB-FAC0-4868-95CC-C7DE576B60B0}" destId="{EE669D27-E27F-4C18-AAAD-226F8B050C2E}" srcOrd="7" destOrd="0" presId="urn:microsoft.com/office/officeart/2005/8/layout/hierarchy6"/>
    <dgm:cxn modelId="{DDF728B5-B906-4CC8-858B-C329681A2C7C}" type="presParOf" srcId="{EE669D27-E27F-4C18-AAAD-226F8B050C2E}" destId="{5ED152B1-90EA-482C-AB2C-C77C7BDDECA0}" srcOrd="0" destOrd="0" presId="urn:microsoft.com/office/officeart/2005/8/layout/hierarchy6"/>
    <dgm:cxn modelId="{2435E402-6C49-4D00-9691-594864100A61}" type="presParOf" srcId="{091953BB-FAC0-4868-95CC-C7DE576B60B0}" destId="{A559AA01-BC3A-4F63-B965-E55905EEB720}" srcOrd="8" destOrd="0" presId="urn:microsoft.com/office/officeart/2005/8/layout/hierarchy6"/>
    <dgm:cxn modelId="{E11F780C-EB4B-4BD7-9E32-E08EBA640828}" type="presParOf" srcId="{A559AA01-BC3A-4F63-B965-E55905EEB720}" destId="{C396220E-7C70-4A9B-8EF6-3D157B3FD1C2}" srcOrd="0" destOrd="0" presId="urn:microsoft.com/office/officeart/2005/8/layout/hierarchy6"/>
    <dgm:cxn modelId="{A943A8AE-B034-4064-B039-58B8D985D3DA}" type="presParOf" srcId="{A559AA01-BC3A-4F63-B965-E55905EEB720}" destId="{D72B3F71-38CA-4DF9-813D-D3D9901F8892}" srcOrd="1" destOrd="0" presId="urn:microsoft.com/office/officeart/2005/8/layout/hierarchy6"/>
    <dgm:cxn modelId="{F6B86499-A298-4B43-BC26-28DCEFCF5BA1}" type="presParOf" srcId="{091953BB-FAC0-4868-95CC-C7DE576B60B0}" destId="{16D2B607-438A-4D16-86FC-CB262EB10BD2}" srcOrd="9" destOrd="0" presId="urn:microsoft.com/office/officeart/2005/8/layout/hierarchy6"/>
    <dgm:cxn modelId="{BF824594-F964-456D-9255-AAD7AD308C3B}" type="presParOf" srcId="{16D2B607-438A-4D16-86FC-CB262EB10BD2}" destId="{292328D1-FDB1-4911-8251-1AA124345EEC}" srcOrd="0" destOrd="0" presId="urn:microsoft.com/office/officeart/2005/8/layout/hierarchy6"/>
    <dgm:cxn modelId="{D8C3903E-80C2-4C17-AC2A-AD42CB7AA482}" type="presParOf" srcId="{091953BB-FAC0-4868-95CC-C7DE576B60B0}" destId="{916FF211-9ABC-4FA0-A8AE-8C1CB36E032B}" srcOrd="10" destOrd="0" presId="urn:microsoft.com/office/officeart/2005/8/layout/hierarchy6"/>
    <dgm:cxn modelId="{B32BBC06-7753-4276-B9D9-8014DAE70677}" type="presParOf" srcId="{916FF211-9ABC-4FA0-A8AE-8C1CB36E032B}" destId="{9A978302-B00D-40E2-8930-809F01D33A3A}" srcOrd="0" destOrd="0" presId="urn:microsoft.com/office/officeart/2005/8/layout/hierarchy6"/>
    <dgm:cxn modelId="{24F92FEF-20E7-47A0-A484-F6A9A54E4B13}" type="presParOf" srcId="{916FF211-9ABC-4FA0-A8AE-8C1CB36E032B}" destId="{5DEDB043-E0A6-428E-BCFF-F077A5A9E9A9}" srcOrd="1" destOrd="0" presId="urn:microsoft.com/office/officeart/2005/8/layout/hierarchy6"/>
    <dgm:cxn modelId="{FC7B9242-AC1B-4164-914B-9AB5D496A8E8}" type="presParOf" srcId="{091953BB-FAC0-4868-95CC-C7DE576B60B0}" destId="{34F15C46-20E6-4142-991C-7DD5EDED1DF4}" srcOrd="11" destOrd="0" presId="urn:microsoft.com/office/officeart/2005/8/layout/hierarchy6"/>
    <dgm:cxn modelId="{D3E61E64-AFE9-4177-A066-930D1E6B46C7}" type="presParOf" srcId="{34F15C46-20E6-4142-991C-7DD5EDED1DF4}" destId="{7AA55E97-CBCB-4D41-BE4C-FCA9A5C98CD3}" srcOrd="0" destOrd="0" presId="urn:microsoft.com/office/officeart/2005/8/layout/hierarchy6"/>
    <dgm:cxn modelId="{766862AD-EACC-4C54-919F-0221289F3267}" type="presParOf" srcId="{091953BB-FAC0-4868-95CC-C7DE576B60B0}" destId="{39A5ED26-29BE-4939-A242-9CB5BDF1B527}" srcOrd="12" destOrd="0" presId="urn:microsoft.com/office/officeart/2005/8/layout/hierarchy6"/>
    <dgm:cxn modelId="{CE8533DE-E2F7-4EBA-B246-D48001889BA2}" type="presParOf" srcId="{39A5ED26-29BE-4939-A242-9CB5BDF1B527}" destId="{0ED302AE-8527-48C9-9B93-E8F4885819D2}" srcOrd="0" destOrd="0" presId="urn:microsoft.com/office/officeart/2005/8/layout/hierarchy6"/>
    <dgm:cxn modelId="{32D09DCB-8597-4BBF-B617-B8E99B6D468A}" type="presParOf" srcId="{39A5ED26-29BE-4939-A242-9CB5BDF1B527}" destId="{2CB4B5AF-01F1-42CC-B277-DB50C50D4CAA}" srcOrd="1" destOrd="0" presId="urn:microsoft.com/office/officeart/2005/8/layout/hierarchy6"/>
    <dgm:cxn modelId="{85D9CF42-805A-4A29-B337-C0A367CE1DF9}" type="presParOf" srcId="{091953BB-FAC0-4868-95CC-C7DE576B60B0}" destId="{76FB1485-3122-48B1-93F9-BE2130C7281D}" srcOrd="13" destOrd="0" presId="urn:microsoft.com/office/officeart/2005/8/layout/hierarchy6"/>
    <dgm:cxn modelId="{69873351-6A2F-412E-B6DD-B7BCA0BF20BF}" type="presParOf" srcId="{76FB1485-3122-48B1-93F9-BE2130C7281D}" destId="{886A6F66-6829-41CD-8D4F-603FE6949FDB}" srcOrd="0" destOrd="0" presId="urn:microsoft.com/office/officeart/2005/8/layout/hierarchy6"/>
    <dgm:cxn modelId="{B2B21763-940B-46AA-BC6B-EBE3D056FD90}" type="presParOf" srcId="{091953BB-FAC0-4868-95CC-C7DE576B60B0}" destId="{23583936-55FE-4D50-9BF5-A4E22DCCA3F9}" srcOrd="14" destOrd="0" presId="urn:microsoft.com/office/officeart/2005/8/layout/hierarchy6"/>
    <dgm:cxn modelId="{D749CD50-6016-45B1-B9E9-D83084042AF9}" type="presParOf" srcId="{23583936-55FE-4D50-9BF5-A4E22DCCA3F9}" destId="{8EFD217D-B82B-45E1-A56F-2298B562AA6F}" srcOrd="0" destOrd="0" presId="urn:microsoft.com/office/officeart/2005/8/layout/hierarchy6"/>
    <dgm:cxn modelId="{0B42D101-E019-4705-A42D-5A798402CEB4}" type="presParOf" srcId="{23583936-55FE-4D50-9BF5-A4E22DCCA3F9}" destId="{7585FDF7-7195-4409-9842-ACF5D1615A6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EF954-BC07-434F-B7FA-3F78CF4A52D5}">
      <dsp:nvSpPr>
        <dsp:cNvPr id="0" name=""/>
        <dsp:cNvSpPr/>
      </dsp:nvSpPr>
      <dsp:spPr>
        <a:xfrm>
          <a:off x="2281667" y="612487"/>
          <a:ext cx="128531" cy="1432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211"/>
              </a:lnTo>
              <a:lnTo>
                <a:pt x="128531" y="1432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82F64-DC33-44AD-AD7C-15BD002D3C82}">
      <dsp:nvSpPr>
        <dsp:cNvPr id="0" name=""/>
        <dsp:cNvSpPr/>
      </dsp:nvSpPr>
      <dsp:spPr>
        <a:xfrm>
          <a:off x="2153135" y="612487"/>
          <a:ext cx="128531" cy="1432211"/>
        </a:xfrm>
        <a:custGeom>
          <a:avLst/>
          <a:gdLst/>
          <a:ahLst/>
          <a:cxnLst/>
          <a:rect l="0" t="0" r="0" b="0"/>
          <a:pathLst>
            <a:path>
              <a:moveTo>
                <a:pt x="128531" y="0"/>
              </a:moveTo>
              <a:lnTo>
                <a:pt x="128531" y="1432211"/>
              </a:lnTo>
              <a:lnTo>
                <a:pt x="0" y="1432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91219-BA3A-4ABF-843D-94A359151266}">
      <dsp:nvSpPr>
        <dsp:cNvPr id="0" name=""/>
        <dsp:cNvSpPr/>
      </dsp:nvSpPr>
      <dsp:spPr>
        <a:xfrm>
          <a:off x="2281667" y="612487"/>
          <a:ext cx="128531" cy="563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091"/>
              </a:lnTo>
              <a:lnTo>
                <a:pt x="128531" y="563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CB7FE-1870-4C4B-876E-B2B1FFD606FB}">
      <dsp:nvSpPr>
        <dsp:cNvPr id="0" name=""/>
        <dsp:cNvSpPr/>
      </dsp:nvSpPr>
      <dsp:spPr>
        <a:xfrm>
          <a:off x="2153135" y="612487"/>
          <a:ext cx="128531" cy="563091"/>
        </a:xfrm>
        <a:custGeom>
          <a:avLst/>
          <a:gdLst/>
          <a:ahLst/>
          <a:cxnLst/>
          <a:rect l="0" t="0" r="0" b="0"/>
          <a:pathLst>
            <a:path>
              <a:moveTo>
                <a:pt x="128531" y="0"/>
              </a:moveTo>
              <a:lnTo>
                <a:pt x="128531" y="563091"/>
              </a:lnTo>
              <a:lnTo>
                <a:pt x="0" y="563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CC094-83CE-4814-9038-30706D161975}">
      <dsp:nvSpPr>
        <dsp:cNvPr id="0" name=""/>
        <dsp:cNvSpPr/>
      </dsp:nvSpPr>
      <dsp:spPr>
        <a:xfrm>
          <a:off x="2281667" y="612487"/>
          <a:ext cx="740587" cy="1995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770"/>
              </a:lnTo>
              <a:lnTo>
                <a:pt x="740587" y="1866770"/>
              </a:lnTo>
              <a:lnTo>
                <a:pt x="740587" y="1995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BD88-D665-4420-AB06-7F2C304806BC}">
      <dsp:nvSpPr>
        <dsp:cNvPr id="0" name=""/>
        <dsp:cNvSpPr/>
      </dsp:nvSpPr>
      <dsp:spPr>
        <a:xfrm>
          <a:off x="1541079" y="612487"/>
          <a:ext cx="740587" cy="1995302"/>
        </a:xfrm>
        <a:custGeom>
          <a:avLst/>
          <a:gdLst/>
          <a:ahLst/>
          <a:cxnLst/>
          <a:rect l="0" t="0" r="0" b="0"/>
          <a:pathLst>
            <a:path>
              <a:moveTo>
                <a:pt x="740587" y="0"/>
              </a:moveTo>
              <a:lnTo>
                <a:pt x="740587" y="1866770"/>
              </a:lnTo>
              <a:lnTo>
                <a:pt x="0" y="1866770"/>
              </a:lnTo>
              <a:lnTo>
                <a:pt x="0" y="1995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C9D14-F8D0-4C29-B576-E52D991695BD}">
      <dsp:nvSpPr>
        <dsp:cNvPr id="0" name=""/>
        <dsp:cNvSpPr/>
      </dsp:nvSpPr>
      <dsp:spPr>
        <a:xfrm>
          <a:off x="1669610" y="431"/>
          <a:ext cx="1224112" cy="612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Program Owner</a:t>
          </a:r>
          <a:br>
            <a:rPr lang="en-US" sz="1000" kern="1200" dirty="0"/>
          </a:br>
          <a:r>
            <a:rPr lang="en-US" sz="1000" kern="1200" dirty="0"/>
            <a:t>[Peter Scott-Morgan]</a:t>
          </a:r>
        </a:p>
      </dsp:txBody>
      <dsp:txXfrm>
        <a:off x="1669610" y="431"/>
        <a:ext cx="1224112" cy="612056"/>
      </dsp:txXfrm>
    </dsp:sp>
    <dsp:sp modelId="{10CA0DE3-4E22-4983-B1B6-C22E7B7AC4D0}">
      <dsp:nvSpPr>
        <dsp:cNvPr id="0" name=""/>
        <dsp:cNvSpPr/>
      </dsp:nvSpPr>
      <dsp:spPr>
        <a:xfrm>
          <a:off x="929023" y="2607790"/>
          <a:ext cx="1224112" cy="612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Engineer-Architect</a:t>
          </a:r>
          <a:br>
            <a:rPr lang="en-US" sz="1000" kern="1200" dirty="0"/>
          </a:br>
          <a:r>
            <a:rPr lang="en-US" sz="1000" kern="1200" dirty="0"/>
            <a:t>[Steve Nicklin]</a:t>
          </a:r>
        </a:p>
      </dsp:txBody>
      <dsp:txXfrm>
        <a:off x="929023" y="2607790"/>
        <a:ext cx="1224112" cy="612056"/>
      </dsp:txXfrm>
    </dsp:sp>
    <dsp:sp modelId="{D3A518B5-1842-4217-B722-7FE22FEB85CA}">
      <dsp:nvSpPr>
        <dsp:cNvPr id="0" name=""/>
        <dsp:cNvSpPr/>
      </dsp:nvSpPr>
      <dsp:spPr>
        <a:xfrm>
          <a:off x="2410198" y="2607790"/>
          <a:ext cx="1224112" cy="612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Product/Project Director</a:t>
          </a:r>
          <a:br>
            <a:rPr lang="en-US" sz="1000" kern="1200" dirty="0"/>
          </a:br>
          <a:r>
            <a:rPr lang="en-US" sz="1000" kern="1200" dirty="0"/>
            <a:t>[in interviews]</a:t>
          </a:r>
        </a:p>
      </dsp:txBody>
      <dsp:txXfrm>
        <a:off x="2410198" y="2607790"/>
        <a:ext cx="1224112" cy="612056"/>
      </dsp:txXfrm>
    </dsp:sp>
    <dsp:sp modelId="{45773B76-3675-46A8-B094-658575EA97BD}">
      <dsp:nvSpPr>
        <dsp:cNvPr id="0" name=""/>
        <dsp:cNvSpPr/>
      </dsp:nvSpPr>
      <dsp:spPr>
        <a:xfrm>
          <a:off x="929023" y="869551"/>
          <a:ext cx="1224112" cy="612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Program Coordinator</a:t>
          </a:r>
          <a:br>
            <a:rPr lang="en-US" sz="1000" kern="1200" dirty="0"/>
          </a:br>
          <a:r>
            <a:rPr lang="en-US" sz="1000" kern="1200" dirty="0"/>
            <a:t>[Brianna </a:t>
          </a:r>
          <a:r>
            <a:rPr lang="en-US" sz="1000" kern="1200" dirty="0" err="1"/>
            <a:t>Boddie</a:t>
          </a:r>
          <a:r>
            <a:rPr lang="en-US" sz="1000" kern="1200" dirty="0"/>
            <a:t>]</a:t>
          </a:r>
        </a:p>
      </dsp:txBody>
      <dsp:txXfrm>
        <a:off x="929023" y="869551"/>
        <a:ext cx="1224112" cy="612056"/>
      </dsp:txXfrm>
    </dsp:sp>
    <dsp:sp modelId="{484495E8-D982-47AA-B19F-4B01BC999580}">
      <dsp:nvSpPr>
        <dsp:cNvPr id="0" name=""/>
        <dsp:cNvSpPr/>
      </dsp:nvSpPr>
      <dsp:spPr>
        <a:xfrm>
          <a:off x="2410198" y="869551"/>
          <a:ext cx="1224112" cy="612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Global Alliance Coordinator</a:t>
          </a:r>
          <a:br>
            <a:rPr lang="en-US" sz="1000" kern="1200" dirty="0"/>
          </a:br>
          <a:r>
            <a:rPr lang="en-US" sz="1000" kern="1200" dirty="0"/>
            <a:t> [Thorsten </a:t>
          </a:r>
          <a:r>
            <a:rPr lang="en-US" sz="1000" kern="1200" dirty="0" err="1"/>
            <a:t>Stremlau</a:t>
          </a:r>
          <a:r>
            <a:rPr lang="en-US" sz="1000" kern="1200" dirty="0"/>
            <a:t>]</a:t>
          </a:r>
        </a:p>
      </dsp:txBody>
      <dsp:txXfrm>
        <a:off x="2410198" y="869551"/>
        <a:ext cx="1224112" cy="612056"/>
      </dsp:txXfrm>
    </dsp:sp>
    <dsp:sp modelId="{7D357782-3ED5-4AC9-9ED4-C031D1771DBA}">
      <dsp:nvSpPr>
        <dsp:cNvPr id="0" name=""/>
        <dsp:cNvSpPr/>
      </dsp:nvSpPr>
      <dsp:spPr>
        <a:xfrm>
          <a:off x="929023" y="1738670"/>
          <a:ext cx="1224112" cy="612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Partner Communications Lead</a:t>
          </a:r>
          <a:br>
            <a:rPr lang="en-US" sz="1000" kern="1200" dirty="0"/>
          </a:br>
          <a:r>
            <a:rPr lang="en-US" sz="1000" kern="1200" dirty="0"/>
            <a:t>[Jonathon Batty]</a:t>
          </a:r>
        </a:p>
      </dsp:txBody>
      <dsp:txXfrm>
        <a:off x="929023" y="1738670"/>
        <a:ext cx="1224112" cy="612056"/>
      </dsp:txXfrm>
    </dsp:sp>
    <dsp:sp modelId="{99A0C19A-735B-454D-9577-AE0535D23A1B}">
      <dsp:nvSpPr>
        <dsp:cNvPr id="0" name=""/>
        <dsp:cNvSpPr/>
      </dsp:nvSpPr>
      <dsp:spPr>
        <a:xfrm>
          <a:off x="2410198" y="1738670"/>
          <a:ext cx="1224112" cy="612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Foundation Communications Lead</a:t>
          </a:r>
          <a:br>
            <a:rPr lang="en-US" sz="1000" kern="1200" dirty="0"/>
          </a:br>
          <a:r>
            <a:rPr lang="en-US" sz="1000" kern="1200" dirty="0"/>
            <a:t>[Andrew Morgan]</a:t>
          </a:r>
        </a:p>
      </dsp:txBody>
      <dsp:txXfrm>
        <a:off x="2410198" y="1738670"/>
        <a:ext cx="1224112" cy="612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7CBF9-E943-4B3F-9EE7-15C7F53057FB}">
      <dsp:nvSpPr>
        <dsp:cNvPr id="0" name=""/>
        <dsp:cNvSpPr/>
      </dsp:nvSpPr>
      <dsp:spPr>
        <a:xfrm>
          <a:off x="1779135" y="3138"/>
          <a:ext cx="1248680" cy="62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Engineer-Architect</a:t>
          </a:r>
        </a:p>
      </dsp:txBody>
      <dsp:txXfrm>
        <a:off x="1797421" y="21424"/>
        <a:ext cx="1212108" cy="587768"/>
      </dsp:txXfrm>
    </dsp:sp>
    <dsp:sp modelId="{6878CC8F-0735-4931-A900-EF78B8CF34AF}">
      <dsp:nvSpPr>
        <dsp:cNvPr id="0" name=""/>
        <dsp:cNvSpPr/>
      </dsp:nvSpPr>
      <dsp:spPr>
        <a:xfrm>
          <a:off x="1904003" y="627479"/>
          <a:ext cx="124868" cy="468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255"/>
              </a:lnTo>
              <a:lnTo>
                <a:pt x="124868" y="468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11F4F-05D1-409D-8CBE-26F0E4EE34D9}">
      <dsp:nvSpPr>
        <dsp:cNvPr id="0" name=""/>
        <dsp:cNvSpPr/>
      </dsp:nvSpPr>
      <dsp:spPr>
        <a:xfrm>
          <a:off x="2028871" y="783564"/>
          <a:ext cx="998944" cy="62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GitHub Admin</a:t>
          </a:r>
          <a:br>
            <a:rPr lang="en-US" sz="1300" kern="1200" dirty="0"/>
          </a:br>
          <a:r>
            <a:rPr lang="en-US" sz="1300" kern="1200" dirty="0"/>
            <a:t>[TBD]</a:t>
          </a:r>
        </a:p>
      </dsp:txBody>
      <dsp:txXfrm>
        <a:off x="2047157" y="801850"/>
        <a:ext cx="962372" cy="587768"/>
      </dsp:txXfrm>
    </dsp:sp>
    <dsp:sp modelId="{08F41C05-3B7F-4C9E-90D5-759FEF24AAA6}">
      <dsp:nvSpPr>
        <dsp:cNvPr id="0" name=""/>
        <dsp:cNvSpPr/>
      </dsp:nvSpPr>
      <dsp:spPr>
        <a:xfrm>
          <a:off x="1904003" y="627479"/>
          <a:ext cx="124868" cy="1248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680"/>
              </a:lnTo>
              <a:lnTo>
                <a:pt x="124868" y="1248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A5179-305E-4110-B74C-E06F26399FFE}">
      <dsp:nvSpPr>
        <dsp:cNvPr id="0" name=""/>
        <dsp:cNvSpPr/>
      </dsp:nvSpPr>
      <dsp:spPr>
        <a:xfrm>
          <a:off x="2028871" y="1563989"/>
          <a:ext cx="998944" cy="62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Hardware</a:t>
          </a:r>
          <a:br>
            <a:rPr lang="en-US" sz="1300" kern="1200" dirty="0"/>
          </a:br>
          <a:r>
            <a:rPr lang="en-US" sz="1300" kern="1200" dirty="0"/>
            <a:t>[Ian Norris]</a:t>
          </a:r>
        </a:p>
      </dsp:txBody>
      <dsp:txXfrm>
        <a:off x="2047157" y="1582275"/>
        <a:ext cx="962372" cy="587768"/>
      </dsp:txXfrm>
    </dsp:sp>
    <dsp:sp modelId="{EFD172E6-BFCC-4C6C-8AAF-378CCF3104DA}">
      <dsp:nvSpPr>
        <dsp:cNvPr id="0" name=""/>
        <dsp:cNvSpPr/>
      </dsp:nvSpPr>
      <dsp:spPr>
        <a:xfrm>
          <a:off x="1904003" y="627479"/>
          <a:ext cx="124868" cy="202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106"/>
              </a:lnTo>
              <a:lnTo>
                <a:pt x="124868" y="2029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C9358-C3D9-4F5B-9936-B54F8BA6349A}">
      <dsp:nvSpPr>
        <dsp:cNvPr id="0" name=""/>
        <dsp:cNvSpPr/>
      </dsp:nvSpPr>
      <dsp:spPr>
        <a:xfrm>
          <a:off x="2028871" y="2344415"/>
          <a:ext cx="998944" cy="62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DevOps</a:t>
          </a:r>
          <a:br>
            <a:rPr lang="en-US" sz="1300" kern="1200" dirty="0"/>
          </a:br>
          <a:r>
            <a:rPr lang="en-US" sz="1300" kern="1200" dirty="0"/>
            <a:t>[interim Logan Wilt]</a:t>
          </a:r>
        </a:p>
      </dsp:txBody>
      <dsp:txXfrm>
        <a:off x="2047157" y="2362701"/>
        <a:ext cx="962372" cy="587768"/>
      </dsp:txXfrm>
    </dsp:sp>
    <dsp:sp modelId="{E48B03DC-BF8C-436A-816E-0D4AA2B57F53}">
      <dsp:nvSpPr>
        <dsp:cNvPr id="0" name=""/>
        <dsp:cNvSpPr/>
      </dsp:nvSpPr>
      <dsp:spPr>
        <a:xfrm>
          <a:off x="1904003" y="627479"/>
          <a:ext cx="124868" cy="2809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532"/>
              </a:lnTo>
              <a:lnTo>
                <a:pt x="124868" y="2809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A6EBB-24A5-41E0-9916-1405C046738F}">
      <dsp:nvSpPr>
        <dsp:cNvPr id="0" name=""/>
        <dsp:cNvSpPr/>
      </dsp:nvSpPr>
      <dsp:spPr>
        <a:xfrm>
          <a:off x="2028871" y="3124840"/>
          <a:ext cx="998944" cy="62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Architecture</a:t>
          </a:r>
          <a:br>
            <a:rPr lang="en-US" sz="1300" kern="1200" dirty="0"/>
          </a:br>
          <a:r>
            <a:rPr lang="en-US" sz="1300" kern="1200" dirty="0"/>
            <a:t>[Logan Wilt]</a:t>
          </a:r>
        </a:p>
      </dsp:txBody>
      <dsp:txXfrm>
        <a:off x="2047157" y="3143126"/>
        <a:ext cx="962372" cy="587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7CBF9-E943-4B3F-9EE7-15C7F53057FB}">
      <dsp:nvSpPr>
        <dsp:cNvPr id="0" name=""/>
        <dsp:cNvSpPr/>
      </dsp:nvSpPr>
      <dsp:spPr>
        <a:xfrm>
          <a:off x="1205627" y="1406"/>
          <a:ext cx="1296139" cy="648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Partner Communications Lead</a:t>
          </a:r>
          <a:br>
            <a:rPr lang="en-US" sz="1000" kern="1200" dirty="0"/>
          </a:br>
          <a:r>
            <a:rPr lang="en-US" sz="1000" kern="1200" dirty="0"/>
            <a:t>[Jonathan Batty]</a:t>
          </a:r>
        </a:p>
      </dsp:txBody>
      <dsp:txXfrm>
        <a:off x="1224608" y="20387"/>
        <a:ext cx="1258177" cy="610107"/>
      </dsp:txXfrm>
    </dsp:sp>
    <dsp:sp modelId="{6878CC8F-0735-4931-A900-EF78B8CF34AF}">
      <dsp:nvSpPr>
        <dsp:cNvPr id="0" name=""/>
        <dsp:cNvSpPr/>
      </dsp:nvSpPr>
      <dsp:spPr>
        <a:xfrm>
          <a:off x="1335241" y="649476"/>
          <a:ext cx="129613" cy="486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052"/>
              </a:lnTo>
              <a:lnTo>
                <a:pt x="129613" y="4860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11F4F-05D1-409D-8CBE-26F0E4EE34D9}">
      <dsp:nvSpPr>
        <dsp:cNvPr id="0" name=""/>
        <dsp:cNvSpPr/>
      </dsp:nvSpPr>
      <dsp:spPr>
        <a:xfrm>
          <a:off x="1464855" y="811494"/>
          <a:ext cx="1036911" cy="648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Partner Communicator (DXC)</a:t>
          </a:r>
          <a:br>
            <a:rPr lang="en-US" sz="1000" kern="1200" dirty="0"/>
          </a:br>
          <a:r>
            <a:rPr lang="en-US" sz="1000" kern="1200" dirty="0"/>
            <a:t>[</a:t>
          </a:r>
          <a:r>
            <a:rPr lang="en-US" sz="1000" kern="1200" dirty="0" err="1"/>
            <a:t>Mirkica</a:t>
          </a:r>
          <a:r>
            <a:rPr lang="en-US" sz="1000" kern="1200" dirty="0"/>
            <a:t> </a:t>
          </a:r>
          <a:r>
            <a:rPr lang="en-US" sz="1000" kern="1200" dirty="0" err="1"/>
            <a:t>Popovikj</a:t>
          </a:r>
          <a:r>
            <a:rPr lang="en-US" sz="1000" kern="1200" dirty="0"/>
            <a:t>]</a:t>
          </a:r>
        </a:p>
      </dsp:txBody>
      <dsp:txXfrm>
        <a:off x="1483836" y="830475"/>
        <a:ext cx="998949" cy="610107"/>
      </dsp:txXfrm>
    </dsp:sp>
    <dsp:sp modelId="{08F41C05-3B7F-4C9E-90D5-759FEF24AAA6}">
      <dsp:nvSpPr>
        <dsp:cNvPr id="0" name=""/>
        <dsp:cNvSpPr/>
      </dsp:nvSpPr>
      <dsp:spPr>
        <a:xfrm>
          <a:off x="1335241" y="649476"/>
          <a:ext cx="129613" cy="1296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139"/>
              </a:lnTo>
              <a:lnTo>
                <a:pt x="129613" y="12961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A5179-305E-4110-B74C-E06F26399FFE}">
      <dsp:nvSpPr>
        <dsp:cNvPr id="0" name=""/>
        <dsp:cNvSpPr/>
      </dsp:nvSpPr>
      <dsp:spPr>
        <a:xfrm>
          <a:off x="1464855" y="1621581"/>
          <a:ext cx="1036911" cy="648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Partner Communicator (Lenovo)</a:t>
          </a:r>
          <a:br>
            <a:rPr lang="en-US" sz="1000" kern="1200" dirty="0"/>
          </a:br>
          <a:r>
            <a:rPr lang="en-US" sz="1000" kern="1200" dirty="0"/>
            <a:t>[Justin </a:t>
          </a:r>
          <a:r>
            <a:rPr lang="en-US" sz="1000" kern="1200" dirty="0" err="1"/>
            <a:t>Eure</a:t>
          </a:r>
          <a:r>
            <a:rPr lang="en-US" sz="1000" kern="1200" dirty="0"/>
            <a:t>]</a:t>
          </a:r>
        </a:p>
      </dsp:txBody>
      <dsp:txXfrm>
        <a:off x="1483836" y="1640562"/>
        <a:ext cx="998949" cy="610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7CBF9-E943-4B3F-9EE7-15C7F53057FB}">
      <dsp:nvSpPr>
        <dsp:cNvPr id="0" name=""/>
        <dsp:cNvSpPr/>
      </dsp:nvSpPr>
      <dsp:spPr>
        <a:xfrm>
          <a:off x="565145" y="233"/>
          <a:ext cx="1311520" cy="655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Foundation Communications Lead</a:t>
          </a:r>
          <a:br>
            <a:rPr lang="en-US" sz="1000" kern="1200" dirty="0"/>
          </a:br>
          <a:r>
            <a:rPr lang="en-US" sz="1000" kern="1200" dirty="0"/>
            <a:t>[Andrew Morgan]</a:t>
          </a:r>
        </a:p>
      </dsp:txBody>
      <dsp:txXfrm>
        <a:off x="584352" y="19440"/>
        <a:ext cx="1273106" cy="617346"/>
      </dsp:txXfrm>
    </dsp:sp>
    <dsp:sp modelId="{6878CC8F-0735-4931-A900-EF78B8CF34AF}">
      <dsp:nvSpPr>
        <dsp:cNvPr id="0" name=""/>
        <dsp:cNvSpPr/>
      </dsp:nvSpPr>
      <dsp:spPr>
        <a:xfrm>
          <a:off x="696297" y="655993"/>
          <a:ext cx="131152" cy="49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20"/>
              </a:lnTo>
              <a:lnTo>
                <a:pt x="131152" y="4918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11F4F-05D1-409D-8CBE-26F0E4EE34D9}">
      <dsp:nvSpPr>
        <dsp:cNvPr id="0" name=""/>
        <dsp:cNvSpPr/>
      </dsp:nvSpPr>
      <dsp:spPr>
        <a:xfrm>
          <a:off x="827449" y="819934"/>
          <a:ext cx="1049216" cy="655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Foundation Webmaster</a:t>
          </a:r>
          <a:br>
            <a:rPr lang="en-US" sz="1100" kern="1200" dirty="0"/>
          </a:br>
          <a:r>
            <a:rPr lang="en-US" sz="1100" kern="1200" dirty="0"/>
            <a:t>[in conversation]</a:t>
          </a:r>
        </a:p>
      </dsp:txBody>
      <dsp:txXfrm>
        <a:off x="846656" y="839141"/>
        <a:ext cx="1010802" cy="617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D217D-B82B-45E1-A56F-2298B562AA6F}">
      <dsp:nvSpPr>
        <dsp:cNvPr id="0" name=""/>
        <dsp:cNvSpPr/>
      </dsp:nvSpPr>
      <dsp:spPr>
        <a:xfrm>
          <a:off x="0" y="4907055"/>
          <a:ext cx="11457828" cy="40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Digital Twin Network Controller</a:t>
          </a:r>
          <a:br>
            <a:rPr lang="en-US" sz="900" kern="1200" dirty="0"/>
          </a:br>
          <a:r>
            <a:rPr lang="en-US" sz="900" kern="1200" dirty="0"/>
            <a:t>[Annu Singh]</a:t>
          </a:r>
        </a:p>
      </dsp:txBody>
      <dsp:txXfrm>
        <a:off x="0" y="4907055"/>
        <a:ext cx="3437348" cy="407289"/>
      </dsp:txXfrm>
    </dsp:sp>
    <dsp:sp modelId="{0ED302AE-8527-48C9-9B93-E8F4885819D2}">
      <dsp:nvSpPr>
        <dsp:cNvPr id="0" name=""/>
        <dsp:cNvSpPr/>
      </dsp:nvSpPr>
      <dsp:spPr>
        <a:xfrm>
          <a:off x="0" y="4431883"/>
          <a:ext cx="11457828" cy="40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Travel Network Controller</a:t>
          </a:r>
        </a:p>
      </dsp:txBody>
      <dsp:txXfrm>
        <a:off x="0" y="4431883"/>
        <a:ext cx="3437348" cy="407289"/>
      </dsp:txXfrm>
    </dsp:sp>
    <dsp:sp modelId="{9A978302-B00D-40E2-8930-809F01D33A3A}">
      <dsp:nvSpPr>
        <dsp:cNvPr id="0" name=""/>
        <dsp:cNvSpPr/>
      </dsp:nvSpPr>
      <dsp:spPr>
        <a:xfrm>
          <a:off x="0" y="3956711"/>
          <a:ext cx="11457828" cy="40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OoC</a:t>
          </a:r>
          <a:r>
            <a:rPr lang="en-US" sz="900" kern="1200" dirty="0"/>
            <a:t> Network Controller</a:t>
          </a:r>
          <a:br>
            <a:rPr lang="en-US" sz="900" kern="1200" dirty="0"/>
          </a:br>
          <a:r>
            <a:rPr lang="en-US" sz="900" kern="1200" dirty="0"/>
            <a:t>[</a:t>
          </a:r>
          <a:r>
            <a:rPr lang="en-US" sz="900" kern="1200" dirty="0" err="1"/>
            <a:t>Sukhi</a:t>
          </a:r>
          <a:r>
            <a:rPr lang="en-US" sz="900" kern="1200" dirty="0"/>
            <a:t> Gill]</a:t>
          </a:r>
        </a:p>
      </dsp:txBody>
      <dsp:txXfrm>
        <a:off x="0" y="3956711"/>
        <a:ext cx="3437348" cy="407289"/>
      </dsp:txXfrm>
    </dsp:sp>
    <dsp:sp modelId="{C396220E-7C70-4A9B-8EF6-3D157B3FD1C2}">
      <dsp:nvSpPr>
        <dsp:cNvPr id="0" name=""/>
        <dsp:cNvSpPr/>
      </dsp:nvSpPr>
      <dsp:spPr>
        <a:xfrm>
          <a:off x="0" y="3481540"/>
          <a:ext cx="11457828" cy="40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CHARLIE Network Controller</a:t>
          </a:r>
        </a:p>
      </dsp:txBody>
      <dsp:txXfrm>
        <a:off x="0" y="3481540"/>
        <a:ext cx="3437348" cy="407289"/>
      </dsp:txXfrm>
    </dsp:sp>
    <dsp:sp modelId="{63D6B305-BD94-4CD2-8E8C-C4ABE760352D}">
      <dsp:nvSpPr>
        <dsp:cNvPr id="0" name=""/>
        <dsp:cNvSpPr/>
      </dsp:nvSpPr>
      <dsp:spPr>
        <a:xfrm>
          <a:off x="0" y="3006368"/>
          <a:ext cx="11457828" cy="40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Library Network Controller</a:t>
          </a:r>
        </a:p>
      </dsp:txBody>
      <dsp:txXfrm>
        <a:off x="0" y="3006368"/>
        <a:ext cx="3437348" cy="407289"/>
      </dsp:txXfrm>
    </dsp:sp>
    <dsp:sp modelId="{2040CAC8-E4A8-4C19-A5CF-E90D2CE19AC0}">
      <dsp:nvSpPr>
        <dsp:cNvPr id="0" name=""/>
        <dsp:cNvSpPr/>
      </dsp:nvSpPr>
      <dsp:spPr>
        <a:xfrm>
          <a:off x="0" y="2531197"/>
          <a:ext cx="11457828" cy="40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Highcliff</a:t>
          </a:r>
          <a:r>
            <a:rPr lang="en-US" sz="900" kern="1200" dirty="0"/>
            <a:t> Network Controller</a:t>
          </a:r>
        </a:p>
      </dsp:txBody>
      <dsp:txXfrm>
        <a:off x="0" y="2531197"/>
        <a:ext cx="3437348" cy="407289"/>
      </dsp:txXfrm>
    </dsp:sp>
    <dsp:sp modelId="{D57F9F56-4309-4B44-B4A0-66689AB3D3BD}">
      <dsp:nvSpPr>
        <dsp:cNvPr id="0" name=""/>
        <dsp:cNvSpPr/>
      </dsp:nvSpPr>
      <dsp:spPr>
        <a:xfrm>
          <a:off x="0" y="2056025"/>
          <a:ext cx="11457828" cy="40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Application Leads:</a:t>
          </a:r>
        </a:p>
      </dsp:txBody>
      <dsp:txXfrm>
        <a:off x="0" y="2056025"/>
        <a:ext cx="3437348" cy="407289"/>
      </dsp:txXfrm>
    </dsp:sp>
    <dsp:sp modelId="{8FE8A52E-F7F0-48AF-AE93-728E834C7F3B}">
      <dsp:nvSpPr>
        <dsp:cNvPr id="0" name=""/>
        <dsp:cNvSpPr/>
      </dsp:nvSpPr>
      <dsp:spPr>
        <a:xfrm>
          <a:off x="0" y="1580853"/>
          <a:ext cx="11457828" cy="407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 </a:t>
          </a:r>
          <a:endParaRPr lang="en-US" sz="900" kern="1200" dirty="0"/>
        </a:p>
      </dsp:txBody>
      <dsp:txXfrm>
        <a:off x="0" y="1580853"/>
        <a:ext cx="3437348" cy="407289"/>
      </dsp:txXfrm>
    </dsp:sp>
    <dsp:sp modelId="{7F5E7147-AA53-4E63-8006-4DB2927D6932}">
      <dsp:nvSpPr>
        <dsp:cNvPr id="0" name=""/>
        <dsp:cNvSpPr/>
      </dsp:nvSpPr>
      <dsp:spPr>
        <a:xfrm>
          <a:off x="6267020" y="1614794"/>
          <a:ext cx="2131979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Engineer-Architect + Product Manager</a:t>
          </a:r>
          <a:br>
            <a:rPr lang="en-US" sz="500" kern="1200" dirty="0"/>
          </a:br>
          <a:r>
            <a:rPr lang="en-US" sz="500" kern="1200" dirty="0"/>
            <a:t>[Steve Nicklin + TBD]</a:t>
          </a:r>
        </a:p>
      </dsp:txBody>
      <dsp:txXfrm>
        <a:off x="6276961" y="1624735"/>
        <a:ext cx="2112097" cy="319526"/>
      </dsp:txXfrm>
    </dsp:sp>
    <dsp:sp modelId="{DB5ED442-8BE2-487E-9624-C850030472A1}">
      <dsp:nvSpPr>
        <dsp:cNvPr id="0" name=""/>
        <dsp:cNvSpPr/>
      </dsp:nvSpPr>
      <dsp:spPr>
        <a:xfrm>
          <a:off x="3692855" y="1954202"/>
          <a:ext cx="3640154" cy="135763"/>
        </a:xfrm>
        <a:custGeom>
          <a:avLst/>
          <a:gdLst/>
          <a:ahLst/>
          <a:cxnLst/>
          <a:rect l="0" t="0" r="0" b="0"/>
          <a:pathLst>
            <a:path>
              <a:moveTo>
                <a:pt x="3640154" y="0"/>
              </a:moveTo>
              <a:lnTo>
                <a:pt x="3640154" y="67881"/>
              </a:lnTo>
              <a:lnTo>
                <a:pt x="0" y="67881"/>
              </a:lnTo>
              <a:lnTo>
                <a:pt x="0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E83AA-44E2-4E5A-8AF0-4F52B276DB85}">
      <dsp:nvSpPr>
        <dsp:cNvPr id="0" name=""/>
        <dsp:cNvSpPr/>
      </dsp:nvSpPr>
      <dsp:spPr>
        <a:xfrm>
          <a:off x="3438299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Avatar</a:t>
          </a:r>
          <a:br>
            <a:rPr lang="en-US" sz="500" kern="1200" dirty="0"/>
          </a:br>
          <a:r>
            <a:rPr lang="en-US" sz="500" kern="1200" dirty="0"/>
            <a:t>[John </a:t>
          </a:r>
          <a:r>
            <a:rPr lang="en-US" sz="500" kern="1200" dirty="0" err="1"/>
            <a:t>Trapasso</a:t>
          </a:r>
          <a:r>
            <a:rPr lang="en-US" sz="500" kern="1200" dirty="0"/>
            <a:t>]</a:t>
          </a:r>
        </a:p>
      </dsp:txBody>
      <dsp:txXfrm>
        <a:off x="3448240" y="2099907"/>
        <a:ext cx="489230" cy="319526"/>
      </dsp:txXfrm>
    </dsp:sp>
    <dsp:sp modelId="{FC0F8C58-0ADD-4778-A455-77C11876B078}">
      <dsp:nvSpPr>
        <dsp:cNvPr id="0" name=""/>
        <dsp:cNvSpPr/>
      </dsp:nvSpPr>
      <dsp:spPr>
        <a:xfrm>
          <a:off x="3647135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CC99E-788D-40B7-8C11-117ACE136689}">
      <dsp:nvSpPr>
        <dsp:cNvPr id="0" name=""/>
        <dsp:cNvSpPr/>
      </dsp:nvSpPr>
      <dsp:spPr>
        <a:xfrm>
          <a:off x="3438299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48240" y="2575078"/>
        <a:ext cx="489230" cy="319526"/>
      </dsp:txXfrm>
    </dsp:sp>
    <dsp:sp modelId="{15AABC1E-CAAC-41AB-BFC9-337DFA608C9D}">
      <dsp:nvSpPr>
        <dsp:cNvPr id="0" name=""/>
        <dsp:cNvSpPr/>
      </dsp:nvSpPr>
      <dsp:spPr>
        <a:xfrm>
          <a:off x="3647135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BEE2C-A5AA-4B77-84E3-DA50E49809CE}">
      <dsp:nvSpPr>
        <dsp:cNvPr id="0" name=""/>
        <dsp:cNvSpPr/>
      </dsp:nvSpPr>
      <dsp:spPr>
        <a:xfrm>
          <a:off x="3438299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48240" y="3050250"/>
        <a:ext cx="489230" cy="319526"/>
      </dsp:txXfrm>
    </dsp:sp>
    <dsp:sp modelId="{5426CCCB-F438-4DB1-A659-F92BA31BE865}">
      <dsp:nvSpPr>
        <dsp:cNvPr id="0" name=""/>
        <dsp:cNvSpPr/>
      </dsp:nvSpPr>
      <dsp:spPr>
        <a:xfrm>
          <a:off x="3644447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8408" y="0"/>
              </a:moveTo>
              <a:lnTo>
                <a:pt x="48408" y="67881"/>
              </a:lnTo>
              <a:lnTo>
                <a:pt x="45720" y="67881"/>
              </a:ln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1266E-6612-4F89-B6EE-E608B8FDE88C}">
      <dsp:nvSpPr>
        <dsp:cNvPr id="0" name=""/>
        <dsp:cNvSpPr/>
      </dsp:nvSpPr>
      <dsp:spPr>
        <a:xfrm>
          <a:off x="3435611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3445552" y="3525422"/>
        <a:ext cx="489230" cy="319526"/>
      </dsp:txXfrm>
    </dsp:sp>
    <dsp:sp modelId="{97F601DC-454B-4265-AE4A-F0860F09B265}">
      <dsp:nvSpPr>
        <dsp:cNvPr id="0" name=""/>
        <dsp:cNvSpPr/>
      </dsp:nvSpPr>
      <dsp:spPr>
        <a:xfrm>
          <a:off x="3644447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881"/>
              </a:lnTo>
              <a:lnTo>
                <a:pt x="48408" y="67881"/>
              </a:lnTo>
              <a:lnTo>
                <a:pt x="48408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82369-E94C-44AE-A9AF-7788887A2DCF}">
      <dsp:nvSpPr>
        <dsp:cNvPr id="0" name=""/>
        <dsp:cNvSpPr/>
      </dsp:nvSpPr>
      <dsp:spPr>
        <a:xfrm>
          <a:off x="3438299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48240" y="4000593"/>
        <a:ext cx="489230" cy="319526"/>
      </dsp:txXfrm>
    </dsp:sp>
    <dsp:sp modelId="{9453EC08-5B2A-4B0B-B809-DB3AB97268A2}">
      <dsp:nvSpPr>
        <dsp:cNvPr id="0" name=""/>
        <dsp:cNvSpPr/>
      </dsp:nvSpPr>
      <dsp:spPr>
        <a:xfrm>
          <a:off x="3647135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93610-EBC9-4BE9-A128-E90E7A4F7E12}">
      <dsp:nvSpPr>
        <dsp:cNvPr id="0" name=""/>
        <dsp:cNvSpPr/>
      </dsp:nvSpPr>
      <dsp:spPr>
        <a:xfrm>
          <a:off x="3438299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48240" y="4475765"/>
        <a:ext cx="489230" cy="319526"/>
      </dsp:txXfrm>
    </dsp:sp>
    <dsp:sp modelId="{3F257676-CF43-4D5D-A0DC-26AB73E8A30E}">
      <dsp:nvSpPr>
        <dsp:cNvPr id="0" name=""/>
        <dsp:cNvSpPr/>
      </dsp:nvSpPr>
      <dsp:spPr>
        <a:xfrm>
          <a:off x="3647135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4DCF5-C51D-452F-9024-2137B2FB17FB}">
      <dsp:nvSpPr>
        <dsp:cNvPr id="0" name=""/>
        <dsp:cNvSpPr/>
      </dsp:nvSpPr>
      <dsp:spPr>
        <a:xfrm>
          <a:off x="3438299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3448240" y="4950937"/>
        <a:ext cx="489230" cy="319526"/>
      </dsp:txXfrm>
    </dsp:sp>
    <dsp:sp modelId="{76D1273D-5A2A-4D67-B5E4-A8F1F57E7E9F}">
      <dsp:nvSpPr>
        <dsp:cNvPr id="0" name=""/>
        <dsp:cNvSpPr/>
      </dsp:nvSpPr>
      <dsp:spPr>
        <a:xfrm>
          <a:off x="4354701" y="1954202"/>
          <a:ext cx="2978307" cy="135763"/>
        </a:xfrm>
        <a:custGeom>
          <a:avLst/>
          <a:gdLst/>
          <a:ahLst/>
          <a:cxnLst/>
          <a:rect l="0" t="0" r="0" b="0"/>
          <a:pathLst>
            <a:path>
              <a:moveTo>
                <a:pt x="2978307" y="0"/>
              </a:moveTo>
              <a:lnTo>
                <a:pt x="2978307" y="67881"/>
              </a:lnTo>
              <a:lnTo>
                <a:pt x="0" y="67881"/>
              </a:lnTo>
              <a:lnTo>
                <a:pt x="0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E6EA7-A8E2-43F4-BFD0-423BEAD1257D}">
      <dsp:nvSpPr>
        <dsp:cNvPr id="0" name=""/>
        <dsp:cNvSpPr/>
      </dsp:nvSpPr>
      <dsp:spPr>
        <a:xfrm>
          <a:off x="4100145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Social Response</a:t>
          </a:r>
        </a:p>
      </dsp:txBody>
      <dsp:txXfrm>
        <a:off x="4110086" y="2099907"/>
        <a:ext cx="489230" cy="319526"/>
      </dsp:txXfrm>
    </dsp:sp>
    <dsp:sp modelId="{1F6CD6E0-9C14-4FD4-A798-D6FFA3A5FF74}">
      <dsp:nvSpPr>
        <dsp:cNvPr id="0" name=""/>
        <dsp:cNvSpPr/>
      </dsp:nvSpPr>
      <dsp:spPr>
        <a:xfrm>
          <a:off x="4308981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B2D9A-A932-49E4-B2A8-060A26F91235}">
      <dsp:nvSpPr>
        <dsp:cNvPr id="0" name=""/>
        <dsp:cNvSpPr/>
      </dsp:nvSpPr>
      <dsp:spPr>
        <a:xfrm>
          <a:off x="4100145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10086" y="2575078"/>
        <a:ext cx="489230" cy="319526"/>
      </dsp:txXfrm>
    </dsp:sp>
    <dsp:sp modelId="{8D25ED10-32ED-4F42-B10D-EA99F36D7F19}">
      <dsp:nvSpPr>
        <dsp:cNvPr id="0" name=""/>
        <dsp:cNvSpPr/>
      </dsp:nvSpPr>
      <dsp:spPr>
        <a:xfrm>
          <a:off x="4308981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3F469-D9DE-4382-ABA4-90A8DC97819B}">
      <dsp:nvSpPr>
        <dsp:cNvPr id="0" name=""/>
        <dsp:cNvSpPr/>
      </dsp:nvSpPr>
      <dsp:spPr>
        <a:xfrm>
          <a:off x="4100145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10086" y="3050250"/>
        <a:ext cx="489230" cy="319526"/>
      </dsp:txXfrm>
    </dsp:sp>
    <dsp:sp modelId="{386C0E28-C34D-4374-9BFB-333BBBEF93FA}">
      <dsp:nvSpPr>
        <dsp:cNvPr id="0" name=""/>
        <dsp:cNvSpPr/>
      </dsp:nvSpPr>
      <dsp:spPr>
        <a:xfrm>
          <a:off x="4308981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881"/>
              </a:lnTo>
              <a:lnTo>
                <a:pt x="50984" y="67881"/>
              </a:lnTo>
              <a:lnTo>
                <a:pt x="50984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CD78D-FC96-492D-B75B-981BA070C51A}">
      <dsp:nvSpPr>
        <dsp:cNvPr id="0" name=""/>
        <dsp:cNvSpPr/>
      </dsp:nvSpPr>
      <dsp:spPr>
        <a:xfrm>
          <a:off x="4105409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4115350" y="3525422"/>
        <a:ext cx="489230" cy="319526"/>
      </dsp:txXfrm>
    </dsp:sp>
    <dsp:sp modelId="{28DBD769-BCD4-4F6E-B360-90D66793E345}">
      <dsp:nvSpPr>
        <dsp:cNvPr id="0" name=""/>
        <dsp:cNvSpPr/>
      </dsp:nvSpPr>
      <dsp:spPr>
        <a:xfrm>
          <a:off x="4308981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50984" y="0"/>
              </a:moveTo>
              <a:lnTo>
                <a:pt x="50984" y="67881"/>
              </a:lnTo>
              <a:lnTo>
                <a:pt x="45720" y="67881"/>
              </a:ln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A008B-ECAB-4F96-9F23-F7F84675C3BC}">
      <dsp:nvSpPr>
        <dsp:cNvPr id="0" name=""/>
        <dsp:cNvSpPr/>
      </dsp:nvSpPr>
      <dsp:spPr>
        <a:xfrm>
          <a:off x="4100145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10086" y="4000593"/>
        <a:ext cx="489230" cy="319526"/>
      </dsp:txXfrm>
    </dsp:sp>
    <dsp:sp modelId="{5B84793A-DE0F-421E-AC42-4800B545605D}">
      <dsp:nvSpPr>
        <dsp:cNvPr id="0" name=""/>
        <dsp:cNvSpPr/>
      </dsp:nvSpPr>
      <dsp:spPr>
        <a:xfrm>
          <a:off x="4308981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C94E8-9CF9-4034-A372-F87A4258D2B5}">
      <dsp:nvSpPr>
        <dsp:cNvPr id="0" name=""/>
        <dsp:cNvSpPr/>
      </dsp:nvSpPr>
      <dsp:spPr>
        <a:xfrm>
          <a:off x="4100145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110086" y="4475765"/>
        <a:ext cx="489230" cy="319526"/>
      </dsp:txXfrm>
    </dsp:sp>
    <dsp:sp modelId="{139BC9A5-84DA-4521-B129-1EE463109AE9}">
      <dsp:nvSpPr>
        <dsp:cNvPr id="0" name=""/>
        <dsp:cNvSpPr/>
      </dsp:nvSpPr>
      <dsp:spPr>
        <a:xfrm>
          <a:off x="4308981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881"/>
              </a:lnTo>
              <a:lnTo>
                <a:pt x="50984" y="67881"/>
              </a:lnTo>
              <a:lnTo>
                <a:pt x="50984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DE166-CA66-48A6-8419-6249573049DB}">
      <dsp:nvSpPr>
        <dsp:cNvPr id="0" name=""/>
        <dsp:cNvSpPr/>
      </dsp:nvSpPr>
      <dsp:spPr>
        <a:xfrm>
          <a:off x="4105409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4115350" y="4950937"/>
        <a:ext cx="489230" cy="319526"/>
      </dsp:txXfrm>
    </dsp:sp>
    <dsp:sp modelId="{9D07659E-C2ED-4CAA-8984-3CBEA235D4D9}">
      <dsp:nvSpPr>
        <dsp:cNvPr id="0" name=""/>
        <dsp:cNvSpPr/>
      </dsp:nvSpPr>
      <dsp:spPr>
        <a:xfrm>
          <a:off x="5016548" y="1954202"/>
          <a:ext cx="2316461" cy="135763"/>
        </a:xfrm>
        <a:custGeom>
          <a:avLst/>
          <a:gdLst/>
          <a:ahLst/>
          <a:cxnLst/>
          <a:rect l="0" t="0" r="0" b="0"/>
          <a:pathLst>
            <a:path>
              <a:moveTo>
                <a:pt x="2316461" y="0"/>
              </a:moveTo>
              <a:lnTo>
                <a:pt x="2316461" y="67881"/>
              </a:lnTo>
              <a:lnTo>
                <a:pt x="0" y="67881"/>
              </a:lnTo>
              <a:lnTo>
                <a:pt x="0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4F8EC-8F30-442F-BD1B-9115C9E38D51}">
      <dsp:nvSpPr>
        <dsp:cNvPr id="0" name=""/>
        <dsp:cNvSpPr/>
      </dsp:nvSpPr>
      <dsp:spPr>
        <a:xfrm>
          <a:off x="4761991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Voice</a:t>
          </a:r>
          <a:br>
            <a:rPr lang="en-US" sz="500" kern="1200" dirty="0"/>
          </a:br>
          <a:r>
            <a:rPr lang="en-US" sz="500" kern="1200" dirty="0"/>
            <a:t>[Matthew Aylett]</a:t>
          </a:r>
        </a:p>
      </dsp:txBody>
      <dsp:txXfrm>
        <a:off x="4771932" y="2099907"/>
        <a:ext cx="489230" cy="319526"/>
      </dsp:txXfrm>
    </dsp:sp>
    <dsp:sp modelId="{8D31564C-F5D6-40ED-B26A-B1AE5B9D0928}">
      <dsp:nvSpPr>
        <dsp:cNvPr id="0" name=""/>
        <dsp:cNvSpPr/>
      </dsp:nvSpPr>
      <dsp:spPr>
        <a:xfrm>
          <a:off x="4970828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EFCD6-C359-4E87-AEFC-C76F9C5C5501}">
      <dsp:nvSpPr>
        <dsp:cNvPr id="0" name=""/>
        <dsp:cNvSpPr/>
      </dsp:nvSpPr>
      <dsp:spPr>
        <a:xfrm>
          <a:off x="4761991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771932" y="2575078"/>
        <a:ext cx="489230" cy="319526"/>
      </dsp:txXfrm>
    </dsp:sp>
    <dsp:sp modelId="{5CC521A1-E8A2-416A-9A3C-3224261CB87C}">
      <dsp:nvSpPr>
        <dsp:cNvPr id="0" name=""/>
        <dsp:cNvSpPr/>
      </dsp:nvSpPr>
      <dsp:spPr>
        <a:xfrm>
          <a:off x="4970828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AA6C9-76D8-4A1B-8879-27599DC03BA4}">
      <dsp:nvSpPr>
        <dsp:cNvPr id="0" name=""/>
        <dsp:cNvSpPr/>
      </dsp:nvSpPr>
      <dsp:spPr>
        <a:xfrm>
          <a:off x="4761991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771932" y="3050250"/>
        <a:ext cx="489230" cy="319526"/>
      </dsp:txXfrm>
    </dsp:sp>
    <dsp:sp modelId="{DB3A521A-8AFF-4583-BB82-787875939E70}">
      <dsp:nvSpPr>
        <dsp:cNvPr id="0" name=""/>
        <dsp:cNvSpPr/>
      </dsp:nvSpPr>
      <dsp:spPr>
        <a:xfrm>
          <a:off x="4970828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881"/>
              </a:lnTo>
              <a:lnTo>
                <a:pt x="90745" y="67881"/>
              </a:lnTo>
              <a:lnTo>
                <a:pt x="90745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CA6E-33AD-47DF-BBC0-157B95119DDE}">
      <dsp:nvSpPr>
        <dsp:cNvPr id="0" name=""/>
        <dsp:cNvSpPr/>
      </dsp:nvSpPr>
      <dsp:spPr>
        <a:xfrm>
          <a:off x="4807017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4816958" y="3525422"/>
        <a:ext cx="489230" cy="319526"/>
      </dsp:txXfrm>
    </dsp:sp>
    <dsp:sp modelId="{BFD078C2-106B-434C-8489-B7BEAD1F3106}">
      <dsp:nvSpPr>
        <dsp:cNvPr id="0" name=""/>
        <dsp:cNvSpPr/>
      </dsp:nvSpPr>
      <dsp:spPr>
        <a:xfrm>
          <a:off x="5015854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AE663-442D-4953-AB86-2584B53E7408}">
      <dsp:nvSpPr>
        <dsp:cNvPr id="0" name=""/>
        <dsp:cNvSpPr/>
      </dsp:nvSpPr>
      <dsp:spPr>
        <a:xfrm>
          <a:off x="4807017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4816958" y="4000593"/>
        <a:ext cx="489230" cy="319526"/>
      </dsp:txXfrm>
    </dsp:sp>
    <dsp:sp modelId="{7D5C0844-BDFC-4B6D-AF17-88694D89C902}">
      <dsp:nvSpPr>
        <dsp:cNvPr id="0" name=""/>
        <dsp:cNvSpPr/>
      </dsp:nvSpPr>
      <dsp:spPr>
        <a:xfrm>
          <a:off x="5015854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CA03E-9EE1-4CC7-8015-11F277CE20AA}">
      <dsp:nvSpPr>
        <dsp:cNvPr id="0" name=""/>
        <dsp:cNvSpPr/>
      </dsp:nvSpPr>
      <dsp:spPr>
        <a:xfrm>
          <a:off x="4807017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4816958" y="4475765"/>
        <a:ext cx="489230" cy="319526"/>
      </dsp:txXfrm>
    </dsp:sp>
    <dsp:sp modelId="{1394A0AD-537B-4208-B5CA-8DE019F2DC23}">
      <dsp:nvSpPr>
        <dsp:cNvPr id="0" name=""/>
        <dsp:cNvSpPr/>
      </dsp:nvSpPr>
      <dsp:spPr>
        <a:xfrm>
          <a:off x="5015854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1E1FB-5ABE-4FDC-8EE2-72A609F7CB5C}">
      <dsp:nvSpPr>
        <dsp:cNvPr id="0" name=""/>
        <dsp:cNvSpPr/>
      </dsp:nvSpPr>
      <dsp:spPr>
        <a:xfrm>
          <a:off x="4807017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4816958" y="4950937"/>
        <a:ext cx="489230" cy="319526"/>
      </dsp:txXfrm>
    </dsp:sp>
    <dsp:sp modelId="{95ED1529-2A4B-47A0-AE7B-0E6655502695}">
      <dsp:nvSpPr>
        <dsp:cNvPr id="0" name=""/>
        <dsp:cNvSpPr/>
      </dsp:nvSpPr>
      <dsp:spPr>
        <a:xfrm>
          <a:off x="5678394" y="1954202"/>
          <a:ext cx="1654615" cy="135763"/>
        </a:xfrm>
        <a:custGeom>
          <a:avLst/>
          <a:gdLst/>
          <a:ahLst/>
          <a:cxnLst/>
          <a:rect l="0" t="0" r="0" b="0"/>
          <a:pathLst>
            <a:path>
              <a:moveTo>
                <a:pt x="1654615" y="0"/>
              </a:moveTo>
              <a:lnTo>
                <a:pt x="1654615" y="67881"/>
              </a:lnTo>
              <a:lnTo>
                <a:pt x="0" y="67881"/>
              </a:lnTo>
              <a:lnTo>
                <a:pt x="0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4492E-08F0-4308-9B02-8AEB9F627F20}">
      <dsp:nvSpPr>
        <dsp:cNvPr id="0" name=""/>
        <dsp:cNvSpPr/>
      </dsp:nvSpPr>
      <dsp:spPr>
        <a:xfrm>
          <a:off x="5423838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Puppetry</a:t>
          </a:r>
        </a:p>
      </dsp:txBody>
      <dsp:txXfrm>
        <a:off x="5433779" y="2099907"/>
        <a:ext cx="489230" cy="319526"/>
      </dsp:txXfrm>
    </dsp:sp>
    <dsp:sp modelId="{2661DC52-E639-442A-8FDA-97996F15895B}">
      <dsp:nvSpPr>
        <dsp:cNvPr id="0" name=""/>
        <dsp:cNvSpPr/>
      </dsp:nvSpPr>
      <dsp:spPr>
        <a:xfrm>
          <a:off x="5632674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49073-E2D5-47F5-9667-54593F3E0C85}">
      <dsp:nvSpPr>
        <dsp:cNvPr id="0" name=""/>
        <dsp:cNvSpPr/>
      </dsp:nvSpPr>
      <dsp:spPr>
        <a:xfrm>
          <a:off x="5423838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433779" y="2575078"/>
        <a:ext cx="489230" cy="319526"/>
      </dsp:txXfrm>
    </dsp:sp>
    <dsp:sp modelId="{8250CD20-B05F-4EB1-9CCF-92E60283F273}">
      <dsp:nvSpPr>
        <dsp:cNvPr id="0" name=""/>
        <dsp:cNvSpPr/>
      </dsp:nvSpPr>
      <dsp:spPr>
        <a:xfrm>
          <a:off x="5632674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36500-ADBF-4016-8E58-FBE907316F6B}">
      <dsp:nvSpPr>
        <dsp:cNvPr id="0" name=""/>
        <dsp:cNvSpPr/>
      </dsp:nvSpPr>
      <dsp:spPr>
        <a:xfrm>
          <a:off x="5423838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5433779" y="3050250"/>
        <a:ext cx="489230" cy="319526"/>
      </dsp:txXfrm>
    </dsp:sp>
    <dsp:sp modelId="{85978494-DEA3-4C27-B8C8-7152A5BAAEC7}">
      <dsp:nvSpPr>
        <dsp:cNvPr id="0" name=""/>
        <dsp:cNvSpPr/>
      </dsp:nvSpPr>
      <dsp:spPr>
        <a:xfrm>
          <a:off x="5632674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4FB72-60F6-4FDB-823E-1447117C9EBE}">
      <dsp:nvSpPr>
        <dsp:cNvPr id="0" name=""/>
        <dsp:cNvSpPr/>
      </dsp:nvSpPr>
      <dsp:spPr>
        <a:xfrm>
          <a:off x="5423838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433779" y="3525422"/>
        <a:ext cx="489230" cy="319526"/>
      </dsp:txXfrm>
    </dsp:sp>
    <dsp:sp modelId="{FC47F42C-D265-477D-8639-32229F75845C}">
      <dsp:nvSpPr>
        <dsp:cNvPr id="0" name=""/>
        <dsp:cNvSpPr/>
      </dsp:nvSpPr>
      <dsp:spPr>
        <a:xfrm>
          <a:off x="5632674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06582-71D0-43D1-95C2-A722C53F79E5}">
      <dsp:nvSpPr>
        <dsp:cNvPr id="0" name=""/>
        <dsp:cNvSpPr/>
      </dsp:nvSpPr>
      <dsp:spPr>
        <a:xfrm>
          <a:off x="5423838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433779" y="4000593"/>
        <a:ext cx="489230" cy="319526"/>
      </dsp:txXfrm>
    </dsp:sp>
    <dsp:sp modelId="{B43CDBF2-72C0-4566-8F11-59C4B875B114}">
      <dsp:nvSpPr>
        <dsp:cNvPr id="0" name=""/>
        <dsp:cNvSpPr/>
      </dsp:nvSpPr>
      <dsp:spPr>
        <a:xfrm>
          <a:off x="5632674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24A61-0455-445D-946A-A08625B7C8C7}">
      <dsp:nvSpPr>
        <dsp:cNvPr id="0" name=""/>
        <dsp:cNvSpPr/>
      </dsp:nvSpPr>
      <dsp:spPr>
        <a:xfrm>
          <a:off x="5423838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433779" y="4475765"/>
        <a:ext cx="489230" cy="319526"/>
      </dsp:txXfrm>
    </dsp:sp>
    <dsp:sp modelId="{27ABFF22-1694-4E26-9D02-3D85F269F9D2}">
      <dsp:nvSpPr>
        <dsp:cNvPr id="0" name=""/>
        <dsp:cNvSpPr/>
      </dsp:nvSpPr>
      <dsp:spPr>
        <a:xfrm>
          <a:off x="5632674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881"/>
              </a:lnTo>
              <a:lnTo>
                <a:pt x="90745" y="67881"/>
              </a:lnTo>
              <a:lnTo>
                <a:pt x="90745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62D2A-0FC7-4765-90CF-D6DF2792C588}">
      <dsp:nvSpPr>
        <dsp:cNvPr id="0" name=""/>
        <dsp:cNvSpPr/>
      </dsp:nvSpPr>
      <dsp:spPr>
        <a:xfrm>
          <a:off x="5468864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5478805" y="4950937"/>
        <a:ext cx="489230" cy="319526"/>
      </dsp:txXfrm>
    </dsp:sp>
    <dsp:sp modelId="{7A95B010-0B3A-4846-97AF-1DBA6D02BAE2}">
      <dsp:nvSpPr>
        <dsp:cNvPr id="0" name=""/>
        <dsp:cNvSpPr/>
      </dsp:nvSpPr>
      <dsp:spPr>
        <a:xfrm>
          <a:off x="6340240" y="1954202"/>
          <a:ext cx="992769" cy="135763"/>
        </a:xfrm>
        <a:custGeom>
          <a:avLst/>
          <a:gdLst/>
          <a:ahLst/>
          <a:cxnLst/>
          <a:rect l="0" t="0" r="0" b="0"/>
          <a:pathLst>
            <a:path>
              <a:moveTo>
                <a:pt x="992769" y="0"/>
              </a:moveTo>
              <a:lnTo>
                <a:pt x="992769" y="67881"/>
              </a:lnTo>
              <a:lnTo>
                <a:pt x="0" y="67881"/>
              </a:lnTo>
              <a:lnTo>
                <a:pt x="0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B89C5-4FF6-4F3E-A6E7-FD6DDFC21788}">
      <dsp:nvSpPr>
        <dsp:cNvPr id="0" name=""/>
        <dsp:cNvSpPr/>
      </dsp:nvSpPr>
      <dsp:spPr>
        <a:xfrm>
          <a:off x="6085684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Speech &amp; Writing Interface</a:t>
          </a:r>
          <a:br>
            <a:rPr lang="en-US" sz="500" kern="1200" dirty="0"/>
          </a:br>
          <a:r>
            <a:rPr lang="en-US" sz="500" kern="1200" dirty="0"/>
            <a:t>[Lama Nachman]</a:t>
          </a:r>
          <a:br>
            <a:rPr lang="en-US" sz="500" kern="1200" dirty="0"/>
          </a:br>
          <a:r>
            <a:rPr lang="en-US" sz="500" kern="1200" dirty="0"/>
            <a:t>[</a:t>
          </a:r>
          <a:r>
            <a:rPr lang="en-US" sz="500" b="0" i="0" kern="1200" dirty="0"/>
            <a:t>Sai Prasad]</a:t>
          </a:r>
          <a:endParaRPr lang="en-US" sz="500" kern="1200" dirty="0"/>
        </a:p>
      </dsp:txBody>
      <dsp:txXfrm>
        <a:off x="6095625" y="2099907"/>
        <a:ext cx="489230" cy="319526"/>
      </dsp:txXfrm>
    </dsp:sp>
    <dsp:sp modelId="{1BB77152-D518-496B-8A11-17B2FECEEE11}">
      <dsp:nvSpPr>
        <dsp:cNvPr id="0" name=""/>
        <dsp:cNvSpPr/>
      </dsp:nvSpPr>
      <dsp:spPr>
        <a:xfrm>
          <a:off x="6294520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2D9BC-AD96-46E9-9352-444A757B1CE5}">
      <dsp:nvSpPr>
        <dsp:cNvPr id="0" name=""/>
        <dsp:cNvSpPr/>
      </dsp:nvSpPr>
      <dsp:spPr>
        <a:xfrm>
          <a:off x="6085684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6095625" y="2575078"/>
        <a:ext cx="489230" cy="319526"/>
      </dsp:txXfrm>
    </dsp:sp>
    <dsp:sp modelId="{02BA1245-17FF-4FEA-9792-A3AF7B5EE7B3}">
      <dsp:nvSpPr>
        <dsp:cNvPr id="0" name=""/>
        <dsp:cNvSpPr/>
      </dsp:nvSpPr>
      <dsp:spPr>
        <a:xfrm>
          <a:off x="6294520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01091-40B1-47A7-B725-466FC42206BF}">
      <dsp:nvSpPr>
        <dsp:cNvPr id="0" name=""/>
        <dsp:cNvSpPr/>
      </dsp:nvSpPr>
      <dsp:spPr>
        <a:xfrm>
          <a:off x="6085684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6095625" y="3050250"/>
        <a:ext cx="489230" cy="319526"/>
      </dsp:txXfrm>
    </dsp:sp>
    <dsp:sp modelId="{FF11DCAE-EBCB-4900-9AA9-A5379C03E06D}">
      <dsp:nvSpPr>
        <dsp:cNvPr id="0" name=""/>
        <dsp:cNvSpPr/>
      </dsp:nvSpPr>
      <dsp:spPr>
        <a:xfrm>
          <a:off x="6294520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E627-77CF-4EF7-8047-C64F7B6F400E}">
      <dsp:nvSpPr>
        <dsp:cNvPr id="0" name=""/>
        <dsp:cNvSpPr/>
      </dsp:nvSpPr>
      <dsp:spPr>
        <a:xfrm>
          <a:off x="6085684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6095625" y="3525422"/>
        <a:ext cx="489230" cy="319526"/>
      </dsp:txXfrm>
    </dsp:sp>
    <dsp:sp modelId="{772AA6C3-F966-4E7A-BBFE-DA83AF284DCD}">
      <dsp:nvSpPr>
        <dsp:cNvPr id="0" name=""/>
        <dsp:cNvSpPr/>
      </dsp:nvSpPr>
      <dsp:spPr>
        <a:xfrm>
          <a:off x="6294520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C480B-C9AC-4446-91B1-432763A35C34}">
      <dsp:nvSpPr>
        <dsp:cNvPr id="0" name=""/>
        <dsp:cNvSpPr/>
      </dsp:nvSpPr>
      <dsp:spPr>
        <a:xfrm>
          <a:off x="6085684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6095625" y="4000593"/>
        <a:ext cx="489230" cy="319526"/>
      </dsp:txXfrm>
    </dsp:sp>
    <dsp:sp modelId="{4A3648CF-A17F-4A14-AA89-8E79C7C0F89A}">
      <dsp:nvSpPr>
        <dsp:cNvPr id="0" name=""/>
        <dsp:cNvSpPr/>
      </dsp:nvSpPr>
      <dsp:spPr>
        <a:xfrm>
          <a:off x="6294520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D5BBD-4E14-44D5-B593-87A003C223EF}">
      <dsp:nvSpPr>
        <dsp:cNvPr id="0" name=""/>
        <dsp:cNvSpPr/>
      </dsp:nvSpPr>
      <dsp:spPr>
        <a:xfrm>
          <a:off x="6085684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6095625" y="4475765"/>
        <a:ext cx="489230" cy="319526"/>
      </dsp:txXfrm>
    </dsp:sp>
    <dsp:sp modelId="{CBCA82BE-C3FA-4DE7-8B00-742BEF8944FB}">
      <dsp:nvSpPr>
        <dsp:cNvPr id="0" name=""/>
        <dsp:cNvSpPr/>
      </dsp:nvSpPr>
      <dsp:spPr>
        <a:xfrm>
          <a:off x="6294515" y="4805232"/>
          <a:ext cx="91440" cy="143043"/>
        </a:xfrm>
        <a:custGeom>
          <a:avLst/>
          <a:gdLst/>
          <a:ahLst/>
          <a:cxnLst/>
          <a:rect l="0" t="0" r="0" b="0"/>
          <a:pathLst>
            <a:path>
              <a:moveTo>
                <a:pt x="45725" y="0"/>
              </a:moveTo>
              <a:lnTo>
                <a:pt x="45725" y="71521"/>
              </a:lnTo>
              <a:lnTo>
                <a:pt x="45720" y="71521"/>
              </a:lnTo>
              <a:lnTo>
                <a:pt x="45720" y="1430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0BBB2-57B0-455B-9503-F114AE176C80}">
      <dsp:nvSpPr>
        <dsp:cNvPr id="0" name=""/>
        <dsp:cNvSpPr/>
      </dsp:nvSpPr>
      <dsp:spPr>
        <a:xfrm>
          <a:off x="6085679" y="494827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6095620" y="4958217"/>
        <a:ext cx="489230" cy="319526"/>
      </dsp:txXfrm>
    </dsp:sp>
    <dsp:sp modelId="{724E1508-477E-4FDE-8C75-12AEEEC5A83E}">
      <dsp:nvSpPr>
        <dsp:cNvPr id="0" name=""/>
        <dsp:cNvSpPr/>
      </dsp:nvSpPr>
      <dsp:spPr>
        <a:xfrm>
          <a:off x="7002086" y="1954202"/>
          <a:ext cx="330923" cy="135763"/>
        </a:xfrm>
        <a:custGeom>
          <a:avLst/>
          <a:gdLst/>
          <a:ahLst/>
          <a:cxnLst/>
          <a:rect l="0" t="0" r="0" b="0"/>
          <a:pathLst>
            <a:path>
              <a:moveTo>
                <a:pt x="330923" y="0"/>
              </a:moveTo>
              <a:lnTo>
                <a:pt x="330923" y="67881"/>
              </a:lnTo>
              <a:lnTo>
                <a:pt x="0" y="67881"/>
              </a:lnTo>
              <a:lnTo>
                <a:pt x="0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BDE49-C49F-46E0-B63E-90E9F6128E9E}">
      <dsp:nvSpPr>
        <dsp:cNvPr id="0" name=""/>
        <dsp:cNvSpPr/>
      </dsp:nvSpPr>
      <dsp:spPr>
        <a:xfrm>
          <a:off x="6747530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Response Generation</a:t>
          </a:r>
          <a:br>
            <a:rPr lang="en-US" sz="500" kern="1200" dirty="0"/>
          </a:br>
          <a:r>
            <a:rPr lang="en-US" sz="500" kern="1200" dirty="0"/>
            <a:t>[Lama Nachman]</a:t>
          </a:r>
          <a:br>
            <a:rPr lang="en-US" sz="500" kern="1200" dirty="0"/>
          </a:br>
          <a:r>
            <a:rPr lang="en-US" sz="500" kern="1200" dirty="0"/>
            <a:t>[Saurav Sahay]</a:t>
          </a:r>
        </a:p>
      </dsp:txBody>
      <dsp:txXfrm>
        <a:off x="6757471" y="2099907"/>
        <a:ext cx="489230" cy="319526"/>
      </dsp:txXfrm>
    </dsp:sp>
    <dsp:sp modelId="{7A786306-6948-4FA8-B2E1-E99E3995FE50}">
      <dsp:nvSpPr>
        <dsp:cNvPr id="0" name=""/>
        <dsp:cNvSpPr/>
      </dsp:nvSpPr>
      <dsp:spPr>
        <a:xfrm>
          <a:off x="6956366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E8794-F97C-4E52-8082-68E1E42C7835}">
      <dsp:nvSpPr>
        <dsp:cNvPr id="0" name=""/>
        <dsp:cNvSpPr/>
      </dsp:nvSpPr>
      <dsp:spPr>
        <a:xfrm>
          <a:off x="6747530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6757471" y="2575078"/>
        <a:ext cx="489230" cy="319526"/>
      </dsp:txXfrm>
    </dsp:sp>
    <dsp:sp modelId="{96570E42-A55A-4403-BB92-27953EC6E93B}">
      <dsp:nvSpPr>
        <dsp:cNvPr id="0" name=""/>
        <dsp:cNvSpPr/>
      </dsp:nvSpPr>
      <dsp:spPr>
        <a:xfrm>
          <a:off x="6956366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C9454-F587-4968-B3B8-D936BD354018}">
      <dsp:nvSpPr>
        <dsp:cNvPr id="0" name=""/>
        <dsp:cNvSpPr/>
      </dsp:nvSpPr>
      <dsp:spPr>
        <a:xfrm>
          <a:off x="6747530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6757471" y="3050250"/>
        <a:ext cx="489230" cy="319526"/>
      </dsp:txXfrm>
    </dsp:sp>
    <dsp:sp modelId="{A11540A1-9225-4FF9-A419-C7108B98B9BE}">
      <dsp:nvSpPr>
        <dsp:cNvPr id="0" name=""/>
        <dsp:cNvSpPr/>
      </dsp:nvSpPr>
      <dsp:spPr>
        <a:xfrm>
          <a:off x="6956366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37B31-C5FC-490D-95F0-6288B8495A96}">
      <dsp:nvSpPr>
        <dsp:cNvPr id="0" name=""/>
        <dsp:cNvSpPr/>
      </dsp:nvSpPr>
      <dsp:spPr>
        <a:xfrm>
          <a:off x="6747530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6757471" y="3525422"/>
        <a:ext cx="489230" cy="319526"/>
      </dsp:txXfrm>
    </dsp:sp>
    <dsp:sp modelId="{C4A3F435-0549-48A2-A715-3FC590480BB6}">
      <dsp:nvSpPr>
        <dsp:cNvPr id="0" name=""/>
        <dsp:cNvSpPr/>
      </dsp:nvSpPr>
      <dsp:spPr>
        <a:xfrm>
          <a:off x="6956366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6881-E988-4DC8-8A6C-E686A8093FF6}">
      <dsp:nvSpPr>
        <dsp:cNvPr id="0" name=""/>
        <dsp:cNvSpPr/>
      </dsp:nvSpPr>
      <dsp:spPr>
        <a:xfrm>
          <a:off x="6747530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6757471" y="4000593"/>
        <a:ext cx="489230" cy="319526"/>
      </dsp:txXfrm>
    </dsp:sp>
    <dsp:sp modelId="{D2A2768F-E41D-40C0-B2BC-46213F34678A}">
      <dsp:nvSpPr>
        <dsp:cNvPr id="0" name=""/>
        <dsp:cNvSpPr/>
      </dsp:nvSpPr>
      <dsp:spPr>
        <a:xfrm>
          <a:off x="6956366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ADB36-EBE3-4165-9D26-65E90E1E256A}">
      <dsp:nvSpPr>
        <dsp:cNvPr id="0" name=""/>
        <dsp:cNvSpPr/>
      </dsp:nvSpPr>
      <dsp:spPr>
        <a:xfrm>
          <a:off x="6747530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6757471" y="4475765"/>
        <a:ext cx="489230" cy="319526"/>
      </dsp:txXfrm>
    </dsp:sp>
    <dsp:sp modelId="{FF008310-99B1-486A-B459-5EC521B79849}">
      <dsp:nvSpPr>
        <dsp:cNvPr id="0" name=""/>
        <dsp:cNvSpPr/>
      </dsp:nvSpPr>
      <dsp:spPr>
        <a:xfrm>
          <a:off x="6956366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379AF-5874-4929-A95A-3145F8C1B63B}">
      <dsp:nvSpPr>
        <dsp:cNvPr id="0" name=""/>
        <dsp:cNvSpPr/>
      </dsp:nvSpPr>
      <dsp:spPr>
        <a:xfrm>
          <a:off x="6747530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6757471" y="4950937"/>
        <a:ext cx="489230" cy="319526"/>
      </dsp:txXfrm>
    </dsp:sp>
    <dsp:sp modelId="{7F7DA825-417A-4825-A186-9CAF089C545F}">
      <dsp:nvSpPr>
        <dsp:cNvPr id="0" name=""/>
        <dsp:cNvSpPr/>
      </dsp:nvSpPr>
      <dsp:spPr>
        <a:xfrm>
          <a:off x="7333009" y="1954202"/>
          <a:ext cx="330923" cy="13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81"/>
              </a:lnTo>
              <a:lnTo>
                <a:pt x="330923" y="67881"/>
              </a:lnTo>
              <a:lnTo>
                <a:pt x="330923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96D02-8CBB-4E0C-AA69-C730B6B5AD02}">
      <dsp:nvSpPr>
        <dsp:cNvPr id="0" name=""/>
        <dsp:cNvSpPr/>
      </dsp:nvSpPr>
      <dsp:spPr>
        <a:xfrm>
          <a:off x="7409376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Event </a:t>
          </a:r>
          <a:r>
            <a:rPr lang="en-US" sz="500" kern="1200" dirty="0"/>
            <a:t>Message Hub</a:t>
          </a:r>
          <a:br>
            <a:rPr lang="en-US" sz="500" kern="1200" dirty="0"/>
          </a:br>
          <a:r>
            <a:rPr lang="en-US" sz="500" kern="1200" dirty="0"/>
            <a:t>[Jerry Overton]</a:t>
          </a:r>
        </a:p>
      </dsp:txBody>
      <dsp:txXfrm>
        <a:off x="7419317" y="2099907"/>
        <a:ext cx="489230" cy="319526"/>
      </dsp:txXfrm>
    </dsp:sp>
    <dsp:sp modelId="{406CE881-495F-4411-A0FE-19D0EE9E79B2}">
      <dsp:nvSpPr>
        <dsp:cNvPr id="0" name=""/>
        <dsp:cNvSpPr/>
      </dsp:nvSpPr>
      <dsp:spPr>
        <a:xfrm>
          <a:off x="7618213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3F19D-9D1C-4621-B6A7-553C9A04644D}">
      <dsp:nvSpPr>
        <dsp:cNvPr id="0" name=""/>
        <dsp:cNvSpPr/>
      </dsp:nvSpPr>
      <dsp:spPr>
        <a:xfrm>
          <a:off x="7409376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7419317" y="2575078"/>
        <a:ext cx="489230" cy="319526"/>
      </dsp:txXfrm>
    </dsp:sp>
    <dsp:sp modelId="{E233F2F8-57E1-4B6A-886B-7AA03022F46E}">
      <dsp:nvSpPr>
        <dsp:cNvPr id="0" name=""/>
        <dsp:cNvSpPr/>
      </dsp:nvSpPr>
      <dsp:spPr>
        <a:xfrm>
          <a:off x="7618213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E7B8E-4A7E-408B-AE60-6619E3D63E9A}">
      <dsp:nvSpPr>
        <dsp:cNvPr id="0" name=""/>
        <dsp:cNvSpPr/>
      </dsp:nvSpPr>
      <dsp:spPr>
        <a:xfrm>
          <a:off x="7409376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7419317" y="3050250"/>
        <a:ext cx="489230" cy="319526"/>
      </dsp:txXfrm>
    </dsp:sp>
    <dsp:sp modelId="{E4EA06E8-3EC1-4A9F-AC88-600DBA1C9A5E}">
      <dsp:nvSpPr>
        <dsp:cNvPr id="0" name=""/>
        <dsp:cNvSpPr/>
      </dsp:nvSpPr>
      <dsp:spPr>
        <a:xfrm>
          <a:off x="7618213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F7A29-EFBA-4CA6-BBB1-0875DA484EEF}">
      <dsp:nvSpPr>
        <dsp:cNvPr id="0" name=""/>
        <dsp:cNvSpPr/>
      </dsp:nvSpPr>
      <dsp:spPr>
        <a:xfrm>
          <a:off x="7409376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7419317" y="3525422"/>
        <a:ext cx="489230" cy="319526"/>
      </dsp:txXfrm>
    </dsp:sp>
    <dsp:sp modelId="{3FBB6B52-A0E6-41E6-BFF5-383123A0124C}">
      <dsp:nvSpPr>
        <dsp:cNvPr id="0" name=""/>
        <dsp:cNvSpPr/>
      </dsp:nvSpPr>
      <dsp:spPr>
        <a:xfrm>
          <a:off x="7618213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FF14C-D37D-4501-9930-74D6192B575E}">
      <dsp:nvSpPr>
        <dsp:cNvPr id="0" name=""/>
        <dsp:cNvSpPr/>
      </dsp:nvSpPr>
      <dsp:spPr>
        <a:xfrm>
          <a:off x="7409376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7419317" y="4000593"/>
        <a:ext cx="489230" cy="319526"/>
      </dsp:txXfrm>
    </dsp:sp>
    <dsp:sp modelId="{B172BA9C-5318-4199-A0FB-FC86188954AC}">
      <dsp:nvSpPr>
        <dsp:cNvPr id="0" name=""/>
        <dsp:cNvSpPr/>
      </dsp:nvSpPr>
      <dsp:spPr>
        <a:xfrm>
          <a:off x="7618213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57E9D-BD48-4FE1-832A-305C6D994FAD}">
      <dsp:nvSpPr>
        <dsp:cNvPr id="0" name=""/>
        <dsp:cNvSpPr/>
      </dsp:nvSpPr>
      <dsp:spPr>
        <a:xfrm>
          <a:off x="7409376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7419317" y="4475765"/>
        <a:ext cx="489230" cy="319526"/>
      </dsp:txXfrm>
    </dsp:sp>
    <dsp:sp modelId="{C5FEE0E7-C1FA-426A-9BA2-224813D313C9}">
      <dsp:nvSpPr>
        <dsp:cNvPr id="0" name=""/>
        <dsp:cNvSpPr/>
      </dsp:nvSpPr>
      <dsp:spPr>
        <a:xfrm>
          <a:off x="7618213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39988-57B0-4371-9964-018FBD17F2F4}">
      <dsp:nvSpPr>
        <dsp:cNvPr id="0" name=""/>
        <dsp:cNvSpPr/>
      </dsp:nvSpPr>
      <dsp:spPr>
        <a:xfrm>
          <a:off x="7409376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7419317" y="4950937"/>
        <a:ext cx="489230" cy="319526"/>
      </dsp:txXfrm>
    </dsp:sp>
    <dsp:sp modelId="{00D4452C-9573-4F04-9A4C-E59D08A66E25}">
      <dsp:nvSpPr>
        <dsp:cNvPr id="0" name=""/>
        <dsp:cNvSpPr/>
      </dsp:nvSpPr>
      <dsp:spPr>
        <a:xfrm>
          <a:off x="7333009" y="1954202"/>
          <a:ext cx="992769" cy="13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81"/>
              </a:lnTo>
              <a:lnTo>
                <a:pt x="992769" y="67881"/>
              </a:lnTo>
              <a:lnTo>
                <a:pt x="992769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07D3C-22EE-4233-9D4A-7118D11E1016}">
      <dsp:nvSpPr>
        <dsp:cNvPr id="0" name=""/>
        <dsp:cNvSpPr/>
      </dsp:nvSpPr>
      <dsp:spPr>
        <a:xfrm>
          <a:off x="8071223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Persistent Storage</a:t>
          </a:r>
        </a:p>
      </dsp:txBody>
      <dsp:txXfrm>
        <a:off x="8081164" y="2099907"/>
        <a:ext cx="489230" cy="319526"/>
      </dsp:txXfrm>
    </dsp:sp>
    <dsp:sp modelId="{9F0293D3-B6A5-4E2D-A782-1260359D5F6E}">
      <dsp:nvSpPr>
        <dsp:cNvPr id="0" name=""/>
        <dsp:cNvSpPr/>
      </dsp:nvSpPr>
      <dsp:spPr>
        <a:xfrm>
          <a:off x="8280059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57DEE-8DB4-4D2B-A110-69096857C189}">
      <dsp:nvSpPr>
        <dsp:cNvPr id="0" name=""/>
        <dsp:cNvSpPr/>
      </dsp:nvSpPr>
      <dsp:spPr>
        <a:xfrm>
          <a:off x="8071223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8081164" y="2575078"/>
        <a:ext cx="489230" cy="319526"/>
      </dsp:txXfrm>
    </dsp:sp>
    <dsp:sp modelId="{7019FA71-193A-4A5F-B620-3DBFB91BE2F6}">
      <dsp:nvSpPr>
        <dsp:cNvPr id="0" name=""/>
        <dsp:cNvSpPr/>
      </dsp:nvSpPr>
      <dsp:spPr>
        <a:xfrm>
          <a:off x="8280059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07589-6C61-4BEB-B400-E016822E1D0C}">
      <dsp:nvSpPr>
        <dsp:cNvPr id="0" name=""/>
        <dsp:cNvSpPr/>
      </dsp:nvSpPr>
      <dsp:spPr>
        <a:xfrm>
          <a:off x="8071223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8081164" y="3050250"/>
        <a:ext cx="489230" cy="319526"/>
      </dsp:txXfrm>
    </dsp:sp>
    <dsp:sp modelId="{7C27273A-35D3-4B48-976D-A68CB7CBCCCA}">
      <dsp:nvSpPr>
        <dsp:cNvPr id="0" name=""/>
        <dsp:cNvSpPr/>
      </dsp:nvSpPr>
      <dsp:spPr>
        <a:xfrm>
          <a:off x="8280059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28FF5-4E45-4A51-9563-5AD257306CEA}">
      <dsp:nvSpPr>
        <dsp:cNvPr id="0" name=""/>
        <dsp:cNvSpPr/>
      </dsp:nvSpPr>
      <dsp:spPr>
        <a:xfrm>
          <a:off x="8071223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8081164" y="3525422"/>
        <a:ext cx="489230" cy="319526"/>
      </dsp:txXfrm>
    </dsp:sp>
    <dsp:sp modelId="{3DBEFEEE-1FD5-45F1-AE80-039DA58AA50B}">
      <dsp:nvSpPr>
        <dsp:cNvPr id="0" name=""/>
        <dsp:cNvSpPr/>
      </dsp:nvSpPr>
      <dsp:spPr>
        <a:xfrm>
          <a:off x="8280059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E9D7E-62DF-474F-87FF-10DA8EB268AA}">
      <dsp:nvSpPr>
        <dsp:cNvPr id="0" name=""/>
        <dsp:cNvSpPr/>
      </dsp:nvSpPr>
      <dsp:spPr>
        <a:xfrm>
          <a:off x="8071223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8081164" y="4000593"/>
        <a:ext cx="489230" cy="319526"/>
      </dsp:txXfrm>
    </dsp:sp>
    <dsp:sp modelId="{F2BACD52-F613-4752-A328-D0DA1895B64D}">
      <dsp:nvSpPr>
        <dsp:cNvPr id="0" name=""/>
        <dsp:cNvSpPr/>
      </dsp:nvSpPr>
      <dsp:spPr>
        <a:xfrm>
          <a:off x="8280059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BE272-D938-4E78-A658-941A829DE8EB}">
      <dsp:nvSpPr>
        <dsp:cNvPr id="0" name=""/>
        <dsp:cNvSpPr/>
      </dsp:nvSpPr>
      <dsp:spPr>
        <a:xfrm>
          <a:off x="8071223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8081164" y="4475765"/>
        <a:ext cx="489230" cy="319526"/>
      </dsp:txXfrm>
    </dsp:sp>
    <dsp:sp modelId="{FB46A6A7-CC6B-45EF-AAF8-6113073C2CC6}">
      <dsp:nvSpPr>
        <dsp:cNvPr id="0" name=""/>
        <dsp:cNvSpPr/>
      </dsp:nvSpPr>
      <dsp:spPr>
        <a:xfrm>
          <a:off x="8280059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07CBC-D4EE-49D0-B2E4-C70F73E15A15}">
      <dsp:nvSpPr>
        <dsp:cNvPr id="0" name=""/>
        <dsp:cNvSpPr/>
      </dsp:nvSpPr>
      <dsp:spPr>
        <a:xfrm>
          <a:off x="8071223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8081164" y="4950937"/>
        <a:ext cx="489230" cy="319526"/>
      </dsp:txXfrm>
    </dsp:sp>
    <dsp:sp modelId="{6127D64F-03DE-4E4F-972C-69D1907384FB}">
      <dsp:nvSpPr>
        <dsp:cNvPr id="0" name=""/>
        <dsp:cNvSpPr/>
      </dsp:nvSpPr>
      <dsp:spPr>
        <a:xfrm>
          <a:off x="7333009" y="1954202"/>
          <a:ext cx="1654615" cy="13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81"/>
              </a:lnTo>
              <a:lnTo>
                <a:pt x="1654615" y="67881"/>
              </a:lnTo>
              <a:lnTo>
                <a:pt x="1654615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57D54-0897-49A4-AA30-8B13D2A782EF}">
      <dsp:nvSpPr>
        <dsp:cNvPr id="0" name=""/>
        <dsp:cNvSpPr/>
      </dsp:nvSpPr>
      <dsp:spPr>
        <a:xfrm>
          <a:off x="8733069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Self-Driving Wheelchair</a:t>
          </a:r>
        </a:p>
      </dsp:txBody>
      <dsp:txXfrm>
        <a:off x="8743010" y="2099907"/>
        <a:ext cx="489230" cy="319526"/>
      </dsp:txXfrm>
    </dsp:sp>
    <dsp:sp modelId="{3FB11592-A306-4CA9-8C27-B64AB6163BEB}">
      <dsp:nvSpPr>
        <dsp:cNvPr id="0" name=""/>
        <dsp:cNvSpPr/>
      </dsp:nvSpPr>
      <dsp:spPr>
        <a:xfrm>
          <a:off x="8941905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A7D7C-F584-47BC-8099-29C4EA0E15A9}">
      <dsp:nvSpPr>
        <dsp:cNvPr id="0" name=""/>
        <dsp:cNvSpPr/>
      </dsp:nvSpPr>
      <dsp:spPr>
        <a:xfrm>
          <a:off x="8733069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8743010" y="2575078"/>
        <a:ext cx="489230" cy="319526"/>
      </dsp:txXfrm>
    </dsp:sp>
    <dsp:sp modelId="{ADD7AF7D-D503-47E1-A308-2F87EAD536F8}">
      <dsp:nvSpPr>
        <dsp:cNvPr id="0" name=""/>
        <dsp:cNvSpPr/>
      </dsp:nvSpPr>
      <dsp:spPr>
        <a:xfrm>
          <a:off x="8941905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E1E8C-6995-4F23-AE37-3023E4BD6B89}">
      <dsp:nvSpPr>
        <dsp:cNvPr id="0" name=""/>
        <dsp:cNvSpPr/>
      </dsp:nvSpPr>
      <dsp:spPr>
        <a:xfrm>
          <a:off x="8733069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743010" y="3050250"/>
        <a:ext cx="489230" cy="319526"/>
      </dsp:txXfrm>
    </dsp:sp>
    <dsp:sp modelId="{B059EF10-D7AD-4062-B16B-65CF4F395F3D}">
      <dsp:nvSpPr>
        <dsp:cNvPr id="0" name=""/>
        <dsp:cNvSpPr/>
      </dsp:nvSpPr>
      <dsp:spPr>
        <a:xfrm>
          <a:off x="8941905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4B67A-C2E4-421F-8DE4-CB373E3958D2}">
      <dsp:nvSpPr>
        <dsp:cNvPr id="0" name=""/>
        <dsp:cNvSpPr/>
      </dsp:nvSpPr>
      <dsp:spPr>
        <a:xfrm>
          <a:off x="8733069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8743010" y="3525422"/>
        <a:ext cx="489230" cy="319526"/>
      </dsp:txXfrm>
    </dsp:sp>
    <dsp:sp modelId="{89297684-CF9A-48CB-B483-A0AA5017E411}">
      <dsp:nvSpPr>
        <dsp:cNvPr id="0" name=""/>
        <dsp:cNvSpPr/>
      </dsp:nvSpPr>
      <dsp:spPr>
        <a:xfrm>
          <a:off x="8941905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53998-079C-4B4A-B5B2-C74B79BA3DE9}">
      <dsp:nvSpPr>
        <dsp:cNvPr id="0" name=""/>
        <dsp:cNvSpPr/>
      </dsp:nvSpPr>
      <dsp:spPr>
        <a:xfrm>
          <a:off x="8733069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743010" y="4000593"/>
        <a:ext cx="489230" cy="319526"/>
      </dsp:txXfrm>
    </dsp:sp>
    <dsp:sp modelId="{1E5CE1AD-6DA1-4BC3-8BB4-9B15DEC9E73F}">
      <dsp:nvSpPr>
        <dsp:cNvPr id="0" name=""/>
        <dsp:cNvSpPr/>
      </dsp:nvSpPr>
      <dsp:spPr>
        <a:xfrm>
          <a:off x="8941905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1D9D7-DBBF-48D0-834D-39A5C1907A9C}">
      <dsp:nvSpPr>
        <dsp:cNvPr id="0" name=""/>
        <dsp:cNvSpPr/>
      </dsp:nvSpPr>
      <dsp:spPr>
        <a:xfrm>
          <a:off x="8733069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8743010" y="4475765"/>
        <a:ext cx="489230" cy="319526"/>
      </dsp:txXfrm>
    </dsp:sp>
    <dsp:sp modelId="{AB7A8A47-4C3D-46ED-A2DB-F3E68AE9A39D}">
      <dsp:nvSpPr>
        <dsp:cNvPr id="0" name=""/>
        <dsp:cNvSpPr/>
      </dsp:nvSpPr>
      <dsp:spPr>
        <a:xfrm>
          <a:off x="8941905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5AC73-C1FC-47AF-AAE7-F5B1831D2D2A}">
      <dsp:nvSpPr>
        <dsp:cNvPr id="0" name=""/>
        <dsp:cNvSpPr/>
      </dsp:nvSpPr>
      <dsp:spPr>
        <a:xfrm>
          <a:off x="8733069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8743010" y="4950937"/>
        <a:ext cx="489230" cy="319526"/>
      </dsp:txXfrm>
    </dsp:sp>
    <dsp:sp modelId="{B481EC13-39F1-4B65-9F85-E3C19235D3A0}">
      <dsp:nvSpPr>
        <dsp:cNvPr id="0" name=""/>
        <dsp:cNvSpPr/>
      </dsp:nvSpPr>
      <dsp:spPr>
        <a:xfrm>
          <a:off x="7333009" y="1954202"/>
          <a:ext cx="2316461" cy="13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81"/>
              </a:lnTo>
              <a:lnTo>
                <a:pt x="2316461" y="67881"/>
              </a:lnTo>
              <a:lnTo>
                <a:pt x="2316461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44E85-93A0-467A-B36B-0D3602CF3BCA}">
      <dsp:nvSpPr>
        <dsp:cNvPr id="0" name=""/>
        <dsp:cNvSpPr/>
      </dsp:nvSpPr>
      <dsp:spPr>
        <a:xfrm>
          <a:off x="9394915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Health and Alerts</a:t>
          </a:r>
        </a:p>
      </dsp:txBody>
      <dsp:txXfrm>
        <a:off x="9404856" y="2099907"/>
        <a:ext cx="489230" cy="319526"/>
      </dsp:txXfrm>
    </dsp:sp>
    <dsp:sp modelId="{08A70EAE-B3DE-4A9F-AD06-E01B067704DC}">
      <dsp:nvSpPr>
        <dsp:cNvPr id="0" name=""/>
        <dsp:cNvSpPr/>
      </dsp:nvSpPr>
      <dsp:spPr>
        <a:xfrm>
          <a:off x="9603751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F7AFC-9EC0-4568-8C50-ADBC63B89CAB}">
      <dsp:nvSpPr>
        <dsp:cNvPr id="0" name=""/>
        <dsp:cNvSpPr/>
      </dsp:nvSpPr>
      <dsp:spPr>
        <a:xfrm>
          <a:off x="9394915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9404856" y="2575078"/>
        <a:ext cx="489230" cy="319526"/>
      </dsp:txXfrm>
    </dsp:sp>
    <dsp:sp modelId="{BC00C423-4DB7-445F-A5EE-5C27A86AF67B}">
      <dsp:nvSpPr>
        <dsp:cNvPr id="0" name=""/>
        <dsp:cNvSpPr/>
      </dsp:nvSpPr>
      <dsp:spPr>
        <a:xfrm>
          <a:off x="9603751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FB269-84DA-4232-B6D2-7B45BF1FB0E8}">
      <dsp:nvSpPr>
        <dsp:cNvPr id="0" name=""/>
        <dsp:cNvSpPr/>
      </dsp:nvSpPr>
      <dsp:spPr>
        <a:xfrm>
          <a:off x="9394915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404856" y="3050250"/>
        <a:ext cx="489230" cy="319526"/>
      </dsp:txXfrm>
    </dsp:sp>
    <dsp:sp modelId="{C67C880D-6E07-4308-AFE2-D409B0EF9A9A}">
      <dsp:nvSpPr>
        <dsp:cNvPr id="0" name=""/>
        <dsp:cNvSpPr/>
      </dsp:nvSpPr>
      <dsp:spPr>
        <a:xfrm>
          <a:off x="9603751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2831B-43B2-436E-9B64-12224C708423}">
      <dsp:nvSpPr>
        <dsp:cNvPr id="0" name=""/>
        <dsp:cNvSpPr/>
      </dsp:nvSpPr>
      <dsp:spPr>
        <a:xfrm>
          <a:off x="9394915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9404856" y="3525422"/>
        <a:ext cx="489230" cy="319526"/>
      </dsp:txXfrm>
    </dsp:sp>
    <dsp:sp modelId="{1C0BE5A4-582F-45A0-B162-0A4F63173583}">
      <dsp:nvSpPr>
        <dsp:cNvPr id="0" name=""/>
        <dsp:cNvSpPr/>
      </dsp:nvSpPr>
      <dsp:spPr>
        <a:xfrm>
          <a:off x="9603751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5AF1E-4031-4E7F-A0C4-EAFA564DCBFE}">
      <dsp:nvSpPr>
        <dsp:cNvPr id="0" name=""/>
        <dsp:cNvSpPr/>
      </dsp:nvSpPr>
      <dsp:spPr>
        <a:xfrm>
          <a:off x="9394915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9404856" y="4000593"/>
        <a:ext cx="489230" cy="319526"/>
      </dsp:txXfrm>
    </dsp:sp>
    <dsp:sp modelId="{7E119B00-9E7A-4B7A-B088-C420E237936F}">
      <dsp:nvSpPr>
        <dsp:cNvPr id="0" name=""/>
        <dsp:cNvSpPr/>
      </dsp:nvSpPr>
      <dsp:spPr>
        <a:xfrm>
          <a:off x="9603751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9959E-280C-49D9-8148-42F13DAD07A6}">
      <dsp:nvSpPr>
        <dsp:cNvPr id="0" name=""/>
        <dsp:cNvSpPr/>
      </dsp:nvSpPr>
      <dsp:spPr>
        <a:xfrm>
          <a:off x="9394915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9404856" y="4475765"/>
        <a:ext cx="489230" cy="319526"/>
      </dsp:txXfrm>
    </dsp:sp>
    <dsp:sp modelId="{9442CA5D-6307-460F-B547-85CAE2871BA0}">
      <dsp:nvSpPr>
        <dsp:cNvPr id="0" name=""/>
        <dsp:cNvSpPr/>
      </dsp:nvSpPr>
      <dsp:spPr>
        <a:xfrm>
          <a:off x="9603751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F736F-0891-480C-8A77-57BC0A6987C8}">
      <dsp:nvSpPr>
        <dsp:cNvPr id="0" name=""/>
        <dsp:cNvSpPr/>
      </dsp:nvSpPr>
      <dsp:spPr>
        <a:xfrm>
          <a:off x="9394915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9404856" y="4950937"/>
        <a:ext cx="489230" cy="319526"/>
      </dsp:txXfrm>
    </dsp:sp>
    <dsp:sp modelId="{8FF3F7A0-D408-4C10-B039-E56A9AFB4ED6}">
      <dsp:nvSpPr>
        <dsp:cNvPr id="0" name=""/>
        <dsp:cNvSpPr/>
      </dsp:nvSpPr>
      <dsp:spPr>
        <a:xfrm>
          <a:off x="7333009" y="1954202"/>
          <a:ext cx="2978307" cy="13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81"/>
              </a:lnTo>
              <a:lnTo>
                <a:pt x="2978307" y="67881"/>
              </a:lnTo>
              <a:lnTo>
                <a:pt x="2978307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0EE86-901C-4BEC-95EA-2C4750CD27E2}">
      <dsp:nvSpPr>
        <dsp:cNvPr id="0" name=""/>
        <dsp:cNvSpPr/>
      </dsp:nvSpPr>
      <dsp:spPr>
        <a:xfrm>
          <a:off x="10056761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Cyborg Universe</a:t>
          </a:r>
        </a:p>
      </dsp:txBody>
      <dsp:txXfrm>
        <a:off x="10066702" y="2099907"/>
        <a:ext cx="489230" cy="319526"/>
      </dsp:txXfrm>
    </dsp:sp>
    <dsp:sp modelId="{23CBBC66-D381-460E-B93A-C192E2F0BF73}">
      <dsp:nvSpPr>
        <dsp:cNvPr id="0" name=""/>
        <dsp:cNvSpPr/>
      </dsp:nvSpPr>
      <dsp:spPr>
        <a:xfrm>
          <a:off x="10265597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189EA-75F2-468F-90F2-600984914F50}">
      <dsp:nvSpPr>
        <dsp:cNvPr id="0" name=""/>
        <dsp:cNvSpPr/>
      </dsp:nvSpPr>
      <dsp:spPr>
        <a:xfrm>
          <a:off x="10056761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066702" y="2575078"/>
        <a:ext cx="489230" cy="319526"/>
      </dsp:txXfrm>
    </dsp:sp>
    <dsp:sp modelId="{60BC94C7-C4A2-4091-B0F2-05F1016B4E4B}">
      <dsp:nvSpPr>
        <dsp:cNvPr id="0" name=""/>
        <dsp:cNvSpPr/>
      </dsp:nvSpPr>
      <dsp:spPr>
        <a:xfrm>
          <a:off x="10265597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75D74-9CA6-4D91-A87D-A4CB8A52A2F3}">
      <dsp:nvSpPr>
        <dsp:cNvPr id="0" name=""/>
        <dsp:cNvSpPr/>
      </dsp:nvSpPr>
      <dsp:spPr>
        <a:xfrm>
          <a:off x="10056761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10066702" y="3050250"/>
        <a:ext cx="489230" cy="319526"/>
      </dsp:txXfrm>
    </dsp:sp>
    <dsp:sp modelId="{24359FA5-FABC-4950-95A9-C38C60DD8111}">
      <dsp:nvSpPr>
        <dsp:cNvPr id="0" name=""/>
        <dsp:cNvSpPr/>
      </dsp:nvSpPr>
      <dsp:spPr>
        <a:xfrm>
          <a:off x="10265597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DBA26-45E9-4B11-9C12-892CE3FA59C6}">
      <dsp:nvSpPr>
        <dsp:cNvPr id="0" name=""/>
        <dsp:cNvSpPr/>
      </dsp:nvSpPr>
      <dsp:spPr>
        <a:xfrm>
          <a:off x="10056761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10066702" y="3525422"/>
        <a:ext cx="489230" cy="319526"/>
      </dsp:txXfrm>
    </dsp:sp>
    <dsp:sp modelId="{55EA6A65-3A1F-46CB-8EBA-61BE9698A981}">
      <dsp:nvSpPr>
        <dsp:cNvPr id="0" name=""/>
        <dsp:cNvSpPr/>
      </dsp:nvSpPr>
      <dsp:spPr>
        <a:xfrm>
          <a:off x="10265597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82FA0-FFA5-42D2-8949-DB9FC0B4AA99}">
      <dsp:nvSpPr>
        <dsp:cNvPr id="0" name=""/>
        <dsp:cNvSpPr/>
      </dsp:nvSpPr>
      <dsp:spPr>
        <a:xfrm>
          <a:off x="10056761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066702" y="4000593"/>
        <a:ext cx="489230" cy="319526"/>
      </dsp:txXfrm>
    </dsp:sp>
    <dsp:sp modelId="{EB7ABF6C-422F-4CFA-BC2D-5D58279B1E96}">
      <dsp:nvSpPr>
        <dsp:cNvPr id="0" name=""/>
        <dsp:cNvSpPr/>
      </dsp:nvSpPr>
      <dsp:spPr>
        <a:xfrm>
          <a:off x="10265597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E6DEA-058A-4ABE-BC54-0367A68E9EBA}">
      <dsp:nvSpPr>
        <dsp:cNvPr id="0" name=""/>
        <dsp:cNvSpPr/>
      </dsp:nvSpPr>
      <dsp:spPr>
        <a:xfrm>
          <a:off x="10056761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066702" y="4475765"/>
        <a:ext cx="489230" cy="319526"/>
      </dsp:txXfrm>
    </dsp:sp>
    <dsp:sp modelId="{F6FA0004-1820-4650-83A4-E6394B1D453C}">
      <dsp:nvSpPr>
        <dsp:cNvPr id="0" name=""/>
        <dsp:cNvSpPr/>
      </dsp:nvSpPr>
      <dsp:spPr>
        <a:xfrm>
          <a:off x="10265597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B7FC9-F919-497E-822A-BE6A9B63A45F}">
      <dsp:nvSpPr>
        <dsp:cNvPr id="0" name=""/>
        <dsp:cNvSpPr/>
      </dsp:nvSpPr>
      <dsp:spPr>
        <a:xfrm>
          <a:off x="10056761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10066702" y="4950937"/>
        <a:ext cx="489230" cy="319526"/>
      </dsp:txXfrm>
    </dsp:sp>
    <dsp:sp modelId="{EE7D60BE-452E-4F99-A2F7-D482946ED649}">
      <dsp:nvSpPr>
        <dsp:cNvPr id="0" name=""/>
        <dsp:cNvSpPr/>
      </dsp:nvSpPr>
      <dsp:spPr>
        <a:xfrm>
          <a:off x="7333009" y="1954202"/>
          <a:ext cx="3640154" cy="135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81"/>
              </a:lnTo>
              <a:lnTo>
                <a:pt x="3640154" y="67881"/>
              </a:lnTo>
              <a:lnTo>
                <a:pt x="3640154" y="135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2FDB2-B71D-4BFD-978F-FB87DB33B86B}">
      <dsp:nvSpPr>
        <dsp:cNvPr id="0" name=""/>
        <dsp:cNvSpPr/>
      </dsp:nvSpPr>
      <dsp:spPr>
        <a:xfrm>
          <a:off x="10718607" y="2089966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Cyborg UI</a:t>
          </a:r>
        </a:p>
      </dsp:txBody>
      <dsp:txXfrm>
        <a:off x="10728548" y="2099907"/>
        <a:ext cx="489230" cy="319526"/>
      </dsp:txXfrm>
    </dsp:sp>
    <dsp:sp modelId="{C2CB54D2-09E5-4552-8101-66CAF8E85460}">
      <dsp:nvSpPr>
        <dsp:cNvPr id="0" name=""/>
        <dsp:cNvSpPr/>
      </dsp:nvSpPr>
      <dsp:spPr>
        <a:xfrm>
          <a:off x="10927444" y="2429374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7408C-1965-458D-84AF-28B8600F6667}">
      <dsp:nvSpPr>
        <dsp:cNvPr id="0" name=""/>
        <dsp:cNvSpPr/>
      </dsp:nvSpPr>
      <dsp:spPr>
        <a:xfrm>
          <a:off x="10718607" y="2565137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728548" y="2575078"/>
        <a:ext cx="489230" cy="319526"/>
      </dsp:txXfrm>
    </dsp:sp>
    <dsp:sp modelId="{B27D85C0-8776-486A-9EE8-A76F8AB1DB50}">
      <dsp:nvSpPr>
        <dsp:cNvPr id="0" name=""/>
        <dsp:cNvSpPr/>
      </dsp:nvSpPr>
      <dsp:spPr>
        <a:xfrm>
          <a:off x="10927444" y="2904546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187C0-5524-433C-9061-0C23D1F3A0E7}">
      <dsp:nvSpPr>
        <dsp:cNvPr id="0" name=""/>
        <dsp:cNvSpPr/>
      </dsp:nvSpPr>
      <dsp:spPr>
        <a:xfrm>
          <a:off x="10718607" y="3040309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10728548" y="3050250"/>
        <a:ext cx="489230" cy="319526"/>
      </dsp:txXfrm>
    </dsp:sp>
    <dsp:sp modelId="{45F835FF-7D72-49CF-BA71-2B02FDB7D39A}">
      <dsp:nvSpPr>
        <dsp:cNvPr id="0" name=""/>
        <dsp:cNvSpPr/>
      </dsp:nvSpPr>
      <dsp:spPr>
        <a:xfrm>
          <a:off x="10927444" y="3379717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B0A21-C4E6-49BF-A27E-234693A93047}">
      <dsp:nvSpPr>
        <dsp:cNvPr id="0" name=""/>
        <dsp:cNvSpPr/>
      </dsp:nvSpPr>
      <dsp:spPr>
        <a:xfrm>
          <a:off x="10718607" y="3515481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10728548" y="3525422"/>
        <a:ext cx="489230" cy="319526"/>
      </dsp:txXfrm>
    </dsp:sp>
    <dsp:sp modelId="{E6CCA84C-BD88-4239-9735-A289DE12F428}">
      <dsp:nvSpPr>
        <dsp:cNvPr id="0" name=""/>
        <dsp:cNvSpPr/>
      </dsp:nvSpPr>
      <dsp:spPr>
        <a:xfrm>
          <a:off x="10927444" y="3854889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13C7A-4D6B-4DCD-8BC2-8EE6BB41D679}">
      <dsp:nvSpPr>
        <dsp:cNvPr id="0" name=""/>
        <dsp:cNvSpPr/>
      </dsp:nvSpPr>
      <dsp:spPr>
        <a:xfrm>
          <a:off x="10718607" y="3990652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728548" y="4000593"/>
        <a:ext cx="489230" cy="319526"/>
      </dsp:txXfrm>
    </dsp:sp>
    <dsp:sp modelId="{F4688785-1F8D-4926-AABB-59B57294A4CA}">
      <dsp:nvSpPr>
        <dsp:cNvPr id="0" name=""/>
        <dsp:cNvSpPr/>
      </dsp:nvSpPr>
      <dsp:spPr>
        <a:xfrm>
          <a:off x="10927444" y="4330061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09C0E-F053-4AD9-B4A3-C13C54FB7A7D}">
      <dsp:nvSpPr>
        <dsp:cNvPr id="0" name=""/>
        <dsp:cNvSpPr/>
      </dsp:nvSpPr>
      <dsp:spPr>
        <a:xfrm>
          <a:off x="10718607" y="4465824"/>
          <a:ext cx="509112" cy="339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728548" y="4475765"/>
        <a:ext cx="489230" cy="319526"/>
      </dsp:txXfrm>
    </dsp:sp>
    <dsp:sp modelId="{A3D93278-0E94-4661-B7D8-F1A5DFEEDD00}">
      <dsp:nvSpPr>
        <dsp:cNvPr id="0" name=""/>
        <dsp:cNvSpPr/>
      </dsp:nvSpPr>
      <dsp:spPr>
        <a:xfrm>
          <a:off x="10927444" y="4805232"/>
          <a:ext cx="91440" cy="1357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7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81106-05E1-4089-9B8D-4DFD27B11808}">
      <dsp:nvSpPr>
        <dsp:cNvPr id="0" name=""/>
        <dsp:cNvSpPr/>
      </dsp:nvSpPr>
      <dsp:spPr>
        <a:xfrm>
          <a:off x="10718607" y="4940996"/>
          <a:ext cx="509112" cy="33940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X</a:t>
          </a:r>
        </a:p>
      </dsp:txBody>
      <dsp:txXfrm>
        <a:off x="10728548" y="4950937"/>
        <a:ext cx="489230" cy="319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3BB7-55B9-41D8-9785-98802898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D8F04-F592-4DD8-B586-E9AB54C9D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07F3-C92A-4F42-9C63-0C66D414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3D08-D86B-4AC8-983F-3296546F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C165-4DF1-41DD-BBDC-57F9991A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2776-EF70-4B62-92F1-7A615AAB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B8E98-7DB9-44BF-AD00-F9161DE29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B924-B91E-4043-A1BA-989EBF04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AC055-A47B-478C-B6C1-2D8DF4F7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DDF2-D0D7-476C-8D44-731A351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71BE0-5030-44C0-B5F6-DC3B2D903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BAB03-754D-4B19-943F-5CA695B1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6E58-80BA-4727-898B-F74C9B37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DE49-887B-4B0E-AA16-72EE1905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34C8-BD3B-4288-8339-2F1BA1FE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6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196-BF39-42AB-BF29-DBBF73A6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C261-E3CE-4DFE-A76C-B33E81DB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752A-34C8-44F5-A7B4-8974E095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FDFD-686B-4BE6-95FB-B23BC447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A449-8375-4662-B309-BA9634A2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6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033D-1D91-44C9-8C81-061DC1C4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2E50-6F27-4503-8D56-B841FE3C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12E6-C53A-428F-9999-4481AF64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97E0-8F3E-4F44-BCD1-14AD59CD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5047-40A7-4E2E-813F-36E55D80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0167-4D6D-4ED9-8D89-77D1EA38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7E5A-7AE2-4C11-9D5E-0E03C40D6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5A9BA-6ADB-4E67-8C8D-CB9586B77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33963-E135-4013-87BE-49167C2A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9A904-FF0E-4FA9-828C-6964C73B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F5E80-ABDB-49A0-98D1-003CFF13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5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B0E6-11D8-4934-AD96-AE4E81C8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7107-B685-4A98-8821-28E925D3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1C44-AF21-4E86-AB37-966A1D93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F6EB3-DAFD-4752-9822-659C28BC9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20530-D32D-4369-BDAC-503997DD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E4B79-35E6-42E7-928F-25FCB0F1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25619-AC64-4446-A012-61D3A287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B685F-7092-49A2-8870-8820ECD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310C-3101-4951-BDAD-D5A7730D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764E3-2849-4186-B965-493AC4F6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F97D-13B0-4CD0-B551-A9D523D0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D2BD8-81C9-4B6D-BD89-989AE17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3E728-F187-4F2E-91DC-C27F3C03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DC725-C369-40F4-B601-071D6143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1D314-139E-4FF3-B061-4FB1E5D3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C160-D434-4E25-B83E-7F5B2910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D5B1-B24B-435C-A7F3-829C8ECA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9E42D-F4C5-41C7-A184-A0AE133F5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3F323-9B69-40A3-A70B-CD377716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6953A-CBBF-4D47-97BF-383635C0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91D0-4881-4AD9-8674-1E1624C2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CFCF-5050-41EC-A23A-13E6A2F8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AFAC3-2EAB-487E-A324-3329C7E00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4BDE-EB0D-40DA-9AB4-8152337E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4ACB9-0C7A-4466-AF55-85D2C621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C962C-2B56-42D1-854E-2EA961A1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3DBE5-C784-438B-BF01-40E25C92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A980A-F0E2-452B-B09D-3A55981D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8C95F-997B-40D9-8C98-AAF59F95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9DF0-C50E-41F5-AA2F-DCC3D570D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7AF3-C2B9-4E6A-AE54-605A93710D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7A49-9BF2-4763-BBD6-019DD08E6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355C-0A0B-48BB-9063-82A62BCAF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D7A2-6289-4DF1-AFEA-7E4C189C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7DD4-0D86-4F80-9C67-4C67BAB1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Team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9EB7BD-D2F6-423A-B8FD-F88AD4CAA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028646"/>
              </p:ext>
            </p:extLst>
          </p:nvPr>
        </p:nvGraphicFramePr>
        <p:xfrm>
          <a:off x="4389835" y="1773141"/>
          <a:ext cx="4563334" cy="322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FF8818-C557-471D-91E4-110E8DA1932B}"/>
              </a:ext>
            </a:extLst>
          </p:cNvPr>
          <p:cNvSpPr txBox="1"/>
          <p:nvPr/>
        </p:nvSpPr>
        <p:spPr>
          <a:xfrm>
            <a:off x="7752522" y="1900362"/>
            <a:ext cx="112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B4CE1-6175-48C1-BDFF-713733DD333A}"/>
              </a:ext>
            </a:extLst>
          </p:cNvPr>
          <p:cNvSpPr txBox="1"/>
          <p:nvPr/>
        </p:nvSpPr>
        <p:spPr>
          <a:xfrm>
            <a:off x="8103705" y="2784282"/>
            <a:ext cx="112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F191E-96DD-4F88-B419-DC4575F810DC}"/>
              </a:ext>
            </a:extLst>
          </p:cNvPr>
          <p:cNvSpPr txBox="1"/>
          <p:nvPr/>
        </p:nvSpPr>
        <p:spPr>
          <a:xfrm>
            <a:off x="4389835" y="4534894"/>
            <a:ext cx="112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3FB9E-871A-4E8C-ABEE-6643B9AAE1B0}"/>
              </a:ext>
            </a:extLst>
          </p:cNvPr>
          <p:cNvSpPr txBox="1"/>
          <p:nvPr/>
        </p:nvSpPr>
        <p:spPr>
          <a:xfrm>
            <a:off x="8103705" y="4534894"/>
            <a:ext cx="112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19B87-AC96-490C-810C-21A8FD50E3DD}"/>
              </a:ext>
            </a:extLst>
          </p:cNvPr>
          <p:cNvSpPr txBox="1"/>
          <p:nvPr/>
        </p:nvSpPr>
        <p:spPr>
          <a:xfrm>
            <a:off x="838200" y="2507283"/>
            <a:ext cx="2853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is set by the mission and vision of the Scott-Morgan Foundation</a:t>
            </a:r>
          </a:p>
        </p:txBody>
      </p:sp>
    </p:spTree>
    <p:extLst>
      <p:ext uri="{BB962C8B-B14F-4D97-AF65-F5344CB8AC3E}">
        <p14:creationId xmlns:p14="http://schemas.microsoft.com/office/powerpoint/2010/main" val="237761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9973984-5DF3-4D4D-8672-80C6CD88C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233170"/>
              </p:ext>
            </p:extLst>
          </p:nvPr>
        </p:nvGraphicFramePr>
        <p:xfrm>
          <a:off x="3941761" y="2229380"/>
          <a:ext cx="4806952" cy="375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4">
            <a:extLst>
              <a:ext uri="{FF2B5EF4-FFF2-40B4-BE49-F238E27FC236}">
                <a16:creationId xmlns:a16="http://schemas.microsoft.com/office/drawing/2014/main" id="{BD21DCB1-73CB-4E8A-A0EA-F6075270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Team (How)</a:t>
            </a:r>
          </a:p>
        </p:txBody>
      </p:sp>
    </p:spTree>
    <p:extLst>
      <p:ext uri="{BB962C8B-B14F-4D97-AF65-F5344CB8AC3E}">
        <p14:creationId xmlns:p14="http://schemas.microsoft.com/office/powerpoint/2010/main" val="66599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9973984-5DF3-4D4D-8672-80C6CD88C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628283"/>
              </p:ext>
            </p:extLst>
          </p:nvPr>
        </p:nvGraphicFramePr>
        <p:xfrm>
          <a:off x="3941762" y="2229381"/>
          <a:ext cx="3707394" cy="227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itle 14">
            <a:extLst>
              <a:ext uri="{FF2B5EF4-FFF2-40B4-BE49-F238E27FC236}">
                <a16:creationId xmlns:a16="http://schemas.microsoft.com/office/drawing/2014/main" id="{BD21DCB1-73CB-4E8A-A0EA-F6075270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Teams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EC17CB-A0C4-47A5-8A8F-F732EE4DD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65784"/>
              </p:ext>
            </p:extLst>
          </p:nvPr>
        </p:nvGraphicFramePr>
        <p:xfrm>
          <a:off x="3012783" y="2229381"/>
          <a:ext cx="2441812" cy="147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332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C53B6B5-DCA3-4F87-99CA-314A8FE1B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270547"/>
              </p:ext>
            </p:extLst>
          </p:nvPr>
        </p:nvGraphicFramePr>
        <p:xfrm>
          <a:off x="437323" y="214685"/>
          <a:ext cx="11457828" cy="689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9E2C2BBD-7FFF-498C-8D60-68412654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Team (How)</a:t>
            </a:r>
          </a:p>
        </p:txBody>
      </p:sp>
    </p:spTree>
    <p:extLst>
      <p:ext uri="{BB962C8B-B14F-4D97-AF65-F5344CB8AC3E}">
        <p14:creationId xmlns:p14="http://schemas.microsoft.com/office/powerpoint/2010/main" val="125978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302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Vision Team</vt:lpstr>
      <vt:lpstr>Infrastructure Team (How)</vt:lpstr>
      <vt:lpstr>Communication Teams</vt:lpstr>
      <vt:lpstr>Systems Team (How)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Team</dc:title>
  <dc:creator>Jerry Overton</dc:creator>
  <cp:lastModifiedBy>Logan Wilt</cp:lastModifiedBy>
  <cp:revision>3</cp:revision>
  <dcterms:created xsi:type="dcterms:W3CDTF">2021-11-01T16:11:51Z</dcterms:created>
  <dcterms:modified xsi:type="dcterms:W3CDTF">2021-11-23T13:17:11Z</dcterms:modified>
</cp:coreProperties>
</file>