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42" y="-82"/>
      </p:cViewPr>
      <p:guideLst>
        <p:guide orient="horz" pos="216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79" y="-52626"/>
            <a:ext cx="9242995" cy="69380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8" y="0"/>
            <a:ext cx="9252520" cy="69573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552" y="-99392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D906-05CC-4680-8E01-30D51EEEEAB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8461-0285-4965-AF1E-FACC7B0CCAF7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sym typeface="+mn-ea"/>
              </a:rPr>
              <a:t>Raspberry Pi </a:t>
            </a:r>
            <a:r>
              <a:rPr lang="en-US" altLang="zh-TW"/>
              <a:t>Emotion detection   for Digital Signage</a:t>
            </a:r>
            <a:endParaRPr lang="en-US" alt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Frank Jiang</a:t>
            </a:r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Project concept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5150" cy="3425825"/>
          </a:xfrm>
        </p:spPr>
        <p:txBody>
          <a:bodyPr/>
          <a:lstStyle/>
          <a:p>
            <a:r>
              <a:rPr lang="en-US" altLang="zh-TW"/>
              <a:t>Digital signage is an luxury advertising media. </a:t>
            </a:r>
            <a:endParaRPr lang="en-US" altLang="zh-TW"/>
          </a:p>
          <a:p>
            <a:r>
              <a:rPr lang="en-US" altLang="zh-TW"/>
              <a:t>Yet one-way broadcasting can't get the viewers' feedback in real time.</a:t>
            </a:r>
            <a:endParaRPr lang="en-US" altLang="zh-TW"/>
          </a:p>
          <a:p>
            <a:r>
              <a:rPr lang="en-US" altLang="zh-TW"/>
              <a:t>Use Raspberry Pi for detecting the passing-by viewers' emotion feedback to evaluate the advertising effectiveness.</a:t>
            </a:r>
            <a:endParaRPr lang="en-US" altLang="zh-TW"/>
          </a:p>
        </p:txBody>
      </p:sp>
      <p:pic>
        <p:nvPicPr>
          <p:cNvPr id="4" name="Content Placeholder 3" descr="digital-sig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85995" y="4086860"/>
            <a:ext cx="4038600" cy="2340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Diagram</a:t>
            </a:r>
            <a:endParaRPr lang="en-US" altLang="zh-TW"/>
          </a:p>
        </p:txBody>
      </p:sp>
      <p:pic>
        <p:nvPicPr>
          <p:cNvPr id="6" name="Content Placeholder 5" descr="Pi + movidiu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81735" y="1548765"/>
            <a:ext cx="1516380" cy="1630680"/>
          </a:xfrm>
          <a:prstGeom prst="rect">
            <a:avLst/>
          </a:prstGeom>
        </p:spPr>
      </p:pic>
      <p:pic>
        <p:nvPicPr>
          <p:cNvPr id="7" name="Content Placeholder 6" descr="digital signg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050" y="3430270"/>
            <a:ext cx="2640330" cy="2640330"/>
          </a:xfrm>
          <a:prstGeom prst="rect">
            <a:avLst/>
          </a:prstGeom>
        </p:spPr>
      </p:pic>
      <p:pic>
        <p:nvPicPr>
          <p:cNvPr id="8" name="Picture 7" descr="data ser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85" y="3538220"/>
            <a:ext cx="2046605" cy="20466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94380" y="2186940"/>
            <a:ext cx="2555240" cy="10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lou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265" y="1381760"/>
            <a:ext cx="2629535" cy="186944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3503930" y="3949700"/>
            <a:ext cx="2439670" cy="15271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27755" y="1533525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Viewer emotion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503930" y="3362960"/>
            <a:ext cx="248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Digital advertizing data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Diagram</a:t>
            </a:r>
            <a:endParaRPr lang="en-US" altLang="zh-TW"/>
          </a:p>
        </p:txBody>
      </p:sp>
      <p:pic>
        <p:nvPicPr>
          <p:cNvPr id="5" name="Content Placeholder 4" descr="aiot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145" y="44450"/>
            <a:ext cx="9178290" cy="6884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019-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2019-IT</Template>
  <TotalTime>0</TotalTime>
  <Words>376</Words>
  <Application>WPS Presentation</Application>
  <PresentationFormat>如螢幕大小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微軟正黑體</vt:lpstr>
      <vt:lpstr>Microsoft YaHei</vt:lpstr>
      <vt:lpstr>Arial Unicode MS</vt:lpstr>
      <vt:lpstr>新細明體</vt:lpstr>
      <vt:lpstr>Calibri</vt:lpstr>
      <vt:lpstr>2019-IT</vt:lpstr>
      <vt:lpstr>Raspberry Pi Emotion detection   for Digital Signage</vt:lpstr>
      <vt:lpstr>Project concept</vt:lpstr>
      <vt:lpstr>System Diagram</vt:lpstr>
      <vt:lpstr>System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IT-Jeff</dc:creator>
  <cp:lastModifiedBy>forcefield</cp:lastModifiedBy>
  <cp:revision>12</cp:revision>
  <dcterms:created xsi:type="dcterms:W3CDTF">2019-01-25T01:53:00Z</dcterms:created>
  <dcterms:modified xsi:type="dcterms:W3CDTF">2019-04-26T03:15:08Z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