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B494BF7-1898-4719-8BE2-E5A224FF2444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7194114-01CA-49D6-9FCB-AE12E26381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smtClean="0"/>
              <a:t>AI</a:t>
            </a:r>
            <a:r>
              <a:rPr lang="zh-TW" altLang="en-US" sz="5400" b="1" dirty="0" smtClean="0"/>
              <a:t> </a:t>
            </a:r>
            <a:r>
              <a:rPr lang="en-US" altLang="zh-TW" sz="5400" b="1" dirty="0" smtClean="0"/>
              <a:t>+</a:t>
            </a:r>
            <a:r>
              <a:rPr lang="zh-TW" altLang="en-US" sz="5400" b="1" dirty="0" smtClean="0"/>
              <a:t>大數據</a:t>
            </a:r>
            <a:r>
              <a:rPr lang="en-US" altLang="zh-TW" sz="5400" b="1" dirty="0" smtClean="0"/>
              <a:t>:</a:t>
            </a:r>
            <a:r>
              <a:rPr lang="zh-TW" altLang="en-US" sz="5400" b="1" dirty="0" smtClean="0"/>
              <a:t> 智慧停車格</a:t>
            </a:r>
            <a:endParaRPr lang="zh-TW" altLang="en-US" sz="54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NB-IOT/</a:t>
            </a:r>
            <a:r>
              <a:rPr lang="en-US" altLang="zh-TW" sz="3200" dirty="0" err="1" smtClean="0"/>
              <a:t>LORa</a:t>
            </a:r>
            <a:r>
              <a:rPr lang="en-US" altLang="zh-TW" sz="3200" dirty="0" smtClean="0"/>
              <a:t>/IOT</a:t>
            </a:r>
            <a:endParaRPr lang="zh-TW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692696"/>
            <a:ext cx="51816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9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69" y="1772816"/>
            <a:ext cx="871296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zh-TW" altLang="en-US" b="1" dirty="0"/>
              <a:t>智慧停車</a:t>
            </a:r>
            <a:r>
              <a:rPr lang="zh-TW" altLang="en-US" b="1" dirty="0" smtClean="0"/>
              <a:t>格的好處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6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388424" cy="516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9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停車</a:t>
            </a:r>
            <a:r>
              <a:rPr lang="zh-TW" altLang="en-US" dirty="0" smtClean="0"/>
              <a:t>熱點</a:t>
            </a:r>
            <a:r>
              <a:rPr lang="en-US" altLang="zh-TW" dirty="0" smtClean="0"/>
              <a:t>AI</a:t>
            </a:r>
            <a:r>
              <a:rPr lang="zh-TW" altLang="en-US" dirty="0" smtClean="0"/>
              <a:t>大</a:t>
            </a:r>
            <a:r>
              <a:rPr lang="zh-TW" altLang="en-US" dirty="0"/>
              <a:t>數據分析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268760"/>
            <a:ext cx="8299648" cy="4811365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 smtClean="0"/>
              <a:t>1</a:t>
            </a:r>
            <a:r>
              <a:rPr lang="en-US" altLang="zh-TW" sz="2800" b="1" dirty="0" smtClean="0"/>
              <a:t>. </a:t>
            </a:r>
            <a:r>
              <a:rPr lang="zh-TW" altLang="en-US" sz="2800" b="1" dirty="0" smtClean="0"/>
              <a:t>區域熱點</a:t>
            </a:r>
            <a:r>
              <a:rPr lang="zh-TW" altLang="en-US" sz="2800" b="1" dirty="0"/>
              <a:t>分析（</a:t>
            </a:r>
            <a:r>
              <a:rPr lang="en-US" altLang="zh-TW" sz="2800" b="1" dirty="0" smtClean="0"/>
              <a:t>Heat-map of </a:t>
            </a:r>
            <a:r>
              <a:rPr lang="en-US" altLang="zh-TW" sz="2800" b="1" dirty="0"/>
              <a:t>Turnover by Day</a:t>
            </a:r>
            <a:r>
              <a:rPr lang="zh-TW" altLang="en-US" sz="2800" b="1" dirty="0"/>
              <a:t>）</a:t>
            </a:r>
            <a:endParaRPr lang="en-US" altLang="zh-TW" sz="2800" b="1" dirty="0" smtClean="0"/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zh-TW" altLang="en-US" sz="2400" dirty="0" smtClean="0"/>
              <a:t>利用機器學習</a:t>
            </a:r>
            <a:r>
              <a:rPr lang="en-US" altLang="zh-TW" sz="2400" dirty="0" smtClean="0"/>
              <a:t>(Classification)</a:t>
            </a:r>
            <a:r>
              <a:rPr lang="zh-TW" altLang="en-US" sz="2400" dirty="0" smtClean="0"/>
              <a:t>區分冷、熱點。</a:t>
            </a:r>
            <a:endParaRPr lang="en-US" altLang="zh-TW" sz="2800" dirty="0" smtClean="0"/>
          </a:p>
          <a:p>
            <a:pPr marL="400050" lvl="1" indent="0">
              <a:buNone/>
            </a:pPr>
            <a:r>
              <a:rPr lang="zh-TW" altLang="en-US" sz="1800" dirty="0" smtClean="0"/>
              <a:t>    透過</a:t>
            </a:r>
            <a:r>
              <a:rPr lang="zh-TW" altLang="en-US" sz="1800" dirty="0"/>
              <a:t>人工智慧（</a:t>
            </a:r>
            <a:r>
              <a:rPr lang="en-US" altLang="zh-TW" sz="1800" dirty="0"/>
              <a:t>AI</a:t>
            </a:r>
            <a:r>
              <a:rPr lang="zh-TW" altLang="en-US" sz="1800" dirty="0"/>
              <a:t>）演算法及時提供停車者折</a:t>
            </a:r>
          </a:p>
          <a:p>
            <a:pPr marL="400050" lvl="1" indent="0">
              <a:buNone/>
            </a:pPr>
            <a:r>
              <a:rPr lang="zh-TW" altLang="en-US" sz="1800" dirty="0" smtClean="0"/>
              <a:t>    扣</a:t>
            </a:r>
            <a:r>
              <a:rPr lang="zh-TW" altLang="en-US" sz="1800" dirty="0"/>
              <a:t>資訊，引導停車者選擇前往費率較低的冷區停車，也增加了停車</a:t>
            </a:r>
          </a:p>
          <a:p>
            <a:pPr marL="400050" lvl="1" indent="0">
              <a:buNone/>
            </a:pPr>
            <a:r>
              <a:rPr lang="zh-TW" altLang="en-US" sz="1800" dirty="0" smtClean="0"/>
              <a:t>    收益</a:t>
            </a:r>
            <a:r>
              <a:rPr lang="zh-TW" altLang="en-US" sz="1800" dirty="0"/>
              <a:t>。</a:t>
            </a:r>
            <a:r>
              <a:rPr lang="en-US" altLang="zh-TW" sz="1800" dirty="0" smtClean="0"/>
              <a:t>     </a:t>
            </a:r>
          </a:p>
          <a:p>
            <a:pPr marL="400050" lvl="1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2800" b="1" dirty="0" smtClean="0"/>
              <a:t>2. </a:t>
            </a:r>
            <a:r>
              <a:rPr lang="zh-TW" altLang="en-US" sz="2800" b="1" dirty="0" smtClean="0"/>
              <a:t>分析停車格的</a:t>
            </a:r>
            <a:r>
              <a:rPr lang="zh-TW" altLang="en-US" sz="2800" b="1" dirty="0"/>
              <a:t>影響因素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  利用</a:t>
            </a:r>
            <a:r>
              <a:rPr lang="en-US" altLang="zh-TW" sz="2400" dirty="0" smtClean="0"/>
              <a:t>Deep Learning, </a:t>
            </a:r>
            <a:r>
              <a:rPr lang="zh-TW" altLang="en-US" sz="2400" dirty="0" smtClean="0"/>
              <a:t>算出</a:t>
            </a:r>
            <a:r>
              <a:rPr lang="en-US" altLang="zh-TW" sz="2400" dirty="0" smtClean="0"/>
              <a:t>Feature extraction</a:t>
            </a:r>
          </a:p>
          <a:p>
            <a:pPr marL="0" indent="0"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     天氣</a:t>
            </a:r>
            <a:r>
              <a:rPr lang="zh-TW" altLang="en-US" sz="1800" dirty="0"/>
              <a:t>，時段，地區，天氣，週末，週日、節日</a:t>
            </a:r>
            <a:r>
              <a:rPr lang="en-US" altLang="zh-TW" sz="1800" dirty="0" smtClean="0"/>
              <a:t>……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400050" lvl="1" indent="0"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7078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最佳化停車總</a:t>
            </a:r>
            <a:r>
              <a:rPr lang="zh-TW" alt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收入 </a:t>
            </a:r>
            <a:endParaRPr lang="en-US" altLang="zh-TW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zh-TW" alt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冷點</a:t>
            </a:r>
            <a:r>
              <a:rPr lang="en-US" altLang="zh-TW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  <a:r>
              <a:rPr lang="zh-TW" alt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熱點</a:t>
            </a:r>
            <a:r>
              <a:rPr lang="en-US" altLang="zh-TW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  <a:r>
              <a:rPr lang="zh-TW" alt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廣告收益總收入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/>
              <a:t>通知使用者、降價、折扣的</a:t>
            </a:r>
            <a:r>
              <a:rPr lang="zh-TW" altLang="en-US" dirty="0" smtClean="0"/>
              <a:t>消息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宜蘭好停車，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轉角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警廣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dirty="0"/>
              <a:t>App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049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5" y="1529953"/>
            <a:ext cx="86487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en-US" altLang="zh-TW" dirty="0"/>
              <a:t>NB-IOT/</a:t>
            </a:r>
            <a:r>
              <a:rPr lang="en-US" altLang="zh-TW" dirty="0" err="1"/>
              <a:t>LORa</a:t>
            </a:r>
            <a:r>
              <a:rPr lang="en-US" altLang="zh-TW" dirty="0"/>
              <a:t>/IOT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0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320676"/>
            <a:ext cx="7772400" cy="114300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如何通知使用者、降價、折扣的消息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3568" y="1468438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宜蘭好停車，</a:t>
            </a:r>
            <a:endParaRPr lang="en-US" altLang="zh-TW" dirty="0" smtClean="0"/>
          </a:p>
          <a:p>
            <a:r>
              <a:rPr lang="zh-TW" altLang="en-US" dirty="0" smtClean="0"/>
              <a:t>轉角</a:t>
            </a:r>
            <a:endParaRPr lang="en-US" altLang="zh-TW" dirty="0" smtClean="0"/>
          </a:p>
          <a:p>
            <a:r>
              <a:rPr lang="zh-TW" altLang="en-US" dirty="0" smtClean="0"/>
              <a:t>警廣</a:t>
            </a:r>
            <a:endParaRPr lang="en-US" altLang="zh-TW" dirty="0" smtClean="0"/>
          </a:p>
          <a:p>
            <a:r>
              <a:rPr lang="en-US" altLang="zh-TW" dirty="0" smtClean="0"/>
              <a:t>App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41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274638"/>
            <a:ext cx="7772400" cy="922114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利用</a:t>
            </a:r>
            <a:r>
              <a:rPr lang="en-US" altLang="zh-TW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AI</a:t>
            </a:r>
            <a:r>
              <a:rPr lang="zh-TW" altLang="en-US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模式 </a:t>
            </a:r>
            <a:r>
              <a:rPr lang="en-US" altLang="zh-TW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– </a:t>
            </a:r>
            <a:r>
              <a:rPr lang="zh-TW" altLang="en-US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最佳化停車總收入</a:t>
            </a:r>
            <a:endParaRPr lang="zh-TW" alt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smtClean="0"/>
              <a:t>定義</a:t>
            </a:r>
            <a:r>
              <a:rPr lang="en-US" altLang="zh-TW" sz="240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mtClean="0"/>
              <a:t>什麼是冷、熱點。</a:t>
            </a:r>
            <a:r>
              <a:rPr lang="en-US" altLang="zh-TW" smtClean="0"/>
              <a:t>(</a:t>
            </a:r>
            <a:r>
              <a:rPr lang="zh-TW" altLang="en-US" smtClean="0"/>
              <a:t>停車頻率。</a:t>
            </a:r>
            <a:r>
              <a:rPr lang="en-US" altLang="zh-TW" smtClean="0"/>
              <a:t>e.g </a:t>
            </a:r>
            <a:r>
              <a:rPr lang="zh-TW" altLang="en-US" smtClean="0"/>
              <a:t>一天幾次、總收費</a:t>
            </a:r>
            <a:r>
              <a:rPr lang="en-US" altLang="zh-TW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600" smtClean="0"/>
              <a:t>以熱點為圓心</a:t>
            </a:r>
            <a:r>
              <a:rPr lang="en-US" altLang="zh-TW" sz="2600" smtClean="0"/>
              <a:t>??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mtClean="0"/>
          </a:p>
          <a:p>
            <a:r>
              <a:rPr lang="zh-TW" altLang="en-US" sz="2400" smtClean="0"/>
              <a:t>測試資料</a:t>
            </a:r>
            <a:r>
              <a:rPr lang="en-US" altLang="zh-TW" sz="2400" smtClean="0"/>
              <a:t>:</a:t>
            </a:r>
            <a:r>
              <a:rPr lang="zh-TW" altLang="en-US" sz="2400" smtClean="0"/>
              <a:t> </a:t>
            </a:r>
            <a:endParaRPr lang="en-US" altLang="zh-TW" sz="240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mtClean="0"/>
              <a:t>宜蘭</a:t>
            </a:r>
            <a:r>
              <a:rPr lang="en-US" altLang="zh-TW" smtClean="0"/>
              <a:t>350</a:t>
            </a:r>
            <a:r>
              <a:rPr lang="zh-TW" altLang="en-US" smtClean="0"/>
              <a:t>個路邊停車格。</a:t>
            </a:r>
            <a:endParaRPr lang="en-US" altLang="zh-TW" smtClean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mtClean="0"/>
          </a:p>
          <a:p>
            <a:r>
              <a:rPr lang="zh-TW" altLang="en-US" sz="2400" smtClean="0"/>
              <a:t>了解影響停車位收費的影響因素</a:t>
            </a:r>
            <a:r>
              <a:rPr lang="en-US" altLang="zh-TW" sz="240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mtClean="0"/>
              <a:t>天氣，時段，地區，天氣，週末，週日、節日</a:t>
            </a:r>
            <a:r>
              <a:rPr lang="en-US" altLang="zh-TW" smtClean="0"/>
              <a:t>……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mtClean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smtClean="0"/>
              <a:t>彈性收費</a:t>
            </a:r>
            <a:r>
              <a:rPr lang="en-US" altLang="zh-TW" sz="240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mtClean="0"/>
              <a:t>熱點價錢不變，冷點降價，吸引駕駛前往。</a:t>
            </a:r>
            <a:endParaRPr lang="en-US" altLang="zh-TW" smtClean="0"/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mtClean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smtClean="0"/>
              <a:t>收入來源，可包括智慧停車點家廣告。</a:t>
            </a:r>
          </a:p>
          <a:p>
            <a:pPr marL="594360" lvl="2" indent="0">
              <a:buFont typeface="Wingdings 2"/>
              <a:buNone/>
            </a:pPr>
            <a:endParaRPr lang="zh-TW" altLang="en-US" smtClean="0"/>
          </a:p>
          <a:p>
            <a:pPr lvl="2">
              <a:buFont typeface="Wingdings" panose="05000000000000000000" pitchFamily="2" charset="2"/>
              <a:buChar char="Ø"/>
            </a:pPr>
            <a:endParaRPr lang="zh-TW" altLang="en-US" sz="3400" smtClean="0"/>
          </a:p>
          <a:p>
            <a:endParaRPr lang="en-US" altLang="zh-TW" smtClean="0"/>
          </a:p>
          <a:p>
            <a:endParaRPr lang="zh-TW" altLang="en-US" smtClean="0"/>
          </a:p>
          <a:p>
            <a:endParaRPr lang="en-US" altLang="zh-TW" smtClean="0"/>
          </a:p>
          <a:p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4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143</TotalTime>
  <Words>255</Words>
  <Application>Microsoft Office PowerPoint</Application>
  <PresentationFormat>如螢幕大小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旅程</vt:lpstr>
      <vt:lpstr>AI +大數據: 智慧停車格</vt:lpstr>
      <vt:lpstr>智慧停車格的好處</vt:lpstr>
      <vt:lpstr>PowerPoint 簡報</vt:lpstr>
      <vt:lpstr>停車熱點AI大數據分析</vt:lpstr>
      <vt:lpstr>PowerPoint 簡報</vt:lpstr>
      <vt:lpstr>NB-IOT/LORa/IOT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智慧停車格</dc:title>
  <dc:creator>Scott</dc:creator>
  <cp:lastModifiedBy>Scott</cp:lastModifiedBy>
  <cp:revision>9</cp:revision>
  <dcterms:created xsi:type="dcterms:W3CDTF">2019-04-25T10:30:57Z</dcterms:created>
  <dcterms:modified xsi:type="dcterms:W3CDTF">2019-04-25T14:09:36Z</dcterms:modified>
</cp:coreProperties>
</file>