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7678BD-2910-4951-BE9A-40CA0C1C9249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F774D2A-6060-4208-A686-20C5424B0B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AI</a:t>
            </a:r>
            <a:r>
              <a:rPr lang="zh-TW" altLang="en-US" dirty="0"/>
              <a:t>模式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最佳化總收入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5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利用</a:t>
            </a:r>
            <a:r>
              <a:rPr lang="en-US" altLang="zh-TW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AI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模式 </a:t>
            </a:r>
            <a:r>
              <a:rPr lang="en-US" altLang="zh-TW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– 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最佳化停車總收入</a:t>
            </a:r>
            <a:endParaRPr lang="zh-TW" alt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400" dirty="0" smtClean="0"/>
              <a:t>定義</a:t>
            </a:r>
            <a:r>
              <a:rPr lang="en-US" altLang="zh-TW" sz="24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什麼</a:t>
            </a:r>
            <a:r>
              <a:rPr lang="zh-TW" altLang="en-US" sz="2400" dirty="0"/>
              <a:t>是</a:t>
            </a:r>
            <a:r>
              <a:rPr lang="zh-TW" altLang="en-US" sz="2400" dirty="0" smtClean="0"/>
              <a:t>冷、熱點。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停車頻率。</a:t>
            </a:r>
            <a:r>
              <a:rPr lang="en-US" altLang="zh-TW" sz="2400" dirty="0" err="1" smtClean="0"/>
              <a:t>e.g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一天幾次、總收費</a:t>
            </a:r>
            <a:r>
              <a:rPr lang="en-US" altLang="zh-TW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600" dirty="0" smtClean="0"/>
              <a:t>以熱點</a:t>
            </a:r>
            <a:r>
              <a:rPr lang="zh-TW" altLang="en-US" sz="2600" dirty="0"/>
              <a:t>為</a:t>
            </a:r>
            <a:r>
              <a:rPr lang="zh-TW" altLang="en-US" sz="2600" dirty="0" smtClean="0"/>
              <a:t>圓心</a:t>
            </a:r>
            <a:r>
              <a:rPr lang="en-US" altLang="zh-TW" sz="2600" dirty="0" smtClean="0"/>
              <a:t>??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r>
              <a:rPr lang="zh-TW" altLang="en-US" sz="2400" dirty="0" smtClean="0"/>
              <a:t>測試資料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宜蘭</a:t>
            </a:r>
            <a:r>
              <a:rPr lang="en-US" altLang="zh-TW" sz="2400" dirty="0" smtClean="0"/>
              <a:t>350</a:t>
            </a:r>
            <a:r>
              <a:rPr lang="zh-TW" altLang="en-US" sz="2400" dirty="0"/>
              <a:t>個</a:t>
            </a:r>
            <a:r>
              <a:rPr lang="zh-TW" altLang="en-US" sz="2400" dirty="0" smtClean="0"/>
              <a:t>路邊停車格。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r>
              <a:rPr lang="zh-TW" altLang="en-US" sz="2400" dirty="0" smtClean="0"/>
              <a:t>了解影響停車位收費的影響因素</a:t>
            </a:r>
            <a:r>
              <a:rPr lang="en-US" altLang="zh-TW" sz="24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天氣</a:t>
            </a:r>
            <a:r>
              <a:rPr lang="zh-TW" altLang="en-US" sz="2400" dirty="0"/>
              <a:t>，時段，地區，天氣，週末，</a:t>
            </a:r>
            <a:r>
              <a:rPr lang="zh-TW" altLang="en-US" sz="2400" dirty="0" smtClean="0"/>
              <a:t>週日、節日</a:t>
            </a:r>
            <a:r>
              <a:rPr lang="en-US" altLang="zh-TW" sz="2400" dirty="0" smtClean="0"/>
              <a:t>……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彈性收費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熱點</a:t>
            </a:r>
            <a:r>
              <a:rPr lang="zh-TW" altLang="en-US" sz="2400" dirty="0"/>
              <a:t>價錢不變</a:t>
            </a:r>
            <a:r>
              <a:rPr lang="zh-TW" altLang="en-US" sz="2400" dirty="0" smtClean="0"/>
              <a:t>，冷點降價，吸引駕駛前往。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收入來源，可包括</a:t>
            </a:r>
            <a:r>
              <a:rPr lang="zh-TW" altLang="en-US" sz="2400" dirty="0"/>
              <a:t>智慧停車點家</a:t>
            </a:r>
            <a:r>
              <a:rPr lang="zh-TW" altLang="en-US" sz="2400" dirty="0" smtClean="0"/>
              <a:t>廣告。</a:t>
            </a:r>
            <a:endParaRPr lang="zh-TW" altLang="en-US" sz="2400" dirty="0"/>
          </a:p>
          <a:p>
            <a:pPr marL="594360" lvl="2" indent="0">
              <a:buNone/>
            </a:pPr>
            <a:endParaRPr lang="zh-TW" altLang="en-US" sz="2400" dirty="0"/>
          </a:p>
          <a:p>
            <a:pPr lvl="2">
              <a:buFont typeface="Wingdings" panose="05000000000000000000" pitchFamily="2" charset="2"/>
              <a:buChar char="Ø"/>
            </a:pPr>
            <a:endParaRPr lang="zh-TW" altLang="en-US" sz="3400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7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如何通知使用者、降價、</a:t>
            </a:r>
            <a:r>
              <a:rPr lang="zh-TW" altLang="en-US" dirty="0"/>
              <a:t>折扣</a:t>
            </a:r>
            <a:r>
              <a:rPr lang="zh-TW" altLang="en-US" dirty="0" smtClean="0"/>
              <a:t>的消息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宜蘭好停車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轉角</a:t>
            </a:r>
            <a:endParaRPr lang="en-US" altLang="zh-TW" dirty="0" smtClean="0"/>
          </a:p>
          <a:p>
            <a:r>
              <a:rPr lang="zh-TW" altLang="en-US" dirty="0" smtClean="0"/>
              <a:t>警廣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宜蘭為例</a:t>
            </a:r>
            <a:endParaRPr lang="en-US" altLang="zh-TW" dirty="0" smtClean="0"/>
          </a:p>
          <a:p>
            <a:r>
              <a:rPr lang="zh-TW" altLang="en-US" dirty="0" smtClean="0"/>
              <a:t>港口街不要，淹水</a:t>
            </a:r>
            <a:endParaRPr lang="en-US" altLang="zh-TW" dirty="0" smtClean="0"/>
          </a:p>
          <a:p>
            <a:r>
              <a:rPr lang="en-US" altLang="zh-TW" dirty="0" smtClean="0"/>
              <a:t>www.gogoparker.com</a:t>
            </a:r>
            <a:endParaRPr lang="en-US" altLang="zh-TW" dirty="0"/>
          </a:p>
          <a:p>
            <a:pPr lvl="1"/>
            <a:r>
              <a:rPr lang="en-US" altLang="zh-TW" dirty="0" err="1"/>
              <a:t>Acc</a:t>
            </a:r>
            <a:r>
              <a:rPr lang="en-US" altLang="zh-TW" dirty="0"/>
              <a:t>: </a:t>
            </a:r>
            <a:r>
              <a:rPr lang="en-US" altLang="zh-TW" dirty="0" err="1"/>
              <a:t>nhr</a:t>
            </a:r>
            <a:endParaRPr lang="en-US" altLang="zh-TW" dirty="0"/>
          </a:p>
          <a:p>
            <a:pPr lvl="1"/>
            <a:r>
              <a:rPr lang="en-US" altLang="zh-TW" dirty="0"/>
              <a:t>Password: 001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7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 smtClean="0"/>
              <a:t>可以提供</a:t>
            </a:r>
            <a:r>
              <a:rPr lang="en-US" altLang="zh-TW" dirty="0" smtClean="0"/>
              <a:t>.</a:t>
            </a:r>
            <a:r>
              <a:rPr lang="en-US" altLang="zh-TW" dirty="0" err="1"/>
              <a:t>cvs</a:t>
            </a:r>
            <a:r>
              <a:rPr lang="zh-TW" altLang="en-US" dirty="0"/>
              <a:t>的</a:t>
            </a:r>
            <a:r>
              <a:rPr lang="zh-TW" altLang="en-US" dirty="0" smtClean="0"/>
              <a:t>檔案。看到</a:t>
            </a:r>
            <a:r>
              <a:rPr lang="zh-TW" altLang="en-US" dirty="0"/>
              <a:t>每一個停車位</a:t>
            </a:r>
            <a:r>
              <a:rPr lang="en-US" altLang="zh-TW" dirty="0"/>
              <a:t>,</a:t>
            </a:r>
            <a:r>
              <a:rPr lang="zh-TW" altLang="en-US" dirty="0" smtClean="0"/>
              <a:t>它的</a:t>
            </a:r>
            <a:r>
              <a:rPr lang="zh-TW" altLang="en-US" dirty="0"/>
              <a:t>佔據時間，以及收費的價錢嗎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 smtClean="0"/>
              <a:t>我們想要算</a:t>
            </a:r>
            <a:r>
              <a:rPr lang="zh-TW" altLang="en-US" dirty="0"/>
              <a:t>出，任意段時段的停車總收入。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這宜蘭</a:t>
            </a:r>
            <a:r>
              <a:rPr lang="en-US" altLang="zh-TW" dirty="0"/>
              <a:t>350</a:t>
            </a:r>
            <a:r>
              <a:rPr lang="zh-TW" altLang="en-US" dirty="0"/>
              <a:t>個停車格，有</a:t>
            </a:r>
            <a:r>
              <a:rPr lang="zh-TW" altLang="en-US" dirty="0" smtClean="0"/>
              <a:t>分區的資料嗎</a:t>
            </a:r>
            <a:r>
              <a:rPr lang="en-US" altLang="zh-TW" dirty="0"/>
              <a:t>? (</a:t>
            </a:r>
            <a:r>
              <a:rPr lang="zh-TW" altLang="en-US" dirty="0"/>
              <a:t>即使在同一個路段，我們仍需要分區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zh-TW" altLang="en-US" dirty="0" smtClean="0"/>
              <a:t>因為</a:t>
            </a:r>
            <a:r>
              <a:rPr lang="zh-TW" altLang="en-US" dirty="0"/>
              <a:t>只有分區，才能說這些熱點區的位子滿了，要指引駕駛員到另外一個冷點區。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也需要有區與區</a:t>
            </a:r>
            <a:r>
              <a:rPr lang="zh-TW" altLang="en-US" dirty="0" smtClean="0"/>
              <a:t>之間，是否鄰近及距離</a:t>
            </a:r>
            <a:r>
              <a:rPr lang="zh-TW" altLang="en-US" dirty="0"/>
              <a:t>的關係。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宜蘭</a:t>
            </a:r>
            <a:r>
              <a:rPr lang="en-US" altLang="zh-TW" dirty="0" smtClean="0"/>
              <a:t>20/h</a:t>
            </a:r>
            <a:r>
              <a:rPr lang="zh-TW" altLang="en-US" dirty="0" smtClean="0"/>
              <a:t>，前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分鐘免費</a:t>
            </a:r>
            <a:endParaRPr lang="en-US" altLang="zh-TW" dirty="0" smtClean="0"/>
          </a:p>
          <a:p>
            <a:r>
              <a:rPr lang="zh-TW" altLang="en-US" dirty="0" smtClean="0"/>
              <a:t>熱區</a:t>
            </a:r>
            <a:r>
              <a:rPr lang="en-US" altLang="zh-TW" dirty="0" smtClean="0"/>
              <a:t>95%</a:t>
            </a:r>
            <a:r>
              <a:rPr lang="zh-TW" altLang="en-US" dirty="0" smtClean="0"/>
              <a:t>即可建議找冷區車位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47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</TotalTime>
  <Words>259</Words>
  <Application>Microsoft Office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公正</vt:lpstr>
      <vt:lpstr>利用AI模式 – 最佳化總收入</vt:lpstr>
      <vt:lpstr>利用AI模式 – 最佳化停車總收入</vt:lpstr>
      <vt:lpstr>如何通知使用者、降價、折扣的消息</vt:lpstr>
      <vt:lpstr>測試資料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</dc:creator>
  <cp:lastModifiedBy>Scott</cp:lastModifiedBy>
  <cp:revision>18</cp:revision>
  <dcterms:created xsi:type="dcterms:W3CDTF">2019-04-05T09:45:26Z</dcterms:created>
  <dcterms:modified xsi:type="dcterms:W3CDTF">2019-04-07T13:37:34Z</dcterms:modified>
</cp:coreProperties>
</file>