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ropengate.blogspot.com/2017/02/deep-learning-role-of-activation.html" TargetMode="External"/><Relationship Id="rId2" Type="http://schemas.openxmlformats.org/officeDocument/2006/relationships/hyperlink" Target="https://www.youtube.com/channel/UCdyjiB5H8Pu7aDTNVXTTpc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LEwsk8dR3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3-ways-to-load-csv-files-into-colab-7c14fcbdcb92" TargetMode="External"/><Relationship Id="rId2" Type="http://schemas.openxmlformats.org/officeDocument/2006/relationships/hyperlink" Target="https://www.youtube.com/watch?v=aaY1uuUzZ1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ropengate.blogspot.com/2017/02/deep-learning-role-of-activa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B71AB-3F4F-45B6-96AB-F6B8A0C4B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Google TensorFlow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39B4A7-E977-4ADE-B818-22A2814D2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人工智慧深度學習實作開發</a:t>
            </a:r>
            <a:endParaRPr lang="en-US" altLang="zh-TW" sz="2800" b="1" dirty="0"/>
          </a:p>
          <a:p>
            <a:r>
              <a:rPr lang="en-US" altLang="zh-TW" sz="2800" b="1" dirty="0"/>
              <a:t>0~2 </a:t>
            </a:r>
            <a:r>
              <a:rPr lang="zh-TW" altLang="en-US" sz="2800" b="1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26126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314A5-AEA2-402D-A7F9-C112DF2E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一步一步學深度學習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zh-TW" altLang="en-US" b="0" i="0" dirty="0">
                <a:effectLst/>
                <a:latin typeface="Roboto"/>
                <a:hlinkClick r:id="rId2"/>
              </a:rPr>
              <a:t>莫烦</a:t>
            </a:r>
            <a:r>
              <a:rPr lang="en-US" altLang="zh-TW" b="0" i="0" dirty="0">
                <a:effectLst/>
                <a:latin typeface="Roboto"/>
                <a:hlinkClick r:id="rId2"/>
              </a:rPr>
              <a:t>Python</a:t>
            </a:r>
            <a:r>
              <a:rPr lang="en-US" altLang="zh-TW" b="0" i="0" dirty="0">
                <a:effectLst/>
                <a:latin typeface="Roboto"/>
              </a:rPr>
              <a:t> (44</a:t>
            </a:r>
            <a:r>
              <a:rPr lang="zh-TW" altLang="en-US" b="0" i="0" dirty="0">
                <a:effectLst/>
                <a:latin typeface="Roboto"/>
              </a:rPr>
              <a:t>個</a:t>
            </a:r>
            <a:r>
              <a:rPr lang="en-US" altLang="zh-TW" b="0" i="0">
                <a:effectLst/>
                <a:latin typeface="Roboto"/>
              </a:rPr>
              <a:t>video)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2F5DAA-DA6F-44D8-B2ED-62F267A0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https://www.youtube.com/watch?v=lAaCeiqE6CE&amp;list=PLXO45tsB95cKI5AIlf5TxxFPzb-0zeVZ8&amp;index=2&amp;t=136s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62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90455-51A7-412D-A3A3-59B34080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environment in window10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3184FE-E6D7-464B-8975-80FDDA98C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可以參考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https://www.youtube.com/watch?v=9LEwsk8dR3o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anaconda install. </a:t>
            </a:r>
          </a:p>
        </p:txBody>
      </p:sp>
    </p:spTree>
    <p:extLst>
      <p:ext uri="{BB962C8B-B14F-4D97-AF65-F5344CB8AC3E}">
        <p14:creationId xmlns:p14="http://schemas.microsoft.com/office/powerpoint/2010/main" val="428608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0C98E-68D9-44CA-9E31-717EA72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Colab</a:t>
            </a:r>
            <a:r>
              <a:rPr lang="en-US" altLang="zh-TW" dirty="0"/>
              <a:t> </a:t>
            </a:r>
            <a:r>
              <a:rPr lang="zh-TW" altLang="en-US" dirty="0"/>
              <a:t>教學 </a:t>
            </a:r>
            <a:r>
              <a:rPr lang="en-US" altLang="zh-TW" dirty="0"/>
              <a:t>– Cloud based Jupiter notebook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8EAF29-FB55-4F35-8A98-1BC3C67B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1. </a:t>
            </a:r>
            <a:r>
              <a:rPr lang="en-US" altLang="zh-TW" sz="2400" dirty="0" err="1"/>
              <a:t>Colab</a:t>
            </a:r>
            <a:r>
              <a:rPr lang="en-US" altLang="zh-TW" sz="2400" dirty="0"/>
              <a:t> environment setup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>
                <a:hlinkClick r:id="rId2"/>
              </a:rPr>
              <a:t>https://www.youtube.com/watch?v=aaY1uuUzZ1s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292929"/>
                </a:solidFill>
                <a:effectLst/>
                <a:latin typeface="sohne"/>
              </a:rPr>
              <a:t>2.  Get Started: 3 Ways to Load CSV files into </a:t>
            </a:r>
            <a:r>
              <a:rPr lang="en-US" altLang="zh-TW" sz="2400" b="1" i="0" dirty="0" err="1">
                <a:solidFill>
                  <a:srgbClr val="292929"/>
                </a:solidFill>
                <a:effectLst/>
                <a:latin typeface="sohne"/>
              </a:rPr>
              <a:t>Colab</a:t>
            </a:r>
            <a:endParaRPr lang="en-US" altLang="zh-TW" sz="2400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None/>
            </a:pPr>
            <a:r>
              <a:rPr lang="en-US" altLang="zh-TW" dirty="0"/>
              <a:t> 	</a:t>
            </a:r>
            <a:r>
              <a:rPr lang="en-US" altLang="zh-TW" dirty="0">
                <a:hlinkClick r:id="rId3"/>
              </a:rPr>
              <a:t>https://towardsdatascience.com/3-ways-to-load-csv-files-into-colab-7c14fcbdcb92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0210CF-1D16-4260-A2AC-7CF1F8539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24" y="4618394"/>
            <a:ext cx="97821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4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72F65-64EE-4F56-B995-242F92D3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403D3A"/>
                </a:solidFill>
                <a:effectLst/>
                <a:latin typeface="Oswald"/>
              </a:rPr>
              <a:t>深度學習：使用激勵函數的目的、如何選擇激勵函數 </a:t>
            </a:r>
            <a:r>
              <a:rPr lang="en-US" altLang="zh-TW" b="1" dirty="0">
                <a:solidFill>
                  <a:srgbClr val="403D3A"/>
                </a:solidFill>
                <a:effectLst/>
                <a:latin typeface="Oswald"/>
              </a:rPr>
              <a:t>Deep Learning : the role of the activation function</a:t>
            </a:r>
            <a:br>
              <a:rPr lang="en-US" altLang="zh-TW" b="1" dirty="0">
                <a:solidFill>
                  <a:srgbClr val="403D3A"/>
                </a:solidFill>
                <a:effectLst/>
                <a:latin typeface="Oswald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F4C564-523C-496F-AD33-963455B0B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https://mropengate.blogspot.com/2017/02/deep-learning-role-of-activation.html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85959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157</Words>
  <Application>Microsoft Office PowerPoint</Application>
  <PresentationFormat>寬螢幕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Oswald</vt:lpstr>
      <vt:lpstr>Roboto</vt:lpstr>
      <vt:lpstr>sohne</vt:lpstr>
      <vt:lpstr>Arial</vt:lpstr>
      <vt:lpstr>Trebuchet MS</vt:lpstr>
      <vt:lpstr>Wingdings 3</vt:lpstr>
      <vt:lpstr>多面向</vt:lpstr>
      <vt:lpstr>Google TensorFlow 2</vt:lpstr>
      <vt:lpstr>一步一步學深度學習:  莫烦Python (44個video)</vt:lpstr>
      <vt:lpstr>Install environment in window10</vt:lpstr>
      <vt:lpstr>Colab 教學 – Cloud based Jupiter notebook</vt:lpstr>
      <vt:lpstr>深度學習：使用激勵函數的目的、如何選擇激勵函數 Deep Learning : the role of the activation function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TensorFlow 2</dc:title>
  <dc:creator>文淵 林</dc:creator>
  <cp:lastModifiedBy>文淵 林</cp:lastModifiedBy>
  <cp:revision>16</cp:revision>
  <dcterms:created xsi:type="dcterms:W3CDTF">2021-04-18T06:05:25Z</dcterms:created>
  <dcterms:modified xsi:type="dcterms:W3CDTF">2021-04-19T13:57:10Z</dcterms:modified>
</cp:coreProperties>
</file>