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7/02/deep-learning-role-of-activation.html" TargetMode="External"/><Relationship Id="rId2" Type="http://schemas.openxmlformats.org/officeDocument/2006/relationships/hyperlink" Target="https://www.youtube.com/channel/UCdyjiB5H8Pu7aDTNVXTTp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LEwsk8dR3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3-ways-to-load-csv-files-into-colab-7c14fcbdcb92" TargetMode="External"/><Relationship Id="rId2" Type="http://schemas.openxmlformats.org/officeDocument/2006/relationships/hyperlink" Target="https://www.youtube.com/watch?v=aaY1uuUzZ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7/02/deep-learning-role-of-activ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8rrIqnKM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Google TensorFlow 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0~2 </a:t>
            </a:r>
            <a:r>
              <a:rPr lang="zh-TW" altLang="en-US" sz="2800" b="1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一步一步學深度學習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 </a:t>
            </a:r>
            <a:r>
              <a:rPr lang="zh-TW" altLang="en-US" b="0" i="0" dirty="0">
                <a:solidFill>
                  <a:srgbClr val="99CA3C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莫烦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 (44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video)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5DAA-DA6F-44D8-B2ED-62F267A0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https://www.youtube.com/watch?v=lAaCeiqE6CE&amp;list=PLXO45tsB95cKI5AIlf5TxxFPzb-0zeVZ8&amp;index=2&amp;t=136s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0455-51A7-412D-A3A3-59B3408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Install environment in window10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84FE-E6D7-464B-8975-80FDDA98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可以參考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https://www.youtube.com/watch?v=9LEwsk8dR3o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anaconda install. </a:t>
            </a:r>
          </a:p>
        </p:txBody>
      </p:sp>
    </p:spTree>
    <p:extLst>
      <p:ext uri="{BB962C8B-B14F-4D97-AF65-F5344CB8AC3E}">
        <p14:creationId xmlns:p14="http://schemas.microsoft.com/office/powerpoint/2010/main" val="42860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C98E-68D9-44CA-9E31-717EA72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Colab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教學 </a:t>
            </a:r>
            <a:r>
              <a:rPr lang="en-US" altLang="zh-TW" dirty="0">
                <a:solidFill>
                  <a:schemeClr val="tx1"/>
                </a:solidFill>
              </a:rPr>
              <a:t>– Cloud based Jupiter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EAF29-FB55-4F35-8A98-1BC3C67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environment setup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hlinkClick r:id="rId2"/>
              </a:rPr>
              <a:t>https://www.youtube.com/watch?v=aaY1uuUzZ1s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2.  Get Started: 3 Ways to Load CSV files into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Colab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US" altLang="zh-TW" dirty="0"/>
              <a:t> 	</a:t>
            </a:r>
            <a:r>
              <a:rPr lang="en-US" altLang="zh-TW" dirty="0">
                <a:hlinkClick r:id="rId3"/>
              </a:rPr>
              <a:t>https://towardsdatascience.com/3-ways-to-load-csv-files-into-colab-7c14fcbdcb92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210CF-1D16-4260-A2AC-7CF1F853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4" y="4618394"/>
            <a:ext cx="9782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2F65-64EE-4F56-B995-242F92D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</a:rPr>
              <a:t>深度學習：使用激勵函數的目的、如何選擇激勵函數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  <a:t>Deep Learning : the role of the activation function</a:t>
            </a:r>
            <a:b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4C564-523C-496F-AD33-963455B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https://mropengate.blogspot.com/2017/02/deep-learning-role-of-activation.html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BF111-E3BA-4DD6-8A70-DD4C0FA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【TensorFlow 2.0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系列教程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】</a:t>
            </a:r>
            <a:r>
              <a:rPr lang="zh-TW" altLang="en-US" dirty="0">
                <a:solidFill>
                  <a:schemeClr val="tx1"/>
                </a:solidFill>
                <a:latin typeface="Roboto"/>
              </a:rPr>
              <a:t>五堂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课</a:t>
            </a:r>
            <a:br>
              <a:rPr lang="zh-TW" altLang="en-US" b="0" i="0" dirty="0">
                <a:effectLst/>
                <a:latin typeface="Roboto"/>
              </a:rPr>
            </a:br>
            <a:br>
              <a:rPr lang="en-US" altLang="zh-TW" b="0" i="0" dirty="0">
                <a:effectLst/>
                <a:latin typeface="Roboto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3858C-8467-465F-B8FB-665E6942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https://www.youtube.com/watch?v=48rrIqnKM90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2927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181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Oswald</vt:lpstr>
      <vt:lpstr>Roboto</vt:lpstr>
      <vt:lpstr>sohne</vt:lpstr>
      <vt:lpstr>Arial</vt:lpstr>
      <vt:lpstr>Trebuchet MS</vt:lpstr>
      <vt:lpstr>Wingdings 3</vt:lpstr>
      <vt:lpstr>多面向</vt:lpstr>
      <vt:lpstr>Google TensorFlow 2</vt:lpstr>
      <vt:lpstr>一步一步學深度學習:  莫烦Python (44個video)</vt:lpstr>
      <vt:lpstr>Install environment in window10</vt:lpstr>
      <vt:lpstr>Colab 教學 – Cloud based Jupiter notebook</vt:lpstr>
      <vt:lpstr>深度學習：使用激勵函數的目的、如何選擇激勵函數 Deep Learning : the role of the activation function </vt:lpstr>
      <vt:lpstr>【TensorFlow 2.0 系列教程】五堂课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 林</cp:lastModifiedBy>
  <cp:revision>19</cp:revision>
  <dcterms:created xsi:type="dcterms:W3CDTF">2021-04-18T06:05:25Z</dcterms:created>
  <dcterms:modified xsi:type="dcterms:W3CDTF">2021-04-20T03:05:41Z</dcterms:modified>
</cp:coreProperties>
</file>