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013A55"/>
    <a:srgbClr val="2959F3"/>
    <a:srgbClr val="0A32B2"/>
    <a:srgbClr val="3D3D35"/>
    <a:srgbClr val="FFFFCC"/>
    <a:srgbClr val="FF0000"/>
    <a:srgbClr val="0611FF"/>
    <a:srgbClr val="E6E6E6"/>
    <a:srgbClr val="D9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04" autoAdjust="0"/>
    <p:restoredTop sz="72414" autoAdjust="0"/>
  </p:normalViewPr>
  <p:slideViewPr>
    <p:cSldViewPr>
      <p:cViewPr varScale="1">
        <p:scale>
          <a:sx n="63" d="100"/>
          <a:sy n="63" d="100"/>
        </p:scale>
        <p:origin x="146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3A56C8-5040-49AE-9DA4-E7F3D24AEC04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55B20C-6BBC-45C5-98F3-40DC57EC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64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68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3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1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04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07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80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8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5B20C-6BBC-45C5-98F3-40DC57ECB6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4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154559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368752" cy="7669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3528" y="0"/>
            <a:ext cx="8568952" cy="8367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8D2C-283E-4D4B-BC7F-F741064E3CCA}" type="datetimeFigureOut">
              <a:rPr lang="zh-TW" altLang="en-US"/>
              <a:pPr>
                <a:defRPr/>
              </a:pPr>
              <a:t>2019/3/30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85693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88125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C8B6F89-3AA0-4BAE-93DF-45DF63DD948B}" type="datetimeFigureOut">
              <a:rPr lang="zh-TW" altLang="en-US"/>
              <a:pPr>
                <a:defRPr/>
              </a:pPr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68313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Blip>
          <a:blip r:embed="rId6"/>
        </a:buBlip>
        <a:defRPr sz="2800" b="1" kern="1200">
          <a:solidFill>
            <a:srgbClr val="004669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Calibri" pitchFamily="34" charset="0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66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</a:t>
            </a:r>
            <a:r>
              <a:rPr lang="zh-TW" altLang="en-US" dirty="0" smtClean="0"/>
              <a:t>三角*號列印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請試著輸入一數字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並印出一倒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的*號倒三角形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864" y="2192967"/>
            <a:ext cx="3000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/>
              <a:t>判斷是否為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II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使用者可以輸入任意正整數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不為正整數，提示使用者輸入型態錯誤，讓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使用者重新輸入到是正整數為止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若輸入的值為正整數，將其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至螢幕上後結束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是否為正整數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3123"/>
          <a:stretch/>
        </p:blipFill>
        <p:spPr>
          <a:xfrm>
            <a:off x="5868144" y="3577874"/>
            <a:ext cx="2586728" cy="21749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5930"/>
          <a:stretch/>
        </p:blipFill>
        <p:spPr>
          <a:xfrm>
            <a:off x="3005624" y="3577874"/>
            <a:ext cx="2615720" cy="25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/>
              <a:t>三角*號</a:t>
            </a:r>
            <a:r>
              <a:rPr lang="zh-TW" altLang="en-US" dirty="0" smtClean="0"/>
              <a:t>列印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請試著輸入一數字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並印出一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的*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號三角形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1327150"/>
            <a:ext cx="26384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/>
              <a:t>豪華聖誕樹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山姆終于啓程去登山了。過程中山姆不小心迷路了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但是山姆并不害怕，因爲他有帶足夠的糧食和通訊裝備，所以他想繼續走走看看。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走著走著誤入了一片松樹林。偶然間他也發現了一個部落。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這個部落叫做鳩琪部落。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那裏的人主要工作都是砍伐松樹然後裝飾成聖誕樹然後賣出。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部落裏的人對山姆甚是熱情，讓山姆體驗到了濃濃的人情味。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爲了表示感謝，山姆打算幫他們一起佈置聖誕樹。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但是他需要一個藍圖才能為不同高度的樹進行修剪，所以就靠你來幫忙了。</a:t>
            </a: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5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/>
              <a:t>豪華聖誕樹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請試著輸入一數字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並印出一棵豪華聖誕樹。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樹葉由三層一組，底部由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'^'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開始建立起來。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然後建了三層后就變成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(n-1)2-1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'^'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重複動作直到最上層的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'^'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'^'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號個數為奇數。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最頂部有一顆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'*'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號。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樹印好后還有高度為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n-2 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厚度為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樹幹。符號為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'#'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/>
              <a:t>豪華聖誕樹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(n&gt;1,n%2==1)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印出豪華聖誕樹。每行後無空白。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0" y="1052513"/>
            <a:ext cx="2072745" cy="43293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4785" y="1067046"/>
            <a:ext cx="2139215" cy="56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/>
              <a:t>豪華聖誕樹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(n&gt;1,n%2==1)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印出豪華聖誕樹。每行後無空白。</a:t>
            </a:r>
          </a:p>
        </p:txBody>
      </p:sp>
    </p:spTree>
    <p:extLst>
      <p:ext uri="{BB962C8B-B14F-4D97-AF65-F5344CB8AC3E}">
        <p14:creationId xmlns:p14="http://schemas.microsoft.com/office/powerpoint/2010/main" val="3851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判斷成績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寫個程式，判斷一個人的成績是否及格</a:t>
            </a:r>
            <a:b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及格分數為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令使用者輸入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成績，並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判斷其成績是否及格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每次判斷完成績後可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‘y’: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Format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6764"/>
          <a:stretch/>
        </p:blipFill>
        <p:spPr>
          <a:xfrm>
            <a:off x="3419872" y="3644728"/>
            <a:ext cx="2533650" cy="25100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7471"/>
          <a:stretch/>
        </p:blipFill>
        <p:spPr>
          <a:xfrm>
            <a:off x="6027352" y="3589338"/>
            <a:ext cx="2533650" cy="2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英文數字輸出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輸入一個金額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1~9999999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印出英文數字金額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1~9: one two three four five six seven eight nine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10~90: ten twenty ... ninety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需要印出單位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hundred thousand million 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最後要印出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"dollar(s)"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輸入錯誤數值範圍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顯示錯誤後程式直接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一整數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、英文金額表示結果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013431"/>
            <a:ext cx="2571034" cy="1552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601" y="5048152"/>
            <a:ext cx="8218554" cy="16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/>
              <a:t>判斷是否為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#06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使用者可以輸入任意正整數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當輸入的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不為正整數，提示使用者輸入型態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輸入的值為正整數，將其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至螢幕上後結束程式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正整數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是否為正整數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3046144"/>
            <a:ext cx="2438400" cy="31146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8104" y="3075106"/>
            <a:ext cx="2571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艾鍗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艾鍗New</Template>
  <TotalTime>11434</TotalTime>
  <Words>488</Words>
  <Application>Microsoft Office PowerPoint</Application>
  <PresentationFormat>如螢幕大小 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Tahoma</vt:lpstr>
      <vt:lpstr>艾鍗New</vt:lpstr>
      <vt:lpstr>﻿#倒三角*號列印#01</vt:lpstr>
      <vt:lpstr>﻿#三角*號列印#02</vt:lpstr>
      <vt:lpstr>﻿#豪華聖誕樹#03</vt:lpstr>
      <vt:lpstr>﻿#豪華聖誕樹#03</vt:lpstr>
      <vt:lpstr>﻿#豪華聖誕樹#03</vt:lpstr>
      <vt:lpstr>﻿#豪華聖誕樹#03</vt:lpstr>
      <vt:lpstr>﻿#判斷成績#04</vt:lpstr>
      <vt:lpstr>﻿#英文數字輸出#05</vt:lpstr>
      <vt:lpstr>﻿#判斷是否為數字I#06</vt:lpstr>
      <vt:lpstr>﻿#判斷是否為數字II#07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Joseph</dc:creator>
  <cp:lastModifiedBy>江尚瑀 CHIANG, SHANG-YU</cp:lastModifiedBy>
  <cp:revision>1102</cp:revision>
  <cp:lastPrinted>2019-02-22T02:08:54Z</cp:lastPrinted>
  <dcterms:created xsi:type="dcterms:W3CDTF">2018-04-11T02:18:44Z</dcterms:created>
  <dcterms:modified xsi:type="dcterms:W3CDTF">2019-03-30T16:24:56Z</dcterms:modified>
</cp:coreProperties>
</file>