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284" r:id="rId2"/>
    <p:sldId id="283" r:id="rId3"/>
    <p:sldId id="280" r:id="rId4"/>
    <p:sldId id="281" r:id="rId5"/>
    <p:sldId id="282" r:id="rId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2959F3"/>
    <a:srgbClr val="013A55"/>
    <a:srgbClr val="0A32B2"/>
    <a:srgbClr val="3D3D35"/>
    <a:srgbClr val="FFFFCC"/>
    <a:srgbClr val="FF0000"/>
    <a:srgbClr val="0611FF"/>
    <a:srgbClr val="E6E6E6"/>
    <a:srgbClr val="D9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5320" autoAdjust="0"/>
  </p:normalViewPr>
  <p:slideViewPr>
    <p:cSldViewPr>
      <p:cViewPr varScale="1">
        <p:scale>
          <a:sx n="87" d="100"/>
          <a:sy n="87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3A56C8-5040-49AE-9DA4-E7F3D24AEC0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55B20C-6BBC-45C5-98F3-40DC57EC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42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0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71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3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154559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368752" cy="7669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3528" y="0"/>
            <a:ext cx="8568952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8D2C-283E-4D4B-BC7F-F741064E3CCA}" type="datetimeFigureOut">
              <a:rPr lang="zh-TW" altLang="en-US"/>
              <a:pPr>
                <a:defRPr/>
              </a:pPr>
              <a:t>2019/4/8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85693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88125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C8B6F89-3AA0-4BAE-93DF-45DF63DD948B}" type="datetimeFigureOut">
              <a:rPr lang="zh-TW" altLang="en-US"/>
              <a:pPr>
                <a:defRPr/>
              </a:pPr>
              <a:t>2019/4/8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8313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Blip>
          <a:blip r:embed="rId6"/>
        </a:buBlip>
        <a:defRPr sz="2800" b="1" kern="1200">
          <a:solidFill>
            <a:srgbClr val="004669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Calibri" pitchFamily="34" charset="0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轉文字輸出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980729"/>
            <a:ext cx="8568952" cy="5396260"/>
          </a:xfrm>
        </p:spPr>
        <p:txBody>
          <a:bodyPr/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輸入一個金額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1~99999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印中文大寫數字金額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中文大寫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1~9: 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貳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肆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伍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陸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柒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捌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玖</a:t>
            </a:r>
          </a:p>
          <a:p>
            <a:pPr marL="0" indent="0">
              <a:buNone/>
            </a:pP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印出單位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仟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佰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拾</a:t>
            </a:r>
          </a:p>
          <a:p>
            <a:pPr marL="0" indent="0">
              <a:buNone/>
            </a:pPr>
            <a:r>
              <a:rPr lang="zh-TW" altLang="en-US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200" dirty="0" smtClean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要印出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元整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輸入錯誤數值範圍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顯示「</a:t>
            </a:r>
            <a:r>
              <a:rPr lang="en-US" altLang="zh-TW" sz="2200" dirty="0">
                <a:solidFill>
                  <a:srgbClr val="0000F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 of range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」後程式直接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48923"/>
          <a:stretch/>
        </p:blipFill>
        <p:spPr>
          <a:xfrm>
            <a:off x="1619672" y="4293096"/>
            <a:ext cx="5472608" cy="576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0333"/>
          <a:stretch/>
        </p:blipFill>
        <p:spPr>
          <a:xfrm>
            <a:off x="1627130" y="5451700"/>
            <a:ext cx="5472608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的秘密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第一行整數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(N&lt;10) 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行個字串。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行是把字串變爲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)"="(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字串的密碼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最後一行印出密碼值最大的字串，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 is the key."(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如果有兩個字串的密碼值一樣大，請你印出字典排序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(lexicographically)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最小的那個字串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888" y="1116679"/>
            <a:ext cx="2562225" cy="2066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7380" y="1091690"/>
            <a:ext cx="2705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傳紙條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上課傳紙條是過去同學們上課打發時間的好方法。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無奈有時被老師發現，老師會讓同學上台把字條內容唸出來，讓同學感到尷尬。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但同學也不是省油的燈，同學們約定字條中所有的英文字母都把他往後挪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也就是說：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f……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 c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"hello world"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就會變成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khoor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zruog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拿到了幾張紙條，上面的文字是已經往後挪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個字母的，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請你寫出一個程式，可以解出原本的字母出來。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傳紙條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輸入一連串單字或標點符號，值到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有時字母會有大寫！）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所有每行輸入的單字或標點符號中間以空格隔開。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輸出的字母全部小寫；若有標點符號也必須列印出來。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24887"/>
            <a:ext cx="1943447" cy="25172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192" y="4225462"/>
            <a:ext cx="1817417" cy="26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及格名單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6264919"/>
          </a:xfrm>
        </p:spPr>
        <p:txBody>
          <a:bodyPr/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集合功能來完成以下問題： 米花市帝丹小學一年级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班正舉辦期中考試，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數學及格的有：柯南、灰原、步美、美環、光彦，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英文及格的有：柯南、灰原、丸尾、野口、步美。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請分別列出「數學及格且英文不及格的同學名單」、「數學不及格且英文及格的同學名單」和「兩者皆及格」名單。 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</a:t>
            </a:r>
            <a:r>
              <a:rPr lang="zh-TW" altLang="en-US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結果轉換成為</a:t>
            </a:r>
            <a:r>
              <a:rPr lang="en-US" altLang="zh-TW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200" dirty="0">
                <a:solidFill>
                  <a:srgbClr val="2959F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並排序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數學及格但英文不及格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英文及格但數學不及格</a:t>
            </a: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英文及格且數學及格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1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艾鍗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艾鍗New</Template>
  <TotalTime>11477</TotalTime>
  <Words>398</Words>
  <Application>Microsoft Office PowerPoint</Application>
  <PresentationFormat>如螢幕大小 (4:3)</PresentationFormat>
  <Paragraphs>64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Tahoma</vt:lpstr>
      <vt:lpstr>艾鍗New</vt:lpstr>
      <vt:lpstr>﻿#dict數字轉文字輸出#</vt:lpstr>
      <vt:lpstr>﻿#dict-字串的秘密#</vt:lpstr>
      <vt:lpstr>﻿#上課傳紙條#</vt:lpstr>
      <vt:lpstr>﻿#上課傳紙條#</vt:lpstr>
      <vt:lpstr>﻿#Set 集合-及格名單#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</dc:creator>
  <cp:lastModifiedBy>江尚瑀 CHIANG, SHANG-YU</cp:lastModifiedBy>
  <cp:revision>1116</cp:revision>
  <cp:lastPrinted>2019-02-22T02:08:54Z</cp:lastPrinted>
  <dcterms:created xsi:type="dcterms:W3CDTF">2018-04-11T02:18:44Z</dcterms:created>
  <dcterms:modified xsi:type="dcterms:W3CDTF">2019-04-08T11:53:12Z</dcterms:modified>
</cp:coreProperties>
</file>